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661" r:id="rId20"/>
    <p:sldId id="712" r:id="rId21"/>
    <p:sldId id="662" r:id="rId22"/>
    <p:sldId id="667" r:id="rId23"/>
    <p:sldId id="663" r:id="rId24"/>
    <p:sldId id="664" r:id="rId25"/>
    <p:sldId id="665" r:id="rId26"/>
    <p:sldId id="702" r:id="rId27"/>
    <p:sldId id="71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8" d="100"/>
          <a:sy n="138" d="100"/>
        </p:scale>
        <p:origin x="96" y="501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24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1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071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206A-37B0-3F13-F185-D1EB93F12CE2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16E865-2263-5D42-6B97-6ABFEC0E0A7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1DA80C-5724-06BD-4917-D59810F5B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1A0096-5760-C218-8430-4B39B7F1CEF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6CCAC-84E5-0E55-3ECE-FE7D00C54E7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D6193-FBEC-0E30-5AF5-D0B43F0B03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9C946-CB79-5128-A541-11A65FD90FEE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production-ready-featur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Spring Boot Actuator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2B327-C6DB-9C40-032E-D422313301FE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demo-spring-boot-techniques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6E62-05A3-6483-ECAD-3DED9CDC1095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1E624-F136-37C7-2954-2F3C99E11115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define profile-specific property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app4-development.yml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app4-production.yml</a:t>
            </a:r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6B89F79-942E-D54D-0265-0F83AE833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8697"/>
            <a:ext cx="6570705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920E-C35E-C8BA-A181-7F1ED6040AF6}"/>
              </a:ext>
            </a:extLst>
          </p:cNvPr>
          <p:cNvSpPr txBox="1"/>
          <p:nvPr/>
        </p:nvSpPr>
        <p:spPr>
          <a:xfrm>
            <a:off x="7097172" y="381466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0DA5E-5786-DCFF-BD83-9C6A903BE28D}"/>
              </a:ext>
            </a:extLst>
          </p:cNvPr>
          <p:cNvSpPr/>
          <p:nvPr/>
        </p:nvSpPr>
        <p:spPr>
          <a:xfrm>
            <a:off x="4635230" y="1372243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64E7C-0A1F-A210-31F9-07D9A34E6B85}"/>
              </a:ext>
            </a:extLst>
          </p:cNvPr>
          <p:cNvSpPr/>
          <p:nvPr/>
        </p:nvSpPr>
        <p:spPr>
          <a:xfrm>
            <a:off x="1314184" y="1295689"/>
            <a:ext cx="6439642" cy="48909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804FC-C677-916F-071E-1D643F4494BC}"/>
              </a:ext>
            </a:extLst>
          </p:cNvPr>
          <p:cNvSpPr/>
          <p:nvPr/>
        </p:nvSpPr>
        <p:spPr>
          <a:xfrm>
            <a:off x="1314184" y="1903871"/>
            <a:ext cx="6439642" cy="93141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B45B93-5EB4-98D9-5CD1-23AC5E283966}"/>
              </a:ext>
            </a:extLst>
          </p:cNvPr>
          <p:cNvSpPr/>
          <p:nvPr/>
        </p:nvSpPr>
        <p:spPr>
          <a:xfrm>
            <a:off x="3436443" y="2209379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16139-2421-1312-3308-A9CDFCEE4A80}"/>
              </a:ext>
            </a:extLst>
          </p:cNvPr>
          <p:cNvSpPr/>
          <p:nvPr/>
        </p:nvSpPr>
        <p:spPr>
          <a:xfrm>
            <a:off x="1317872" y="2962873"/>
            <a:ext cx="6439642" cy="918654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CF372-2388-9EEB-F815-B7699D6CE1B0}"/>
              </a:ext>
            </a:extLst>
          </p:cNvPr>
          <p:cNvSpPr/>
          <p:nvPr/>
        </p:nvSpPr>
        <p:spPr>
          <a:xfrm>
            <a:off x="3436443" y="3276809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40514-8133-1688-7F05-BA61B8A209B3}"/>
              </a:ext>
            </a:extLst>
          </p:cNvPr>
          <p:cNvSpPr txBox="1"/>
          <p:nvPr/>
        </p:nvSpPr>
        <p:spPr>
          <a:xfrm>
            <a:off x="1439777" y="4732836"/>
            <a:ext cx="7647357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demo-actuator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Annex: Spring Boot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26650"/>
          </a:xfrm>
          <a:noFill/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Spring Boot Actuator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the Actuator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Actuator endpoints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mappings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Health monitoring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Gathering metrics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built-in actuator endpoints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9DE80-3402-F7DD-66EA-9B8B3DC4A0FC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Overview of Spring Boot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2665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Spring Boot Actuator is a sub-project of Spring Boot</a:t>
            </a:r>
          </a:p>
          <a:p>
            <a:pPr lvl="1" eaLnBrk="1" hangingPunct="1"/>
            <a:r>
              <a:rPr lang="en-GB" dirty="0"/>
              <a:t>Includes a number of additional features to help you monitor and manage your application when it’s pushed to production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manage and monitor your application using:</a:t>
            </a:r>
          </a:p>
          <a:p>
            <a:pPr lvl="1" eaLnBrk="1" hangingPunct="1"/>
            <a:r>
              <a:rPr lang="en-GB" dirty="0"/>
              <a:t>HTTP endpoints</a:t>
            </a:r>
          </a:p>
          <a:p>
            <a:pPr lvl="1" eaLnBrk="1" hangingPunct="1"/>
            <a:r>
              <a:rPr lang="en-GB" dirty="0"/>
              <a:t>JMX </a:t>
            </a:r>
          </a:p>
          <a:p>
            <a:pPr lvl="1" eaLnBrk="1" hangingPunct="1"/>
            <a:r>
              <a:rPr lang="en-GB" dirty="0"/>
              <a:t>Remote shell (SSH or Telnet)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5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Enabling the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simplest way to enable the Actuator is to add </a:t>
            </a:r>
            <a:r>
              <a:rPr lang="en-GB" dirty="0">
                <a:latin typeface="Courier New" panose="02070309020205020404" pitchFamily="49" charset="0"/>
              </a:rPr>
              <a:t>spring-boot-starter-actuator</a:t>
            </a:r>
            <a:r>
              <a:rPr lang="en-GB" dirty="0"/>
              <a:t> to your POM file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84554" y="1568889"/>
            <a:ext cx="5873546" cy="131622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&lt;dependencies&gt;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&lt;dependency&gt;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org.springframework.boot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&gt;spring-boot-starter-actuator&lt;/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&lt;/dependency&gt;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62936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>
                <a:sym typeface="Wingdings" pitchFamily="2" charset="2"/>
              </a:rPr>
              <a:t>Enabling Actuator Endpoints</a:t>
            </a:r>
            <a:endParaRPr lang="en-GB" sz="2550" dirty="0">
              <a:sym typeface="Wingdings" pitchFamily="2" charset="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From version 2 onwards, Spring Boot Actuator only has the following endpoints enabled by default: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/actuator/health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/actuator/info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enable other Spring Boot Actuator endpoints, set the following application property: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84554" y="3407668"/>
            <a:ext cx="5873546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 err="1">
                <a:latin typeface="Courier New" panose="02070309020205020404" pitchFamily="49" charset="0"/>
              </a:rPr>
              <a:t>management.endpoints.web.exposure.include</a:t>
            </a:r>
            <a:r>
              <a:rPr lang="en-GB" sz="900" dirty="0">
                <a:latin typeface="Courier New" panose="02070309020205020404" pitchFamily="49" charset="0"/>
              </a:rPr>
              <a:t>=*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6994" y="3402899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7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Viewing Mappings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4300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dirty="0"/>
              <a:t>Spring Boot Actuator endpoints allow you to monitor and interact with your application, e.g.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actuator/mappings</a:t>
            </a:r>
          </a:p>
          <a:p>
            <a:pPr marL="0" indent="0"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indent="-257175"/>
            <a:endParaRPr lang="en-GB" dirty="0"/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/>
              <a:t>Depending on your Spring Boot version, you might need to allow access to the Actuator endpoints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353B-CBDA-4639-A100-F1E9B656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438393"/>
            <a:ext cx="517331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Health Monitoring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actuator/health</a:t>
            </a:r>
            <a:r>
              <a:rPr lang="en-GB" dirty="0"/>
              <a:t> endpoint provides basic health information about your application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0499D-E68A-4926-BF4B-5B5AB09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577185"/>
            <a:ext cx="517331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Gathering Metrics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5525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The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actuator/metrics</a:t>
            </a:r>
            <a:r>
              <a:rPr lang="en-GB" dirty="0"/>
              <a:t> endpoint provides metrics that help you identify bottlenecks and optimize performance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get info for any of these metrics, append the metric name - e.g.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actuator/metrics/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</a:rPr>
              <a:t>jvm.memory.max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01AE4-D6C5-4046-86DE-CED3D2BE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472164"/>
            <a:ext cx="5173311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85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Additional Built-in Actuator Endpoints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 are some more built-in Actuator endpoints …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/actuator/beans </a:t>
            </a:r>
            <a:r>
              <a:rPr lang="en-GB" sz="1350" dirty="0">
                <a:solidFill>
                  <a:srgbClr val="333399"/>
                </a:solidFill>
                <a:latin typeface="+mj-lt"/>
              </a:rPr>
              <a:t>- Lists all the beans in the app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configprops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>
                <a:solidFill>
                  <a:srgbClr val="333399"/>
                </a:solidFill>
              </a:rPr>
              <a:t>- Lists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ConfigurationProperties</a:t>
            </a:r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/actuator/env </a:t>
            </a:r>
            <a:r>
              <a:rPr lang="en-GB" sz="1350" dirty="0">
                <a:solidFill>
                  <a:srgbClr val="333399"/>
                </a:solidFill>
              </a:rPr>
              <a:t>- Lists environment variables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scheduledtasks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/>
              <a:t>- Lists scheduled tasks in the app</a:t>
            </a:r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threaddump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/>
              <a:t>- Performs a thread dump</a:t>
            </a:r>
          </a:p>
          <a:p>
            <a:pPr lvl="1" eaLnBrk="1" hangingPunct="1"/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sz="1650" dirty="0">
                <a:solidFill>
                  <a:srgbClr val="333399"/>
                </a:solidFill>
                <a:latin typeface="+mj-lt"/>
              </a:rPr>
              <a:t>For full details of all the built-in Actuator endpoints, and info on how to define custom endpoints, see:</a:t>
            </a:r>
          </a:p>
          <a:p>
            <a:pPr lvl="1" eaLnBrk="1" hangingPunct="1"/>
            <a:r>
              <a:rPr lang="en-GB" sz="1350" dirty="0">
                <a:hlinkClick r:id="rId3"/>
              </a:rPr>
              <a:t>https://docs.spring.io/spring-boot/docs/current/reference/html/production-ready-features.html</a:t>
            </a:r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Actuator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IntelliJ:</a:t>
            </a:r>
          </a:p>
          <a:p>
            <a:pPr lvl="1"/>
            <a:r>
              <a:rPr lang="en-GB" dirty="0"/>
              <a:t>Edit configurations</a:t>
            </a:r>
          </a:p>
          <a:p>
            <a:pPr lvl="1"/>
            <a:r>
              <a:rPr lang="en-GB" dirty="0"/>
              <a:t>Specify a command-line </a:t>
            </a:r>
            <a:r>
              <a:rPr lang="en-GB" dirty="0" err="1"/>
              <a:t>arg</a:t>
            </a:r>
            <a:r>
              <a:rPr lang="en-GB" dirty="0"/>
              <a:t>, as shown above</a:t>
            </a:r>
          </a:p>
          <a:p>
            <a:pPr lvl="1"/>
            <a:r>
              <a:rPr lang="en-GB" dirty="0"/>
              <a:t>Run the configuration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15226-64BE-771C-99F1-857AB55DC98E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7691</TotalTime>
  <Words>1414</Words>
  <Application>Microsoft Office PowerPoint</Application>
  <PresentationFormat>On-screen Show (16:9)</PresentationFormat>
  <Paragraphs>317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Univers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Annex: Spring Boot Actuator</vt:lpstr>
      <vt:lpstr>Overview of Spring Boot Actuator</vt:lpstr>
      <vt:lpstr>Enabling the Actuator</vt:lpstr>
      <vt:lpstr>Enabling Actuator Endpoints</vt:lpstr>
      <vt:lpstr>Viewing Mappings</vt:lpstr>
      <vt:lpstr>Health Monitoring</vt:lpstr>
      <vt:lpstr>Gathering Metrics</vt:lpstr>
      <vt:lpstr>Additional Built-in Actuator Endpoints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2023-03-14T06:40:37Z</dcterms:modified>
</cp:coreProperties>
</file>