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710" r:id="rId3"/>
    <p:sldId id="743" r:id="rId4"/>
    <p:sldId id="745" r:id="rId5"/>
    <p:sldId id="744" r:id="rId6"/>
    <p:sldId id="763" r:id="rId7"/>
    <p:sldId id="746" r:id="rId8"/>
    <p:sldId id="775" r:id="rId9"/>
    <p:sldId id="747" r:id="rId10"/>
    <p:sldId id="765" r:id="rId11"/>
    <p:sldId id="774" r:id="rId12"/>
    <p:sldId id="767" r:id="rId13"/>
    <p:sldId id="71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25" d="100"/>
          <a:sy n="125" d="100"/>
        </p:scale>
        <p:origin x="72" y="222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34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4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80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42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2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2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8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8D93E2-40DC-24C7-B4FD-3CA924CB9D9C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98F177-1EA4-727F-51E2-763B66B0122D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E2F6DA-6FEC-1AA2-339A-D983514BB4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CE5375-E722-5687-F11D-8FF5EB49829D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71E3FD-0C6A-0650-4076-5647D12EC37F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BE3D1-4DCB-674E-F8EE-3BF259BA94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8FA8EA-7A4B-0143-E2E5-4591228DFD08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Querying and Modifying Entities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Querying entities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Modifying entities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2496B-FA50-81FA-8CA4-53F64C66F0E9}"/>
              </a:ext>
            </a:extLst>
          </p:cNvPr>
          <p:cNvSpPr txBox="1"/>
          <p:nvPr/>
        </p:nvSpPr>
        <p:spPr>
          <a:xfrm>
            <a:off x="3579223" y="4611574"/>
            <a:ext cx="5513261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demo-querying-modifying-entities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Inserting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insert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37547"/>
            <a:ext cx="723582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entityManager.persist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69985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26394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Updating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update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41648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employeePayRise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id,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emp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emp.setDosh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emp.getDosh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5784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2811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Deleting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delete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39733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50237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2914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Querying entities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Modifying entities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Querying Entities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Defining a repository component</a:t>
            </a:r>
          </a:p>
          <a:p>
            <a:r>
              <a:rPr lang="en-GB" dirty="0"/>
              <a:t>Finding an entity by primary key</a:t>
            </a:r>
          </a:p>
          <a:p>
            <a:r>
              <a:rPr lang="en-GB" dirty="0"/>
              <a:t>Working with queries</a:t>
            </a:r>
          </a:p>
          <a:p>
            <a:r>
              <a:rPr lang="en-GB" dirty="0"/>
              <a:t>Performing a simple query</a:t>
            </a:r>
          </a:p>
          <a:p>
            <a:r>
              <a:rPr lang="en-GB" dirty="0"/>
              <a:t>Getting a list of entities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C0673-F396-0EEC-1240-6010502D1811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Repository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7941" cy="3547021"/>
          </a:xfrm>
        </p:spPr>
        <p:txBody>
          <a:bodyPr/>
          <a:lstStyle/>
          <a:p>
            <a:r>
              <a:rPr lang="en-GB" dirty="0"/>
              <a:t>In this chapter we'll use JPA to query and modify entities</a:t>
            </a:r>
          </a:p>
          <a:p>
            <a:pPr lvl="1"/>
            <a:r>
              <a:rPr lang="en-GB" dirty="0"/>
              <a:t>Via methods in the JPA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/>
              <a:t>We'll put all our data-access code in a repository component</a:t>
            </a:r>
          </a:p>
          <a:p>
            <a:pPr lvl="1"/>
            <a:r>
              <a:rPr lang="en-GB" dirty="0"/>
              <a:t>We'll inject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bean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49292"/>
            <a:ext cx="720549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@PersistenceContext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Methods to create, read, update, delete entities.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4438618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Finding an Entity by Primary Key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find an entity by primary key: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if entity not found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962190"/>
            <a:ext cx="7235825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227060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8217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Working with Queries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91348" cy="3547021"/>
          </a:xfrm>
        </p:spPr>
        <p:txBody>
          <a:bodyPr/>
          <a:lstStyle/>
          <a:p>
            <a:r>
              <a:rPr lang="en-GB" dirty="0"/>
              <a:t>Define a query string</a:t>
            </a:r>
          </a:p>
          <a:p>
            <a:pPr lvl="1"/>
            <a:r>
              <a:rPr lang="en-GB" dirty="0"/>
              <a:t>Using JPQL (or SQL)</a:t>
            </a:r>
          </a:p>
          <a:p>
            <a:pPr lvl="1"/>
            <a:endParaRPr lang="en-GB" sz="1500" dirty="0"/>
          </a:p>
          <a:p>
            <a:r>
              <a:rPr lang="en-GB" dirty="0"/>
              <a:t>Pass it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's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The method returns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object</a:t>
            </a:r>
          </a:p>
          <a:p>
            <a:pPr lvl="1"/>
            <a:endParaRPr lang="en-GB" sz="1500" dirty="0"/>
          </a:p>
          <a:p>
            <a:r>
              <a:rPr lang="en-GB" dirty="0"/>
              <a:t>Call one of these methods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object: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Performing a Simple Query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single result: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64729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count(e)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&lt;Long&gt;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query.getSingleResult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87645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41142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Getting a List of Entities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list of entities: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47494"/>
            <a:ext cx="7235826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e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&lt;Employee&gt;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20943" y="1861746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8283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Modifying Entities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Inserting an entity</a:t>
            </a:r>
          </a:p>
          <a:p>
            <a:r>
              <a:rPr lang="en-GB" dirty="0"/>
              <a:t>Updating an entity</a:t>
            </a:r>
          </a:p>
          <a:p>
            <a:r>
              <a:rPr lang="en-GB" dirty="0"/>
              <a:t>Deleting an entity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72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lets you insert, update, and delete entities</a:t>
            </a:r>
          </a:p>
          <a:p>
            <a:pPr lvl="1"/>
            <a:endParaRPr lang="en-GB" dirty="0"/>
          </a:p>
          <a:p>
            <a:r>
              <a:rPr lang="en-GB" dirty="0"/>
              <a:t>You must put these operations in a transactional method </a:t>
            </a:r>
            <a:br>
              <a:rPr lang="en-GB" dirty="0"/>
            </a:br>
            <a:r>
              <a:rPr lang="en-GB" dirty="0"/>
              <a:t>in a component class</a:t>
            </a:r>
          </a:p>
          <a:p>
            <a:pPr lvl="1"/>
            <a:r>
              <a:rPr lang="en-GB" dirty="0"/>
              <a:t>Annotate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55" y="2690974"/>
            <a:ext cx="7188734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someMethodToModifyEntities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1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7890</TotalTime>
  <Words>576</Words>
  <Application>Microsoft Office PowerPoint</Application>
  <PresentationFormat>On-screen Show (16:9)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Lucida Console</vt:lpstr>
      <vt:lpstr>Univers</vt:lpstr>
      <vt:lpstr>Standard_LiveLessons_2017</vt:lpstr>
      <vt:lpstr>Querying and Modifying Entities</vt:lpstr>
      <vt:lpstr>1. Querying Entities</vt:lpstr>
      <vt:lpstr>Defining a Repository Component</vt:lpstr>
      <vt:lpstr>Finding an Entity by Primary Key</vt:lpstr>
      <vt:lpstr>Working with Queries</vt:lpstr>
      <vt:lpstr>Performing a Simple Query</vt:lpstr>
      <vt:lpstr>Getting a List of Entities</vt:lpstr>
      <vt:lpstr>2. Modifying Entities</vt:lpstr>
      <vt:lpstr>Overview</vt:lpstr>
      <vt:lpstr>Inserting an Entity</vt:lpstr>
      <vt:lpstr>Updating an Entity</vt:lpstr>
      <vt:lpstr>Deleting an Entity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170</cp:revision>
  <dcterms:created xsi:type="dcterms:W3CDTF">2015-09-28T19:52:00Z</dcterms:created>
  <dcterms:modified xsi:type="dcterms:W3CDTF">2023-02-11T10:18:08Z</dcterms:modified>
</cp:coreProperties>
</file>