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svg"/><Relationship Id="rId1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svg"/><Relationship Id="rId1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42EC1-1ACB-4439-A1EE-2B3DFF92E2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210D905-1D2F-47DC-B38F-46D766789B25}">
      <dgm:prSet/>
      <dgm:spPr/>
      <dgm:t>
        <a:bodyPr/>
        <a:lstStyle/>
        <a:p>
          <a:r>
            <a:rPr lang="en-US"/>
            <a:t>The Cloud Foundry Gorouter routes requests to apps by associating an app with an address, known as a route. </a:t>
          </a:r>
        </a:p>
      </dgm:t>
    </dgm:pt>
    <dgm:pt modelId="{456F53CD-EF53-4935-901A-BB7FA751EEBF}" type="parTrans" cxnId="{4A56F72C-F3EA-4D1B-80E2-089D459E1A5C}">
      <dgm:prSet/>
      <dgm:spPr/>
      <dgm:t>
        <a:bodyPr/>
        <a:lstStyle/>
        <a:p>
          <a:endParaRPr lang="en-US"/>
        </a:p>
      </dgm:t>
    </dgm:pt>
    <dgm:pt modelId="{2F3CCDEC-0326-472E-9EB9-EB8B0626363E}" type="sibTrans" cxnId="{4A56F72C-F3EA-4D1B-80E2-089D459E1A5C}">
      <dgm:prSet/>
      <dgm:spPr/>
      <dgm:t>
        <a:bodyPr/>
        <a:lstStyle/>
        <a:p>
          <a:endParaRPr lang="en-US"/>
        </a:p>
      </dgm:t>
    </dgm:pt>
    <dgm:pt modelId="{F6420B17-F1FA-4E4B-A30C-F2CB3741FA56}">
      <dgm:prSet/>
      <dgm:spPr/>
      <dgm:t>
        <a:bodyPr/>
        <a:lstStyle/>
        <a:p>
          <a:r>
            <a:rPr lang="en-US"/>
            <a:t>We call this association a </a:t>
          </a:r>
          <a:r>
            <a:rPr lang="en-US" b="1"/>
            <a:t>mapping</a:t>
          </a:r>
          <a:r>
            <a:rPr lang="en-US"/>
            <a:t>.	</a:t>
          </a:r>
        </a:p>
      </dgm:t>
    </dgm:pt>
    <dgm:pt modelId="{CB2D070B-3217-47AE-BDAC-AADD0393CF61}" type="parTrans" cxnId="{2176899A-EE4A-4E5B-B8CC-A29C1617066D}">
      <dgm:prSet/>
      <dgm:spPr/>
      <dgm:t>
        <a:bodyPr/>
        <a:lstStyle/>
        <a:p>
          <a:endParaRPr lang="en-US"/>
        </a:p>
      </dgm:t>
    </dgm:pt>
    <dgm:pt modelId="{778D5AA1-2F6A-45D3-BDDD-19FDB8524487}" type="sibTrans" cxnId="{2176899A-EE4A-4E5B-B8CC-A29C1617066D}">
      <dgm:prSet/>
      <dgm:spPr/>
      <dgm:t>
        <a:bodyPr/>
        <a:lstStyle/>
        <a:p>
          <a:endParaRPr lang="en-US"/>
        </a:p>
      </dgm:t>
    </dgm:pt>
    <dgm:pt modelId="{6EE75A10-4DCD-4D66-AACB-EFC475147720}">
      <dgm:prSet/>
      <dgm:spPr/>
      <dgm:t>
        <a:bodyPr/>
        <a:lstStyle/>
        <a:p>
          <a:r>
            <a:rPr lang="en-US"/>
            <a:t>The routing tier compares each request with a list of all the routes mapped to apps and attempts to find the best match.</a:t>
          </a:r>
        </a:p>
      </dgm:t>
    </dgm:pt>
    <dgm:pt modelId="{DBD9ACE9-7FCD-4A3B-B1F3-BDC4EB9E4B81}" type="parTrans" cxnId="{1A7667D7-EBA1-4C03-852C-B3296B1386AE}">
      <dgm:prSet/>
      <dgm:spPr/>
      <dgm:t>
        <a:bodyPr/>
        <a:lstStyle/>
        <a:p>
          <a:endParaRPr lang="en-US"/>
        </a:p>
      </dgm:t>
    </dgm:pt>
    <dgm:pt modelId="{3014ECB8-F68A-46D3-A14B-F782692D701E}" type="sibTrans" cxnId="{1A7667D7-EBA1-4C03-852C-B3296B1386AE}">
      <dgm:prSet/>
      <dgm:spPr/>
      <dgm:t>
        <a:bodyPr/>
        <a:lstStyle/>
        <a:p>
          <a:endParaRPr lang="en-US"/>
        </a:p>
      </dgm:t>
    </dgm:pt>
    <dgm:pt modelId="{AB95B1E1-4BD6-47CE-B101-C11155C89FC9}">
      <dgm:prSet/>
      <dgm:spPr/>
      <dgm:t>
        <a:bodyPr/>
        <a:lstStyle/>
        <a:p>
          <a:r>
            <a:rPr lang="en-US"/>
            <a:t>Routes have independent lifecycle , they doesn’t depends on apps.</a:t>
          </a:r>
        </a:p>
      </dgm:t>
    </dgm:pt>
    <dgm:pt modelId="{ED9D6C29-3AB7-45B6-A9D8-E92121B91A94}" type="parTrans" cxnId="{EF2E952E-B8ED-4A02-A772-8A0D154A18A2}">
      <dgm:prSet/>
      <dgm:spPr/>
      <dgm:t>
        <a:bodyPr/>
        <a:lstStyle/>
        <a:p>
          <a:endParaRPr lang="en-US"/>
        </a:p>
      </dgm:t>
    </dgm:pt>
    <dgm:pt modelId="{1D5DCB0F-63EF-4BB4-AE62-66FA0A66F045}" type="sibTrans" cxnId="{EF2E952E-B8ED-4A02-A772-8A0D154A18A2}">
      <dgm:prSet/>
      <dgm:spPr/>
      <dgm:t>
        <a:bodyPr/>
        <a:lstStyle/>
        <a:p>
          <a:endParaRPr lang="en-US"/>
        </a:p>
      </dgm:t>
    </dgm:pt>
    <dgm:pt modelId="{93D12853-D0AE-4C9F-AD89-49301865FD04}">
      <dgm:prSet/>
      <dgm:spPr/>
      <dgm:t>
        <a:bodyPr/>
        <a:lstStyle/>
        <a:p>
          <a:r>
            <a:rPr lang="en-US"/>
            <a:t>Apps and Routes can have many to many relationship.</a:t>
          </a:r>
        </a:p>
      </dgm:t>
    </dgm:pt>
    <dgm:pt modelId="{B8219ED6-3638-4870-A9F2-6AE94E7C1255}" type="parTrans" cxnId="{DDCA17F3-73A4-4549-8DA3-5350B6C0BD14}">
      <dgm:prSet/>
      <dgm:spPr/>
      <dgm:t>
        <a:bodyPr/>
        <a:lstStyle/>
        <a:p>
          <a:endParaRPr lang="en-US"/>
        </a:p>
      </dgm:t>
    </dgm:pt>
    <dgm:pt modelId="{EB183D4E-2A48-4A06-A54A-9FDA7BF7F899}" type="sibTrans" cxnId="{DDCA17F3-73A4-4549-8DA3-5350B6C0BD14}">
      <dgm:prSet/>
      <dgm:spPr/>
      <dgm:t>
        <a:bodyPr/>
        <a:lstStyle/>
        <a:p>
          <a:endParaRPr lang="en-US"/>
        </a:p>
      </dgm:t>
    </dgm:pt>
    <dgm:pt modelId="{FB085A19-D1AB-4FD3-961A-F539970B02FF}">
      <dgm:prSet/>
      <dgm:spPr/>
      <dgm:t>
        <a:bodyPr/>
        <a:lstStyle/>
        <a:p>
          <a:r>
            <a:rPr lang="en-US"/>
            <a:t>It means one app can have multiple routes, and one route can have multiple apps bound to it.</a:t>
          </a:r>
        </a:p>
      </dgm:t>
    </dgm:pt>
    <dgm:pt modelId="{D705590C-0188-4608-AB79-19019D305399}" type="parTrans" cxnId="{DAC74665-3ECD-443B-AE15-BF5F3572FECC}">
      <dgm:prSet/>
      <dgm:spPr/>
      <dgm:t>
        <a:bodyPr/>
        <a:lstStyle/>
        <a:p>
          <a:endParaRPr lang="en-US"/>
        </a:p>
      </dgm:t>
    </dgm:pt>
    <dgm:pt modelId="{46B64A2B-75CF-4D97-AEBE-ACD289186C7D}" type="sibTrans" cxnId="{DAC74665-3ECD-443B-AE15-BF5F3572FECC}">
      <dgm:prSet/>
      <dgm:spPr/>
      <dgm:t>
        <a:bodyPr/>
        <a:lstStyle/>
        <a:p>
          <a:endParaRPr lang="en-US"/>
        </a:p>
      </dgm:t>
    </dgm:pt>
    <dgm:pt modelId="{014BD8C5-B393-4D5A-A0E9-699A2FF52C89}" type="pres">
      <dgm:prSet presAssocID="{5A742EC1-1ACB-4439-A1EE-2B3DFF92E2C8}" presName="root" presStyleCnt="0">
        <dgm:presLayoutVars>
          <dgm:dir/>
          <dgm:resizeHandles val="exact"/>
        </dgm:presLayoutVars>
      </dgm:prSet>
      <dgm:spPr/>
    </dgm:pt>
    <dgm:pt modelId="{1B5344AF-22BC-4EAC-995D-6A186FE255F8}" type="pres">
      <dgm:prSet presAssocID="{A210D905-1D2F-47DC-B38F-46D766789B25}" presName="compNode" presStyleCnt="0"/>
      <dgm:spPr/>
    </dgm:pt>
    <dgm:pt modelId="{0FD7DCD6-8738-4A5C-A3F2-19B55E21047D}" type="pres">
      <dgm:prSet presAssocID="{A210D905-1D2F-47DC-B38F-46D766789B25}" presName="bgRect" presStyleLbl="bgShp" presStyleIdx="0" presStyleCnt="6"/>
      <dgm:spPr/>
    </dgm:pt>
    <dgm:pt modelId="{C3E3ABE0-D3E2-42AC-9813-45266F197F66}" type="pres">
      <dgm:prSet presAssocID="{A210D905-1D2F-47DC-B38F-46D766789B2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75F9C9D-4283-4AFA-8534-4BF4251C202E}" type="pres">
      <dgm:prSet presAssocID="{A210D905-1D2F-47DC-B38F-46D766789B25}" presName="spaceRect" presStyleCnt="0"/>
      <dgm:spPr/>
    </dgm:pt>
    <dgm:pt modelId="{1A28F56D-4F2E-45F5-89D2-F9A5E3D32473}" type="pres">
      <dgm:prSet presAssocID="{A210D905-1D2F-47DC-B38F-46D766789B25}" presName="parTx" presStyleLbl="revTx" presStyleIdx="0" presStyleCnt="6">
        <dgm:presLayoutVars>
          <dgm:chMax val="0"/>
          <dgm:chPref val="0"/>
        </dgm:presLayoutVars>
      </dgm:prSet>
      <dgm:spPr/>
    </dgm:pt>
    <dgm:pt modelId="{EC8F79B7-CE55-42E2-BC43-BFD4FEE01E94}" type="pres">
      <dgm:prSet presAssocID="{2F3CCDEC-0326-472E-9EB9-EB8B0626363E}" presName="sibTrans" presStyleCnt="0"/>
      <dgm:spPr/>
    </dgm:pt>
    <dgm:pt modelId="{984B7570-41DA-4088-9EE3-ACCB29FB6DA0}" type="pres">
      <dgm:prSet presAssocID="{F6420B17-F1FA-4E4B-A30C-F2CB3741FA56}" presName="compNode" presStyleCnt="0"/>
      <dgm:spPr/>
    </dgm:pt>
    <dgm:pt modelId="{D5179302-5D0F-4DAA-8A06-836CF0B24FEB}" type="pres">
      <dgm:prSet presAssocID="{F6420B17-F1FA-4E4B-A30C-F2CB3741FA56}" presName="bgRect" presStyleLbl="bgShp" presStyleIdx="1" presStyleCnt="6"/>
      <dgm:spPr/>
    </dgm:pt>
    <dgm:pt modelId="{C254EF7B-CF2E-44BC-8BF8-4A246AAAE477}" type="pres">
      <dgm:prSet presAssocID="{F6420B17-F1FA-4E4B-A30C-F2CB3741FA5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35D2287-C819-4421-B9CA-0BD3356AF3D3}" type="pres">
      <dgm:prSet presAssocID="{F6420B17-F1FA-4E4B-A30C-F2CB3741FA56}" presName="spaceRect" presStyleCnt="0"/>
      <dgm:spPr/>
    </dgm:pt>
    <dgm:pt modelId="{31BD1FF3-842B-44AC-A34B-068FFC81E763}" type="pres">
      <dgm:prSet presAssocID="{F6420B17-F1FA-4E4B-A30C-F2CB3741FA56}" presName="parTx" presStyleLbl="revTx" presStyleIdx="1" presStyleCnt="6">
        <dgm:presLayoutVars>
          <dgm:chMax val="0"/>
          <dgm:chPref val="0"/>
        </dgm:presLayoutVars>
      </dgm:prSet>
      <dgm:spPr/>
    </dgm:pt>
    <dgm:pt modelId="{0B070C4F-8A27-4A49-8251-EB7145A8F570}" type="pres">
      <dgm:prSet presAssocID="{778D5AA1-2F6A-45D3-BDDD-19FDB8524487}" presName="sibTrans" presStyleCnt="0"/>
      <dgm:spPr/>
    </dgm:pt>
    <dgm:pt modelId="{566E6785-237A-4C2D-B039-24DC0F060AE8}" type="pres">
      <dgm:prSet presAssocID="{6EE75A10-4DCD-4D66-AACB-EFC475147720}" presName="compNode" presStyleCnt="0"/>
      <dgm:spPr/>
    </dgm:pt>
    <dgm:pt modelId="{BB5B6B45-FEB2-445A-A0CC-112536722FA2}" type="pres">
      <dgm:prSet presAssocID="{6EE75A10-4DCD-4D66-AACB-EFC475147720}" presName="bgRect" presStyleLbl="bgShp" presStyleIdx="2" presStyleCnt="6"/>
      <dgm:spPr/>
    </dgm:pt>
    <dgm:pt modelId="{4759797A-54B9-41D5-B129-4128218C9593}" type="pres">
      <dgm:prSet presAssocID="{6EE75A10-4DCD-4D66-AACB-EFC4751477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17DAB259-695E-45CD-BBAA-8AFEC451785B}" type="pres">
      <dgm:prSet presAssocID="{6EE75A10-4DCD-4D66-AACB-EFC475147720}" presName="spaceRect" presStyleCnt="0"/>
      <dgm:spPr/>
    </dgm:pt>
    <dgm:pt modelId="{C5B04B80-E8EF-48D4-86DD-EFE66F0DED4B}" type="pres">
      <dgm:prSet presAssocID="{6EE75A10-4DCD-4D66-AACB-EFC475147720}" presName="parTx" presStyleLbl="revTx" presStyleIdx="2" presStyleCnt="6">
        <dgm:presLayoutVars>
          <dgm:chMax val="0"/>
          <dgm:chPref val="0"/>
        </dgm:presLayoutVars>
      </dgm:prSet>
      <dgm:spPr/>
    </dgm:pt>
    <dgm:pt modelId="{9E05BC28-2F20-4EA9-AF29-FF7A16A7F0AC}" type="pres">
      <dgm:prSet presAssocID="{3014ECB8-F68A-46D3-A14B-F782692D701E}" presName="sibTrans" presStyleCnt="0"/>
      <dgm:spPr/>
    </dgm:pt>
    <dgm:pt modelId="{D26ADC76-86B9-498C-893D-643A9136E84F}" type="pres">
      <dgm:prSet presAssocID="{AB95B1E1-4BD6-47CE-B101-C11155C89FC9}" presName="compNode" presStyleCnt="0"/>
      <dgm:spPr/>
    </dgm:pt>
    <dgm:pt modelId="{D566E7B8-21BF-465A-9ACE-201A0C998877}" type="pres">
      <dgm:prSet presAssocID="{AB95B1E1-4BD6-47CE-B101-C11155C89FC9}" presName="bgRect" presStyleLbl="bgShp" presStyleIdx="3" presStyleCnt="6"/>
      <dgm:spPr/>
    </dgm:pt>
    <dgm:pt modelId="{D8EC5F39-B6B1-4D6D-9E99-2B0C54AC8F35}" type="pres">
      <dgm:prSet presAssocID="{AB95B1E1-4BD6-47CE-B101-C11155C89F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568B5C7E-42E4-4108-A2D4-CC59431F8CB0}" type="pres">
      <dgm:prSet presAssocID="{AB95B1E1-4BD6-47CE-B101-C11155C89FC9}" presName="spaceRect" presStyleCnt="0"/>
      <dgm:spPr/>
    </dgm:pt>
    <dgm:pt modelId="{3CEF9AA1-701A-4251-9EB0-A064FBF0A0DE}" type="pres">
      <dgm:prSet presAssocID="{AB95B1E1-4BD6-47CE-B101-C11155C89FC9}" presName="parTx" presStyleLbl="revTx" presStyleIdx="3" presStyleCnt="6">
        <dgm:presLayoutVars>
          <dgm:chMax val="0"/>
          <dgm:chPref val="0"/>
        </dgm:presLayoutVars>
      </dgm:prSet>
      <dgm:spPr/>
    </dgm:pt>
    <dgm:pt modelId="{5DE1AE3E-6C0D-491B-A71D-8C0F844A12EB}" type="pres">
      <dgm:prSet presAssocID="{1D5DCB0F-63EF-4BB4-AE62-66FA0A66F045}" presName="sibTrans" presStyleCnt="0"/>
      <dgm:spPr/>
    </dgm:pt>
    <dgm:pt modelId="{9A79A511-7D72-4E92-B6B1-3ABDB6AFA904}" type="pres">
      <dgm:prSet presAssocID="{93D12853-D0AE-4C9F-AD89-49301865FD04}" presName="compNode" presStyleCnt="0"/>
      <dgm:spPr/>
    </dgm:pt>
    <dgm:pt modelId="{2A7823B9-B3D6-4ED8-A6D4-83DD00AFD705}" type="pres">
      <dgm:prSet presAssocID="{93D12853-D0AE-4C9F-AD89-49301865FD04}" presName="bgRect" presStyleLbl="bgShp" presStyleIdx="4" presStyleCnt="6"/>
      <dgm:spPr/>
    </dgm:pt>
    <dgm:pt modelId="{E8A67F12-C16A-46AD-85B7-F1537698F308}" type="pres">
      <dgm:prSet presAssocID="{93D12853-D0AE-4C9F-AD89-49301865FD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6ADAD0AF-B9C9-4B37-A46D-EE520CC4B92D}" type="pres">
      <dgm:prSet presAssocID="{93D12853-D0AE-4C9F-AD89-49301865FD04}" presName="spaceRect" presStyleCnt="0"/>
      <dgm:spPr/>
    </dgm:pt>
    <dgm:pt modelId="{9663DFEA-9964-481A-AE21-69AABB41DB58}" type="pres">
      <dgm:prSet presAssocID="{93D12853-D0AE-4C9F-AD89-49301865FD04}" presName="parTx" presStyleLbl="revTx" presStyleIdx="4" presStyleCnt="6">
        <dgm:presLayoutVars>
          <dgm:chMax val="0"/>
          <dgm:chPref val="0"/>
        </dgm:presLayoutVars>
      </dgm:prSet>
      <dgm:spPr/>
    </dgm:pt>
    <dgm:pt modelId="{03754BE6-4944-47A4-AEFA-B3C3229E74F7}" type="pres">
      <dgm:prSet presAssocID="{EB183D4E-2A48-4A06-A54A-9FDA7BF7F899}" presName="sibTrans" presStyleCnt="0"/>
      <dgm:spPr/>
    </dgm:pt>
    <dgm:pt modelId="{3453B751-B049-4B2B-BA1E-D7A230F8EAA0}" type="pres">
      <dgm:prSet presAssocID="{FB085A19-D1AB-4FD3-961A-F539970B02FF}" presName="compNode" presStyleCnt="0"/>
      <dgm:spPr/>
    </dgm:pt>
    <dgm:pt modelId="{7BE04ED7-F708-4076-B4FD-C5898F883819}" type="pres">
      <dgm:prSet presAssocID="{FB085A19-D1AB-4FD3-961A-F539970B02FF}" presName="bgRect" presStyleLbl="bgShp" presStyleIdx="5" presStyleCnt="6"/>
      <dgm:spPr/>
    </dgm:pt>
    <dgm:pt modelId="{E3758C34-7F5D-4586-9F06-E812AC0FCFE1}" type="pres">
      <dgm:prSet presAssocID="{FB085A19-D1AB-4FD3-961A-F539970B02F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18153B1A-CC60-47E0-B6B0-5448E92C8B71}" type="pres">
      <dgm:prSet presAssocID="{FB085A19-D1AB-4FD3-961A-F539970B02FF}" presName="spaceRect" presStyleCnt="0"/>
      <dgm:spPr/>
    </dgm:pt>
    <dgm:pt modelId="{951D9355-4567-4FB3-9DF8-D7D39B89C2B3}" type="pres">
      <dgm:prSet presAssocID="{FB085A19-D1AB-4FD3-961A-F539970B02F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50D3B06-A31D-4183-845B-C87A43116436}" type="presOf" srcId="{AB95B1E1-4BD6-47CE-B101-C11155C89FC9}" destId="{3CEF9AA1-701A-4251-9EB0-A064FBF0A0DE}" srcOrd="0" destOrd="0" presId="urn:microsoft.com/office/officeart/2018/2/layout/IconVerticalSolidList"/>
    <dgm:cxn modelId="{5098CF27-64D7-42E4-98E9-DF9F8E0331A3}" type="presOf" srcId="{6EE75A10-4DCD-4D66-AACB-EFC475147720}" destId="{C5B04B80-E8EF-48D4-86DD-EFE66F0DED4B}" srcOrd="0" destOrd="0" presId="urn:microsoft.com/office/officeart/2018/2/layout/IconVerticalSolidList"/>
    <dgm:cxn modelId="{4A56F72C-F3EA-4D1B-80E2-089D459E1A5C}" srcId="{5A742EC1-1ACB-4439-A1EE-2B3DFF92E2C8}" destId="{A210D905-1D2F-47DC-B38F-46D766789B25}" srcOrd="0" destOrd="0" parTransId="{456F53CD-EF53-4935-901A-BB7FA751EEBF}" sibTransId="{2F3CCDEC-0326-472E-9EB9-EB8B0626363E}"/>
    <dgm:cxn modelId="{EF2E952E-B8ED-4A02-A772-8A0D154A18A2}" srcId="{5A742EC1-1ACB-4439-A1EE-2B3DFF92E2C8}" destId="{AB95B1E1-4BD6-47CE-B101-C11155C89FC9}" srcOrd="3" destOrd="0" parTransId="{ED9D6C29-3AB7-45B6-A9D8-E92121B91A94}" sibTransId="{1D5DCB0F-63EF-4BB4-AE62-66FA0A66F045}"/>
    <dgm:cxn modelId="{BA040A5E-DFC6-485A-A7C3-4189700D6398}" type="presOf" srcId="{93D12853-D0AE-4C9F-AD89-49301865FD04}" destId="{9663DFEA-9964-481A-AE21-69AABB41DB58}" srcOrd="0" destOrd="0" presId="urn:microsoft.com/office/officeart/2018/2/layout/IconVerticalSolidList"/>
    <dgm:cxn modelId="{E7B2DD63-2B4A-46D0-95F2-2D0369B4309B}" type="presOf" srcId="{FB085A19-D1AB-4FD3-961A-F539970B02FF}" destId="{951D9355-4567-4FB3-9DF8-D7D39B89C2B3}" srcOrd="0" destOrd="0" presId="urn:microsoft.com/office/officeart/2018/2/layout/IconVerticalSolidList"/>
    <dgm:cxn modelId="{DAC74665-3ECD-443B-AE15-BF5F3572FECC}" srcId="{5A742EC1-1ACB-4439-A1EE-2B3DFF92E2C8}" destId="{FB085A19-D1AB-4FD3-961A-F539970B02FF}" srcOrd="5" destOrd="0" parTransId="{D705590C-0188-4608-AB79-19019D305399}" sibTransId="{46B64A2B-75CF-4D97-AEBE-ACD289186C7D}"/>
    <dgm:cxn modelId="{4CC5D58D-6FAE-4AB0-B9EA-0E90F6743B6F}" type="presOf" srcId="{F6420B17-F1FA-4E4B-A30C-F2CB3741FA56}" destId="{31BD1FF3-842B-44AC-A34B-068FFC81E763}" srcOrd="0" destOrd="0" presId="urn:microsoft.com/office/officeart/2018/2/layout/IconVerticalSolidList"/>
    <dgm:cxn modelId="{51631E98-CC30-4659-9597-22584E867337}" type="presOf" srcId="{5A742EC1-1ACB-4439-A1EE-2B3DFF92E2C8}" destId="{014BD8C5-B393-4D5A-A0E9-699A2FF52C89}" srcOrd="0" destOrd="0" presId="urn:microsoft.com/office/officeart/2018/2/layout/IconVerticalSolidList"/>
    <dgm:cxn modelId="{2176899A-EE4A-4E5B-B8CC-A29C1617066D}" srcId="{5A742EC1-1ACB-4439-A1EE-2B3DFF92E2C8}" destId="{F6420B17-F1FA-4E4B-A30C-F2CB3741FA56}" srcOrd="1" destOrd="0" parTransId="{CB2D070B-3217-47AE-BDAC-AADD0393CF61}" sibTransId="{778D5AA1-2F6A-45D3-BDDD-19FDB8524487}"/>
    <dgm:cxn modelId="{1A7667D7-EBA1-4C03-852C-B3296B1386AE}" srcId="{5A742EC1-1ACB-4439-A1EE-2B3DFF92E2C8}" destId="{6EE75A10-4DCD-4D66-AACB-EFC475147720}" srcOrd="2" destOrd="0" parTransId="{DBD9ACE9-7FCD-4A3B-B1F3-BDC4EB9E4B81}" sibTransId="{3014ECB8-F68A-46D3-A14B-F782692D701E}"/>
    <dgm:cxn modelId="{69ED1FEC-8047-4EAC-9A52-56792FA203E0}" type="presOf" srcId="{A210D905-1D2F-47DC-B38F-46D766789B25}" destId="{1A28F56D-4F2E-45F5-89D2-F9A5E3D32473}" srcOrd="0" destOrd="0" presId="urn:microsoft.com/office/officeart/2018/2/layout/IconVerticalSolidList"/>
    <dgm:cxn modelId="{DDCA17F3-73A4-4549-8DA3-5350B6C0BD14}" srcId="{5A742EC1-1ACB-4439-A1EE-2B3DFF92E2C8}" destId="{93D12853-D0AE-4C9F-AD89-49301865FD04}" srcOrd="4" destOrd="0" parTransId="{B8219ED6-3638-4870-A9F2-6AE94E7C1255}" sibTransId="{EB183D4E-2A48-4A06-A54A-9FDA7BF7F899}"/>
    <dgm:cxn modelId="{94971D92-E349-44D9-A576-DFC7CC299CE0}" type="presParOf" srcId="{014BD8C5-B393-4D5A-A0E9-699A2FF52C89}" destId="{1B5344AF-22BC-4EAC-995D-6A186FE255F8}" srcOrd="0" destOrd="0" presId="urn:microsoft.com/office/officeart/2018/2/layout/IconVerticalSolidList"/>
    <dgm:cxn modelId="{4ED1B724-EBE2-49A4-8F80-DEBA03E28B95}" type="presParOf" srcId="{1B5344AF-22BC-4EAC-995D-6A186FE255F8}" destId="{0FD7DCD6-8738-4A5C-A3F2-19B55E21047D}" srcOrd="0" destOrd="0" presId="urn:microsoft.com/office/officeart/2018/2/layout/IconVerticalSolidList"/>
    <dgm:cxn modelId="{24E63DAB-828D-4628-A7BD-7EC73DD639BD}" type="presParOf" srcId="{1B5344AF-22BC-4EAC-995D-6A186FE255F8}" destId="{C3E3ABE0-D3E2-42AC-9813-45266F197F66}" srcOrd="1" destOrd="0" presId="urn:microsoft.com/office/officeart/2018/2/layout/IconVerticalSolidList"/>
    <dgm:cxn modelId="{8AEE09F4-FE3A-4D3E-B0A6-4848FDA71688}" type="presParOf" srcId="{1B5344AF-22BC-4EAC-995D-6A186FE255F8}" destId="{375F9C9D-4283-4AFA-8534-4BF4251C202E}" srcOrd="2" destOrd="0" presId="urn:microsoft.com/office/officeart/2018/2/layout/IconVerticalSolidList"/>
    <dgm:cxn modelId="{A452E7D1-A63E-42FE-98AE-94AF6BC12A5A}" type="presParOf" srcId="{1B5344AF-22BC-4EAC-995D-6A186FE255F8}" destId="{1A28F56D-4F2E-45F5-89D2-F9A5E3D32473}" srcOrd="3" destOrd="0" presId="urn:microsoft.com/office/officeart/2018/2/layout/IconVerticalSolidList"/>
    <dgm:cxn modelId="{1A8A3E8E-2E1F-4270-942F-4BED0F3167B0}" type="presParOf" srcId="{014BD8C5-B393-4D5A-A0E9-699A2FF52C89}" destId="{EC8F79B7-CE55-42E2-BC43-BFD4FEE01E94}" srcOrd="1" destOrd="0" presId="urn:microsoft.com/office/officeart/2018/2/layout/IconVerticalSolidList"/>
    <dgm:cxn modelId="{48AD307C-4110-46E3-9754-BF7A9A47BD55}" type="presParOf" srcId="{014BD8C5-B393-4D5A-A0E9-699A2FF52C89}" destId="{984B7570-41DA-4088-9EE3-ACCB29FB6DA0}" srcOrd="2" destOrd="0" presId="urn:microsoft.com/office/officeart/2018/2/layout/IconVerticalSolidList"/>
    <dgm:cxn modelId="{9FAC5FEE-C277-4D83-9939-28901FB72879}" type="presParOf" srcId="{984B7570-41DA-4088-9EE3-ACCB29FB6DA0}" destId="{D5179302-5D0F-4DAA-8A06-836CF0B24FEB}" srcOrd="0" destOrd="0" presId="urn:microsoft.com/office/officeart/2018/2/layout/IconVerticalSolidList"/>
    <dgm:cxn modelId="{2B21D4EB-F948-4A32-A551-22C719456ADC}" type="presParOf" srcId="{984B7570-41DA-4088-9EE3-ACCB29FB6DA0}" destId="{C254EF7B-CF2E-44BC-8BF8-4A246AAAE477}" srcOrd="1" destOrd="0" presId="urn:microsoft.com/office/officeart/2018/2/layout/IconVerticalSolidList"/>
    <dgm:cxn modelId="{F1BBA8B0-26F7-4C00-BCF7-1E69E77A365C}" type="presParOf" srcId="{984B7570-41DA-4088-9EE3-ACCB29FB6DA0}" destId="{135D2287-C819-4421-B9CA-0BD3356AF3D3}" srcOrd="2" destOrd="0" presId="urn:microsoft.com/office/officeart/2018/2/layout/IconVerticalSolidList"/>
    <dgm:cxn modelId="{98F44C62-826E-4D71-A99B-8A7B5756653B}" type="presParOf" srcId="{984B7570-41DA-4088-9EE3-ACCB29FB6DA0}" destId="{31BD1FF3-842B-44AC-A34B-068FFC81E763}" srcOrd="3" destOrd="0" presId="urn:microsoft.com/office/officeart/2018/2/layout/IconVerticalSolidList"/>
    <dgm:cxn modelId="{D4DBF444-878E-42D8-A2ED-6E27B06994D1}" type="presParOf" srcId="{014BD8C5-B393-4D5A-A0E9-699A2FF52C89}" destId="{0B070C4F-8A27-4A49-8251-EB7145A8F570}" srcOrd="3" destOrd="0" presId="urn:microsoft.com/office/officeart/2018/2/layout/IconVerticalSolidList"/>
    <dgm:cxn modelId="{6563ADAF-83A5-4446-BA0D-B899E053113E}" type="presParOf" srcId="{014BD8C5-B393-4D5A-A0E9-699A2FF52C89}" destId="{566E6785-237A-4C2D-B039-24DC0F060AE8}" srcOrd="4" destOrd="0" presId="urn:microsoft.com/office/officeart/2018/2/layout/IconVerticalSolidList"/>
    <dgm:cxn modelId="{95BD220C-E993-454E-95DB-763A6A570A8E}" type="presParOf" srcId="{566E6785-237A-4C2D-B039-24DC0F060AE8}" destId="{BB5B6B45-FEB2-445A-A0CC-112536722FA2}" srcOrd="0" destOrd="0" presId="urn:microsoft.com/office/officeart/2018/2/layout/IconVerticalSolidList"/>
    <dgm:cxn modelId="{ADA5333D-8F0A-44DD-9028-F348B4D0CACD}" type="presParOf" srcId="{566E6785-237A-4C2D-B039-24DC0F060AE8}" destId="{4759797A-54B9-41D5-B129-4128218C9593}" srcOrd="1" destOrd="0" presId="urn:microsoft.com/office/officeart/2018/2/layout/IconVerticalSolidList"/>
    <dgm:cxn modelId="{91B17576-6597-4DE9-A2FA-66AB54A26B43}" type="presParOf" srcId="{566E6785-237A-4C2D-B039-24DC0F060AE8}" destId="{17DAB259-695E-45CD-BBAA-8AFEC451785B}" srcOrd="2" destOrd="0" presId="urn:microsoft.com/office/officeart/2018/2/layout/IconVerticalSolidList"/>
    <dgm:cxn modelId="{B2D030C7-5BB1-4B98-B9A6-5E6F4F56A69F}" type="presParOf" srcId="{566E6785-237A-4C2D-B039-24DC0F060AE8}" destId="{C5B04B80-E8EF-48D4-86DD-EFE66F0DED4B}" srcOrd="3" destOrd="0" presId="urn:microsoft.com/office/officeart/2018/2/layout/IconVerticalSolidList"/>
    <dgm:cxn modelId="{EF939FCC-89D9-4624-96FB-112DD06C35A3}" type="presParOf" srcId="{014BD8C5-B393-4D5A-A0E9-699A2FF52C89}" destId="{9E05BC28-2F20-4EA9-AF29-FF7A16A7F0AC}" srcOrd="5" destOrd="0" presId="urn:microsoft.com/office/officeart/2018/2/layout/IconVerticalSolidList"/>
    <dgm:cxn modelId="{AA7EE807-195A-4318-A9BF-660C6772C8F8}" type="presParOf" srcId="{014BD8C5-B393-4D5A-A0E9-699A2FF52C89}" destId="{D26ADC76-86B9-498C-893D-643A9136E84F}" srcOrd="6" destOrd="0" presId="urn:microsoft.com/office/officeart/2018/2/layout/IconVerticalSolidList"/>
    <dgm:cxn modelId="{5963C67D-1F79-4B93-AADC-D1BC8BF93D65}" type="presParOf" srcId="{D26ADC76-86B9-498C-893D-643A9136E84F}" destId="{D566E7B8-21BF-465A-9ACE-201A0C998877}" srcOrd="0" destOrd="0" presId="urn:microsoft.com/office/officeart/2018/2/layout/IconVerticalSolidList"/>
    <dgm:cxn modelId="{6702194B-FA76-43AB-BE57-ACCC70DF737C}" type="presParOf" srcId="{D26ADC76-86B9-498C-893D-643A9136E84F}" destId="{D8EC5F39-B6B1-4D6D-9E99-2B0C54AC8F35}" srcOrd="1" destOrd="0" presId="urn:microsoft.com/office/officeart/2018/2/layout/IconVerticalSolidList"/>
    <dgm:cxn modelId="{E82FA7EC-719D-41BF-9B53-AABE11FB349E}" type="presParOf" srcId="{D26ADC76-86B9-498C-893D-643A9136E84F}" destId="{568B5C7E-42E4-4108-A2D4-CC59431F8CB0}" srcOrd="2" destOrd="0" presId="urn:microsoft.com/office/officeart/2018/2/layout/IconVerticalSolidList"/>
    <dgm:cxn modelId="{85D04F0B-722C-4DC3-B0BF-0CE222A1A179}" type="presParOf" srcId="{D26ADC76-86B9-498C-893D-643A9136E84F}" destId="{3CEF9AA1-701A-4251-9EB0-A064FBF0A0DE}" srcOrd="3" destOrd="0" presId="urn:microsoft.com/office/officeart/2018/2/layout/IconVerticalSolidList"/>
    <dgm:cxn modelId="{EF2CC98D-E407-4EB4-8783-EA2A85C90F27}" type="presParOf" srcId="{014BD8C5-B393-4D5A-A0E9-699A2FF52C89}" destId="{5DE1AE3E-6C0D-491B-A71D-8C0F844A12EB}" srcOrd="7" destOrd="0" presId="urn:microsoft.com/office/officeart/2018/2/layout/IconVerticalSolidList"/>
    <dgm:cxn modelId="{A4BDB8BB-7A6F-462F-837F-F6B277E4C23C}" type="presParOf" srcId="{014BD8C5-B393-4D5A-A0E9-699A2FF52C89}" destId="{9A79A511-7D72-4E92-B6B1-3ABDB6AFA904}" srcOrd="8" destOrd="0" presId="urn:microsoft.com/office/officeart/2018/2/layout/IconVerticalSolidList"/>
    <dgm:cxn modelId="{2DC13A24-BB20-4D01-BF4B-A436207B8F44}" type="presParOf" srcId="{9A79A511-7D72-4E92-B6B1-3ABDB6AFA904}" destId="{2A7823B9-B3D6-4ED8-A6D4-83DD00AFD705}" srcOrd="0" destOrd="0" presId="urn:microsoft.com/office/officeart/2018/2/layout/IconVerticalSolidList"/>
    <dgm:cxn modelId="{E43A086B-7CAC-42FB-99E7-6EE557D6DC00}" type="presParOf" srcId="{9A79A511-7D72-4E92-B6B1-3ABDB6AFA904}" destId="{E8A67F12-C16A-46AD-85B7-F1537698F308}" srcOrd="1" destOrd="0" presId="urn:microsoft.com/office/officeart/2018/2/layout/IconVerticalSolidList"/>
    <dgm:cxn modelId="{198F1251-11C3-4278-BD1C-777A4B430CB0}" type="presParOf" srcId="{9A79A511-7D72-4E92-B6B1-3ABDB6AFA904}" destId="{6ADAD0AF-B9C9-4B37-A46D-EE520CC4B92D}" srcOrd="2" destOrd="0" presId="urn:microsoft.com/office/officeart/2018/2/layout/IconVerticalSolidList"/>
    <dgm:cxn modelId="{6B303076-5550-444D-AA14-994D7987B255}" type="presParOf" srcId="{9A79A511-7D72-4E92-B6B1-3ABDB6AFA904}" destId="{9663DFEA-9964-481A-AE21-69AABB41DB58}" srcOrd="3" destOrd="0" presId="urn:microsoft.com/office/officeart/2018/2/layout/IconVerticalSolidList"/>
    <dgm:cxn modelId="{8568291A-3896-4A56-94B4-1A60F0D6B45E}" type="presParOf" srcId="{014BD8C5-B393-4D5A-A0E9-699A2FF52C89}" destId="{03754BE6-4944-47A4-AEFA-B3C3229E74F7}" srcOrd="9" destOrd="0" presId="urn:microsoft.com/office/officeart/2018/2/layout/IconVerticalSolidList"/>
    <dgm:cxn modelId="{FA18E03C-49AF-4327-AAE9-4BBEEA342D75}" type="presParOf" srcId="{014BD8C5-B393-4D5A-A0E9-699A2FF52C89}" destId="{3453B751-B049-4B2B-BA1E-D7A230F8EAA0}" srcOrd="10" destOrd="0" presId="urn:microsoft.com/office/officeart/2018/2/layout/IconVerticalSolidList"/>
    <dgm:cxn modelId="{294F58F1-59DA-4A44-B484-B5A9196A95E2}" type="presParOf" srcId="{3453B751-B049-4B2B-BA1E-D7A230F8EAA0}" destId="{7BE04ED7-F708-4076-B4FD-C5898F883819}" srcOrd="0" destOrd="0" presId="urn:microsoft.com/office/officeart/2018/2/layout/IconVerticalSolidList"/>
    <dgm:cxn modelId="{ACAB3CB5-50DB-422B-A4A6-42FC425B33F8}" type="presParOf" srcId="{3453B751-B049-4B2B-BA1E-D7A230F8EAA0}" destId="{E3758C34-7F5D-4586-9F06-E812AC0FCFE1}" srcOrd="1" destOrd="0" presId="urn:microsoft.com/office/officeart/2018/2/layout/IconVerticalSolidList"/>
    <dgm:cxn modelId="{6BD328EF-DE42-4B54-952B-A80517911C51}" type="presParOf" srcId="{3453B751-B049-4B2B-BA1E-D7A230F8EAA0}" destId="{18153B1A-CC60-47E0-B6B0-5448E92C8B71}" srcOrd="2" destOrd="0" presId="urn:microsoft.com/office/officeart/2018/2/layout/IconVerticalSolidList"/>
    <dgm:cxn modelId="{52B8077A-4B54-4111-BCCD-DCD46AFA9331}" type="presParOf" srcId="{3453B751-B049-4B2B-BA1E-D7A230F8EAA0}" destId="{951D9355-4567-4FB3-9DF8-D7D39B89C2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94F8D-0DC7-4820-B1AA-D7BB279E03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DD63B-8400-4654-A692-AB781ECB0FD5}">
      <dgm:prSet/>
      <dgm:spPr/>
      <dgm:t>
        <a:bodyPr/>
        <a:lstStyle/>
        <a:p>
          <a:r>
            <a:rPr lang="en-US" dirty="0"/>
            <a:t>If Using Serializing Objects, Don’t Make Destructive Changes.</a:t>
          </a:r>
        </a:p>
      </dgm:t>
    </dgm:pt>
    <dgm:pt modelId="{A2F828B2-CE88-46FF-9547-D5B2DE16F15E}" type="parTrans" cxnId="{C1993E4D-7A1E-44D9-BDD3-F0254C6339B1}">
      <dgm:prSet/>
      <dgm:spPr/>
      <dgm:t>
        <a:bodyPr/>
        <a:lstStyle/>
        <a:p>
          <a:endParaRPr lang="en-US"/>
        </a:p>
      </dgm:t>
    </dgm:pt>
    <dgm:pt modelId="{0E63FE57-255A-4F6E-8878-3531A3A9DCC5}" type="sibTrans" cxnId="{C1993E4D-7A1E-44D9-BDD3-F0254C6339B1}">
      <dgm:prSet/>
      <dgm:spPr/>
      <dgm:t>
        <a:bodyPr/>
        <a:lstStyle/>
        <a:p>
          <a:endParaRPr lang="en-US"/>
        </a:p>
      </dgm:t>
    </dgm:pt>
    <dgm:pt modelId="{169DF29E-C801-4097-AF68-58B6B72EC7D5}">
      <dgm:prSet/>
      <dgm:spPr/>
      <dgm:t>
        <a:bodyPr/>
        <a:lstStyle/>
        <a:p>
          <a:r>
            <a:rPr lang="en-US"/>
            <a:t>e.g. don’t remove fields, do have a serialVersionUID</a:t>
          </a:r>
        </a:p>
      </dgm:t>
    </dgm:pt>
    <dgm:pt modelId="{E1996F8D-79B7-42C8-ACE9-676F73D43988}" type="parTrans" cxnId="{B9E208AF-6883-4CDB-92B9-9FBED683C38D}">
      <dgm:prSet/>
      <dgm:spPr/>
      <dgm:t>
        <a:bodyPr/>
        <a:lstStyle/>
        <a:p>
          <a:endParaRPr lang="en-US"/>
        </a:p>
      </dgm:t>
    </dgm:pt>
    <dgm:pt modelId="{D830F2A7-4168-4559-AC1B-70006A25658F}" type="sibTrans" cxnId="{B9E208AF-6883-4CDB-92B9-9FBED683C38D}">
      <dgm:prSet/>
      <dgm:spPr/>
      <dgm:t>
        <a:bodyPr/>
        <a:lstStyle/>
        <a:p>
          <a:endParaRPr lang="en-US"/>
        </a:p>
      </dgm:t>
    </dgm:pt>
    <dgm:pt modelId="{BDABFC14-C248-468C-9BF5-4CE6A90F4E8F}" type="pres">
      <dgm:prSet presAssocID="{7E594F8D-0DC7-4820-B1AA-D7BB279E03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4453DB-030C-47FB-8D81-076C8D6D235E}" type="pres">
      <dgm:prSet presAssocID="{C3CDD63B-8400-4654-A692-AB781ECB0FD5}" presName="hierRoot1" presStyleCnt="0"/>
      <dgm:spPr/>
    </dgm:pt>
    <dgm:pt modelId="{AC419624-67E8-4972-AB73-B17D5E9AE7DC}" type="pres">
      <dgm:prSet presAssocID="{C3CDD63B-8400-4654-A692-AB781ECB0FD5}" presName="composite" presStyleCnt="0"/>
      <dgm:spPr/>
    </dgm:pt>
    <dgm:pt modelId="{258C0B4C-F61F-494A-BD40-CA66C9938843}" type="pres">
      <dgm:prSet presAssocID="{C3CDD63B-8400-4654-A692-AB781ECB0FD5}" presName="background" presStyleLbl="node0" presStyleIdx="0" presStyleCnt="2"/>
      <dgm:spPr/>
    </dgm:pt>
    <dgm:pt modelId="{FCA898B1-D751-41AE-ACBD-0CD123632138}" type="pres">
      <dgm:prSet presAssocID="{C3CDD63B-8400-4654-A692-AB781ECB0FD5}" presName="text" presStyleLbl="fgAcc0" presStyleIdx="0" presStyleCnt="2">
        <dgm:presLayoutVars>
          <dgm:chPref val="3"/>
        </dgm:presLayoutVars>
      </dgm:prSet>
      <dgm:spPr/>
    </dgm:pt>
    <dgm:pt modelId="{6E0F3AC1-58E8-444E-821B-A0AFC6E280F7}" type="pres">
      <dgm:prSet presAssocID="{C3CDD63B-8400-4654-A692-AB781ECB0FD5}" presName="hierChild2" presStyleCnt="0"/>
      <dgm:spPr/>
    </dgm:pt>
    <dgm:pt modelId="{499874FC-0760-4B74-B6E3-AA41EE597A95}" type="pres">
      <dgm:prSet presAssocID="{169DF29E-C801-4097-AF68-58B6B72EC7D5}" presName="hierRoot1" presStyleCnt="0"/>
      <dgm:spPr/>
    </dgm:pt>
    <dgm:pt modelId="{25EE940A-B7B1-4105-A2C8-E8194D8D1693}" type="pres">
      <dgm:prSet presAssocID="{169DF29E-C801-4097-AF68-58B6B72EC7D5}" presName="composite" presStyleCnt="0"/>
      <dgm:spPr/>
    </dgm:pt>
    <dgm:pt modelId="{5702425B-B14E-4FD3-A1A4-FD196A6DA919}" type="pres">
      <dgm:prSet presAssocID="{169DF29E-C801-4097-AF68-58B6B72EC7D5}" presName="background" presStyleLbl="node0" presStyleIdx="1" presStyleCnt="2"/>
      <dgm:spPr/>
    </dgm:pt>
    <dgm:pt modelId="{548A15C7-23E2-404B-B967-86A254713136}" type="pres">
      <dgm:prSet presAssocID="{169DF29E-C801-4097-AF68-58B6B72EC7D5}" presName="text" presStyleLbl="fgAcc0" presStyleIdx="1" presStyleCnt="2">
        <dgm:presLayoutVars>
          <dgm:chPref val="3"/>
        </dgm:presLayoutVars>
      </dgm:prSet>
      <dgm:spPr/>
    </dgm:pt>
    <dgm:pt modelId="{2D339651-54EA-457F-BA53-9D0106E399FA}" type="pres">
      <dgm:prSet presAssocID="{169DF29E-C801-4097-AF68-58B6B72EC7D5}" presName="hierChild2" presStyleCnt="0"/>
      <dgm:spPr/>
    </dgm:pt>
  </dgm:ptLst>
  <dgm:cxnLst>
    <dgm:cxn modelId="{5ACD0631-44C4-46C9-B3E4-649AEB8AD898}" type="presOf" srcId="{C3CDD63B-8400-4654-A692-AB781ECB0FD5}" destId="{FCA898B1-D751-41AE-ACBD-0CD123632138}" srcOrd="0" destOrd="0" presId="urn:microsoft.com/office/officeart/2005/8/layout/hierarchy1"/>
    <dgm:cxn modelId="{C1993E4D-7A1E-44D9-BDD3-F0254C6339B1}" srcId="{7E594F8D-0DC7-4820-B1AA-D7BB279E0318}" destId="{C3CDD63B-8400-4654-A692-AB781ECB0FD5}" srcOrd="0" destOrd="0" parTransId="{A2F828B2-CE88-46FF-9547-D5B2DE16F15E}" sibTransId="{0E63FE57-255A-4F6E-8878-3531A3A9DCC5}"/>
    <dgm:cxn modelId="{B00349A1-487F-4CAC-88BC-858AC86B8705}" type="presOf" srcId="{169DF29E-C801-4097-AF68-58B6B72EC7D5}" destId="{548A15C7-23E2-404B-B967-86A254713136}" srcOrd="0" destOrd="0" presId="urn:microsoft.com/office/officeart/2005/8/layout/hierarchy1"/>
    <dgm:cxn modelId="{B9E208AF-6883-4CDB-92B9-9FBED683C38D}" srcId="{7E594F8D-0DC7-4820-B1AA-D7BB279E0318}" destId="{169DF29E-C801-4097-AF68-58B6B72EC7D5}" srcOrd="1" destOrd="0" parTransId="{E1996F8D-79B7-42C8-ACE9-676F73D43988}" sibTransId="{D830F2A7-4168-4559-AC1B-70006A25658F}"/>
    <dgm:cxn modelId="{4E2998C4-0E18-41CD-8177-E0C2DD6A14C6}" type="presOf" srcId="{7E594F8D-0DC7-4820-B1AA-D7BB279E0318}" destId="{BDABFC14-C248-468C-9BF5-4CE6A90F4E8F}" srcOrd="0" destOrd="0" presId="urn:microsoft.com/office/officeart/2005/8/layout/hierarchy1"/>
    <dgm:cxn modelId="{DD41B9D4-66BB-43C2-9011-61AD6F7D9AA3}" type="presParOf" srcId="{BDABFC14-C248-468C-9BF5-4CE6A90F4E8F}" destId="{D94453DB-030C-47FB-8D81-076C8D6D235E}" srcOrd="0" destOrd="0" presId="urn:microsoft.com/office/officeart/2005/8/layout/hierarchy1"/>
    <dgm:cxn modelId="{597D174F-D516-42D6-9880-85445D019145}" type="presParOf" srcId="{D94453DB-030C-47FB-8D81-076C8D6D235E}" destId="{AC419624-67E8-4972-AB73-B17D5E9AE7DC}" srcOrd="0" destOrd="0" presId="urn:microsoft.com/office/officeart/2005/8/layout/hierarchy1"/>
    <dgm:cxn modelId="{5B9EF7E4-5513-4E94-9E7F-576B6C30EF3E}" type="presParOf" srcId="{AC419624-67E8-4972-AB73-B17D5E9AE7DC}" destId="{258C0B4C-F61F-494A-BD40-CA66C9938843}" srcOrd="0" destOrd="0" presId="urn:microsoft.com/office/officeart/2005/8/layout/hierarchy1"/>
    <dgm:cxn modelId="{AB7022FF-0ADE-4AAA-87EC-C83DC54B422B}" type="presParOf" srcId="{AC419624-67E8-4972-AB73-B17D5E9AE7DC}" destId="{FCA898B1-D751-41AE-ACBD-0CD123632138}" srcOrd="1" destOrd="0" presId="urn:microsoft.com/office/officeart/2005/8/layout/hierarchy1"/>
    <dgm:cxn modelId="{FCA3B071-031E-4C29-BE4E-B68EF39BA605}" type="presParOf" srcId="{D94453DB-030C-47FB-8D81-076C8D6D235E}" destId="{6E0F3AC1-58E8-444E-821B-A0AFC6E280F7}" srcOrd="1" destOrd="0" presId="urn:microsoft.com/office/officeart/2005/8/layout/hierarchy1"/>
    <dgm:cxn modelId="{75B071CF-4D63-4217-BC1C-E4B784F1313E}" type="presParOf" srcId="{BDABFC14-C248-468C-9BF5-4CE6A90F4E8F}" destId="{499874FC-0760-4B74-B6E3-AA41EE597A95}" srcOrd="1" destOrd="0" presId="urn:microsoft.com/office/officeart/2005/8/layout/hierarchy1"/>
    <dgm:cxn modelId="{4ADFC0E6-69FC-4E02-9B5F-BF88577DF032}" type="presParOf" srcId="{499874FC-0760-4B74-B6E3-AA41EE597A95}" destId="{25EE940A-B7B1-4105-A2C8-E8194D8D1693}" srcOrd="0" destOrd="0" presId="urn:microsoft.com/office/officeart/2005/8/layout/hierarchy1"/>
    <dgm:cxn modelId="{35AFF618-AB13-49FE-B2B9-B8219B926A8D}" type="presParOf" srcId="{25EE940A-B7B1-4105-A2C8-E8194D8D1693}" destId="{5702425B-B14E-4FD3-A1A4-FD196A6DA919}" srcOrd="0" destOrd="0" presId="urn:microsoft.com/office/officeart/2005/8/layout/hierarchy1"/>
    <dgm:cxn modelId="{7979ED30-1C18-456C-8FE3-E409CC8C0C6B}" type="presParOf" srcId="{25EE940A-B7B1-4105-A2C8-E8194D8D1693}" destId="{548A15C7-23E2-404B-B967-86A254713136}" srcOrd="1" destOrd="0" presId="urn:microsoft.com/office/officeart/2005/8/layout/hierarchy1"/>
    <dgm:cxn modelId="{DE3CA4DB-3502-4F1D-9AFE-980D3AC5A08F}" type="presParOf" srcId="{499874FC-0760-4B74-B6E3-AA41EE597A95}" destId="{2D339651-54EA-457F-BA53-9D0106E399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94F8D-0DC7-4820-B1AA-D7BB279E03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DD63B-8400-4654-A692-AB781ECB0FD5}">
      <dgm:prSet/>
      <dgm:spPr/>
      <dgm:t>
        <a:bodyPr/>
        <a:lstStyle/>
        <a:p>
          <a:r>
            <a:rPr lang="en-US" dirty="0"/>
            <a:t>Do Make Changes Idempotent.</a:t>
          </a:r>
        </a:p>
      </dgm:t>
    </dgm:pt>
    <dgm:pt modelId="{A2F828B2-CE88-46FF-9547-D5B2DE16F15E}" type="parTrans" cxnId="{C1993E4D-7A1E-44D9-BDD3-F0254C6339B1}">
      <dgm:prSet/>
      <dgm:spPr/>
      <dgm:t>
        <a:bodyPr/>
        <a:lstStyle/>
        <a:p>
          <a:endParaRPr lang="en-US"/>
        </a:p>
      </dgm:t>
    </dgm:pt>
    <dgm:pt modelId="{0E63FE57-255A-4F6E-8878-3531A3A9DCC5}" type="sibTrans" cxnId="{C1993E4D-7A1E-44D9-BDD3-F0254C6339B1}">
      <dgm:prSet/>
      <dgm:spPr/>
      <dgm:t>
        <a:bodyPr/>
        <a:lstStyle/>
        <a:p>
          <a:endParaRPr lang="en-US"/>
        </a:p>
      </dgm:t>
    </dgm:pt>
    <dgm:pt modelId="{169DF29E-C801-4097-AF68-58B6B72EC7D5}">
      <dgm:prSet/>
      <dgm:spPr/>
      <dgm:t>
        <a:bodyPr/>
        <a:lstStyle/>
        <a:p>
          <a:r>
            <a:rPr lang="en-US" dirty="0"/>
            <a:t>e.g. Copy Data to new field, don’t delete data.</a:t>
          </a:r>
        </a:p>
      </dgm:t>
    </dgm:pt>
    <dgm:pt modelId="{E1996F8D-79B7-42C8-ACE9-676F73D43988}" type="parTrans" cxnId="{B9E208AF-6883-4CDB-92B9-9FBED683C38D}">
      <dgm:prSet/>
      <dgm:spPr/>
      <dgm:t>
        <a:bodyPr/>
        <a:lstStyle/>
        <a:p>
          <a:endParaRPr lang="en-US"/>
        </a:p>
      </dgm:t>
    </dgm:pt>
    <dgm:pt modelId="{D830F2A7-4168-4559-AC1B-70006A25658F}" type="sibTrans" cxnId="{B9E208AF-6883-4CDB-92B9-9FBED683C38D}">
      <dgm:prSet/>
      <dgm:spPr/>
      <dgm:t>
        <a:bodyPr/>
        <a:lstStyle/>
        <a:p>
          <a:endParaRPr lang="en-US"/>
        </a:p>
      </dgm:t>
    </dgm:pt>
    <dgm:pt modelId="{BDABFC14-C248-468C-9BF5-4CE6A90F4E8F}" type="pres">
      <dgm:prSet presAssocID="{7E594F8D-0DC7-4820-B1AA-D7BB279E03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4453DB-030C-47FB-8D81-076C8D6D235E}" type="pres">
      <dgm:prSet presAssocID="{C3CDD63B-8400-4654-A692-AB781ECB0FD5}" presName="hierRoot1" presStyleCnt="0"/>
      <dgm:spPr/>
    </dgm:pt>
    <dgm:pt modelId="{AC419624-67E8-4972-AB73-B17D5E9AE7DC}" type="pres">
      <dgm:prSet presAssocID="{C3CDD63B-8400-4654-A692-AB781ECB0FD5}" presName="composite" presStyleCnt="0"/>
      <dgm:spPr/>
    </dgm:pt>
    <dgm:pt modelId="{258C0B4C-F61F-494A-BD40-CA66C9938843}" type="pres">
      <dgm:prSet presAssocID="{C3CDD63B-8400-4654-A692-AB781ECB0FD5}" presName="background" presStyleLbl="node0" presStyleIdx="0" presStyleCnt="2"/>
      <dgm:spPr/>
    </dgm:pt>
    <dgm:pt modelId="{FCA898B1-D751-41AE-ACBD-0CD123632138}" type="pres">
      <dgm:prSet presAssocID="{C3CDD63B-8400-4654-A692-AB781ECB0FD5}" presName="text" presStyleLbl="fgAcc0" presStyleIdx="0" presStyleCnt="2">
        <dgm:presLayoutVars>
          <dgm:chPref val="3"/>
        </dgm:presLayoutVars>
      </dgm:prSet>
      <dgm:spPr/>
    </dgm:pt>
    <dgm:pt modelId="{6E0F3AC1-58E8-444E-821B-A0AFC6E280F7}" type="pres">
      <dgm:prSet presAssocID="{C3CDD63B-8400-4654-A692-AB781ECB0FD5}" presName="hierChild2" presStyleCnt="0"/>
      <dgm:spPr/>
    </dgm:pt>
    <dgm:pt modelId="{499874FC-0760-4B74-B6E3-AA41EE597A95}" type="pres">
      <dgm:prSet presAssocID="{169DF29E-C801-4097-AF68-58B6B72EC7D5}" presName="hierRoot1" presStyleCnt="0"/>
      <dgm:spPr/>
    </dgm:pt>
    <dgm:pt modelId="{25EE940A-B7B1-4105-A2C8-E8194D8D1693}" type="pres">
      <dgm:prSet presAssocID="{169DF29E-C801-4097-AF68-58B6B72EC7D5}" presName="composite" presStyleCnt="0"/>
      <dgm:spPr/>
    </dgm:pt>
    <dgm:pt modelId="{5702425B-B14E-4FD3-A1A4-FD196A6DA919}" type="pres">
      <dgm:prSet presAssocID="{169DF29E-C801-4097-AF68-58B6B72EC7D5}" presName="background" presStyleLbl="node0" presStyleIdx="1" presStyleCnt="2"/>
      <dgm:spPr/>
    </dgm:pt>
    <dgm:pt modelId="{548A15C7-23E2-404B-B967-86A254713136}" type="pres">
      <dgm:prSet presAssocID="{169DF29E-C801-4097-AF68-58B6B72EC7D5}" presName="text" presStyleLbl="fgAcc0" presStyleIdx="1" presStyleCnt="2">
        <dgm:presLayoutVars>
          <dgm:chPref val="3"/>
        </dgm:presLayoutVars>
      </dgm:prSet>
      <dgm:spPr/>
    </dgm:pt>
    <dgm:pt modelId="{2D339651-54EA-457F-BA53-9D0106E399FA}" type="pres">
      <dgm:prSet presAssocID="{169DF29E-C801-4097-AF68-58B6B72EC7D5}" presName="hierChild2" presStyleCnt="0"/>
      <dgm:spPr/>
    </dgm:pt>
  </dgm:ptLst>
  <dgm:cxnLst>
    <dgm:cxn modelId="{BA983F44-0612-42D2-8744-69098A09D60E}" type="presOf" srcId="{7E594F8D-0DC7-4820-B1AA-D7BB279E0318}" destId="{BDABFC14-C248-468C-9BF5-4CE6A90F4E8F}" srcOrd="0" destOrd="0" presId="urn:microsoft.com/office/officeart/2005/8/layout/hierarchy1"/>
    <dgm:cxn modelId="{C1993E4D-7A1E-44D9-BDD3-F0254C6339B1}" srcId="{7E594F8D-0DC7-4820-B1AA-D7BB279E0318}" destId="{C3CDD63B-8400-4654-A692-AB781ECB0FD5}" srcOrd="0" destOrd="0" parTransId="{A2F828B2-CE88-46FF-9547-D5B2DE16F15E}" sibTransId="{0E63FE57-255A-4F6E-8878-3531A3A9DCC5}"/>
    <dgm:cxn modelId="{4D5DDF96-F691-48BA-9460-4C54B7E66707}" type="presOf" srcId="{169DF29E-C801-4097-AF68-58B6B72EC7D5}" destId="{548A15C7-23E2-404B-B967-86A254713136}" srcOrd="0" destOrd="0" presId="urn:microsoft.com/office/officeart/2005/8/layout/hierarchy1"/>
    <dgm:cxn modelId="{B9E208AF-6883-4CDB-92B9-9FBED683C38D}" srcId="{7E594F8D-0DC7-4820-B1AA-D7BB279E0318}" destId="{169DF29E-C801-4097-AF68-58B6B72EC7D5}" srcOrd="1" destOrd="0" parTransId="{E1996F8D-79B7-42C8-ACE9-676F73D43988}" sibTransId="{D830F2A7-4168-4559-AC1B-70006A25658F}"/>
    <dgm:cxn modelId="{7B6FF3EF-20E0-4561-A4AB-24B967EA55E4}" type="presOf" srcId="{C3CDD63B-8400-4654-A692-AB781ECB0FD5}" destId="{FCA898B1-D751-41AE-ACBD-0CD123632138}" srcOrd="0" destOrd="0" presId="urn:microsoft.com/office/officeart/2005/8/layout/hierarchy1"/>
    <dgm:cxn modelId="{6DD3D6E9-AB0A-45FF-B9C0-4B0CE4009425}" type="presParOf" srcId="{BDABFC14-C248-468C-9BF5-4CE6A90F4E8F}" destId="{D94453DB-030C-47FB-8D81-076C8D6D235E}" srcOrd="0" destOrd="0" presId="urn:microsoft.com/office/officeart/2005/8/layout/hierarchy1"/>
    <dgm:cxn modelId="{7DE8395E-97A7-4930-AA4F-58894E7C7ED7}" type="presParOf" srcId="{D94453DB-030C-47FB-8D81-076C8D6D235E}" destId="{AC419624-67E8-4972-AB73-B17D5E9AE7DC}" srcOrd="0" destOrd="0" presId="urn:microsoft.com/office/officeart/2005/8/layout/hierarchy1"/>
    <dgm:cxn modelId="{9809786E-5537-480D-B1ED-AC74799372F0}" type="presParOf" srcId="{AC419624-67E8-4972-AB73-B17D5E9AE7DC}" destId="{258C0B4C-F61F-494A-BD40-CA66C9938843}" srcOrd="0" destOrd="0" presId="urn:microsoft.com/office/officeart/2005/8/layout/hierarchy1"/>
    <dgm:cxn modelId="{E47A1A42-E002-4A49-B628-4746CC9964CA}" type="presParOf" srcId="{AC419624-67E8-4972-AB73-B17D5E9AE7DC}" destId="{FCA898B1-D751-41AE-ACBD-0CD123632138}" srcOrd="1" destOrd="0" presId="urn:microsoft.com/office/officeart/2005/8/layout/hierarchy1"/>
    <dgm:cxn modelId="{4AF56ABE-71C4-469A-8994-8928AA1FFB8D}" type="presParOf" srcId="{D94453DB-030C-47FB-8D81-076C8D6D235E}" destId="{6E0F3AC1-58E8-444E-821B-A0AFC6E280F7}" srcOrd="1" destOrd="0" presId="urn:microsoft.com/office/officeart/2005/8/layout/hierarchy1"/>
    <dgm:cxn modelId="{269F0A5F-662A-4EFE-8C93-69BEADCC19D3}" type="presParOf" srcId="{BDABFC14-C248-468C-9BF5-4CE6A90F4E8F}" destId="{499874FC-0760-4B74-B6E3-AA41EE597A95}" srcOrd="1" destOrd="0" presId="urn:microsoft.com/office/officeart/2005/8/layout/hierarchy1"/>
    <dgm:cxn modelId="{D2503950-BC80-4221-8AB5-7CE6E079BB9D}" type="presParOf" srcId="{499874FC-0760-4B74-B6E3-AA41EE597A95}" destId="{25EE940A-B7B1-4105-A2C8-E8194D8D1693}" srcOrd="0" destOrd="0" presId="urn:microsoft.com/office/officeart/2005/8/layout/hierarchy1"/>
    <dgm:cxn modelId="{EE76C45F-8B4D-466E-B3AA-7919B89641D6}" type="presParOf" srcId="{25EE940A-B7B1-4105-A2C8-E8194D8D1693}" destId="{5702425B-B14E-4FD3-A1A4-FD196A6DA919}" srcOrd="0" destOrd="0" presId="urn:microsoft.com/office/officeart/2005/8/layout/hierarchy1"/>
    <dgm:cxn modelId="{FA4750FA-3E7C-4A6B-B6BE-654A69B5D6C3}" type="presParOf" srcId="{25EE940A-B7B1-4105-A2C8-E8194D8D1693}" destId="{548A15C7-23E2-404B-B967-86A254713136}" srcOrd="1" destOrd="0" presId="urn:microsoft.com/office/officeart/2005/8/layout/hierarchy1"/>
    <dgm:cxn modelId="{C15B0A18-8628-419A-B4D7-111660B37DBD}" type="presParOf" srcId="{499874FC-0760-4B74-B6E3-AA41EE597A95}" destId="{2D339651-54EA-457F-BA53-9D0106E399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94F8D-0DC7-4820-B1AA-D7BB279E03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DD63B-8400-4654-A692-AB781ECB0FD5}">
      <dgm:prSet/>
      <dgm:spPr/>
      <dgm:t>
        <a:bodyPr/>
        <a:lstStyle/>
        <a:p>
          <a:r>
            <a:rPr lang="en-US" dirty="0"/>
            <a:t>No DB destructive changes allowed.</a:t>
          </a:r>
        </a:p>
      </dgm:t>
    </dgm:pt>
    <dgm:pt modelId="{A2F828B2-CE88-46FF-9547-D5B2DE16F15E}" type="parTrans" cxnId="{C1993E4D-7A1E-44D9-BDD3-F0254C6339B1}">
      <dgm:prSet/>
      <dgm:spPr/>
      <dgm:t>
        <a:bodyPr/>
        <a:lstStyle/>
        <a:p>
          <a:endParaRPr lang="en-US"/>
        </a:p>
      </dgm:t>
    </dgm:pt>
    <dgm:pt modelId="{0E63FE57-255A-4F6E-8878-3531A3A9DCC5}" type="sibTrans" cxnId="{C1993E4D-7A1E-44D9-BDD3-F0254C6339B1}">
      <dgm:prSet/>
      <dgm:spPr/>
      <dgm:t>
        <a:bodyPr/>
        <a:lstStyle/>
        <a:p>
          <a:endParaRPr lang="en-US"/>
        </a:p>
      </dgm:t>
    </dgm:pt>
    <dgm:pt modelId="{169DF29E-C801-4097-AF68-58B6B72EC7D5}">
      <dgm:prSet/>
      <dgm:spPr/>
      <dgm:t>
        <a:bodyPr/>
        <a:lstStyle/>
        <a:p>
          <a:r>
            <a:rPr lang="en-US" dirty="0"/>
            <a:t>e.g. Don’t drop a column.</a:t>
          </a:r>
        </a:p>
      </dgm:t>
    </dgm:pt>
    <dgm:pt modelId="{E1996F8D-79B7-42C8-ACE9-676F73D43988}" type="parTrans" cxnId="{B9E208AF-6883-4CDB-92B9-9FBED683C38D}">
      <dgm:prSet/>
      <dgm:spPr/>
      <dgm:t>
        <a:bodyPr/>
        <a:lstStyle/>
        <a:p>
          <a:endParaRPr lang="en-US"/>
        </a:p>
      </dgm:t>
    </dgm:pt>
    <dgm:pt modelId="{D830F2A7-4168-4559-AC1B-70006A25658F}" type="sibTrans" cxnId="{B9E208AF-6883-4CDB-92B9-9FBED683C38D}">
      <dgm:prSet/>
      <dgm:spPr/>
      <dgm:t>
        <a:bodyPr/>
        <a:lstStyle/>
        <a:p>
          <a:endParaRPr lang="en-US"/>
        </a:p>
      </dgm:t>
    </dgm:pt>
    <dgm:pt modelId="{BDABFC14-C248-468C-9BF5-4CE6A90F4E8F}" type="pres">
      <dgm:prSet presAssocID="{7E594F8D-0DC7-4820-B1AA-D7BB279E03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4453DB-030C-47FB-8D81-076C8D6D235E}" type="pres">
      <dgm:prSet presAssocID="{C3CDD63B-8400-4654-A692-AB781ECB0FD5}" presName="hierRoot1" presStyleCnt="0"/>
      <dgm:spPr/>
    </dgm:pt>
    <dgm:pt modelId="{AC419624-67E8-4972-AB73-B17D5E9AE7DC}" type="pres">
      <dgm:prSet presAssocID="{C3CDD63B-8400-4654-A692-AB781ECB0FD5}" presName="composite" presStyleCnt="0"/>
      <dgm:spPr/>
    </dgm:pt>
    <dgm:pt modelId="{258C0B4C-F61F-494A-BD40-CA66C9938843}" type="pres">
      <dgm:prSet presAssocID="{C3CDD63B-8400-4654-A692-AB781ECB0FD5}" presName="background" presStyleLbl="node0" presStyleIdx="0" presStyleCnt="2"/>
      <dgm:spPr/>
    </dgm:pt>
    <dgm:pt modelId="{FCA898B1-D751-41AE-ACBD-0CD123632138}" type="pres">
      <dgm:prSet presAssocID="{C3CDD63B-8400-4654-A692-AB781ECB0FD5}" presName="text" presStyleLbl="fgAcc0" presStyleIdx="0" presStyleCnt="2">
        <dgm:presLayoutVars>
          <dgm:chPref val="3"/>
        </dgm:presLayoutVars>
      </dgm:prSet>
      <dgm:spPr/>
    </dgm:pt>
    <dgm:pt modelId="{6E0F3AC1-58E8-444E-821B-A0AFC6E280F7}" type="pres">
      <dgm:prSet presAssocID="{C3CDD63B-8400-4654-A692-AB781ECB0FD5}" presName="hierChild2" presStyleCnt="0"/>
      <dgm:spPr/>
    </dgm:pt>
    <dgm:pt modelId="{499874FC-0760-4B74-B6E3-AA41EE597A95}" type="pres">
      <dgm:prSet presAssocID="{169DF29E-C801-4097-AF68-58B6B72EC7D5}" presName="hierRoot1" presStyleCnt="0"/>
      <dgm:spPr/>
    </dgm:pt>
    <dgm:pt modelId="{25EE940A-B7B1-4105-A2C8-E8194D8D1693}" type="pres">
      <dgm:prSet presAssocID="{169DF29E-C801-4097-AF68-58B6B72EC7D5}" presName="composite" presStyleCnt="0"/>
      <dgm:spPr/>
    </dgm:pt>
    <dgm:pt modelId="{5702425B-B14E-4FD3-A1A4-FD196A6DA919}" type="pres">
      <dgm:prSet presAssocID="{169DF29E-C801-4097-AF68-58B6B72EC7D5}" presName="background" presStyleLbl="node0" presStyleIdx="1" presStyleCnt="2"/>
      <dgm:spPr/>
    </dgm:pt>
    <dgm:pt modelId="{548A15C7-23E2-404B-B967-86A254713136}" type="pres">
      <dgm:prSet presAssocID="{169DF29E-C801-4097-AF68-58B6B72EC7D5}" presName="text" presStyleLbl="fgAcc0" presStyleIdx="1" presStyleCnt="2">
        <dgm:presLayoutVars>
          <dgm:chPref val="3"/>
        </dgm:presLayoutVars>
      </dgm:prSet>
      <dgm:spPr/>
    </dgm:pt>
    <dgm:pt modelId="{2D339651-54EA-457F-BA53-9D0106E399FA}" type="pres">
      <dgm:prSet presAssocID="{169DF29E-C801-4097-AF68-58B6B72EC7D5}" presName="hierChild2" presStyleCnt="0"/>
      <dgm:spPr/>
    </dgm:pt>
  </dgm:ptLst>
  <dgm:cxnLst>
    <dgm:cxn modelId="{BA983F44-0612-42D2-8744-69098A09D60E}" type="presOf" srcId="{7E594F8D-0DC7-4820-B1AA-D7BB279E0318}" destId="{BDABFC14-C248-468C-9BF5-4CE6A90F4E8F}" srcOrd="0" destOrd="0" presId="urn:microsoft.com/office/officeart/2005/8/layout/hierarchy1"/>
    <dgm:cxn modelId="{C1993E4D-7A1E-44D9-BDD3-F0254C6339B1}" srcId="{7E594F8D-0DC7-4820-B1AA-D7BB279E0318}" destId="{C3CDD63B-8400-4654-A692-AB781ECB0FD5}" srcOrd="0" destOrd="0" parTransId="{A2F828B2-CE88-46FF-9547-D5B2DE16F15E}" sibTransId="{0E63FE57-255A-4F6E-8878-3531A3A9DCC5}"/>
    <dgm:cxn modelId="{4D5DDF96-F691-48BA-9460-4C54B7E66707}" type="presOf" srcId="{169DF29E-C801-4097-AF68-58B6B72EC7D5}" destId="{548A15C7-23E2-404B-B967-86A254713136}" srcOrd="0" destOrd="0" presId="urn:microsoft.com/office/officeart/2005/8/layout/hierarchy1"/>
    <dgm:cxn modelId="{B9E208AF-6883-4CDB-92B9-9FBED683C38D}" srcId="{7E594F8D-0DC7-4820-B1AA-D7BB279E0318}" destId="{169DF29E-C801-4097-AF68-58B6B72EC7D5}" srcOrd="1" destOrd="0" parTransId="{E1996F8D-79B7-42C8-ACE9-676F73D43988}" sibTransId="{D830F2A7-4168-4559-AC1B-70006A25658F}"/>
    <dgm:cxn modelId="{7B6FF3EF-20E0-4561-A4AB-24B967EA55E4}" type="presOf" srcId="{C3CDD63B-8400-4654-A692-AB781ECB0FD5}" destId="{FCA898B1-D751-41AE-ACBD-0CD123632138}" srcOrd="0" destOrd="0" presId="urn:microsoft.com/office/officeart/2005/8/layout/hierarchy1"/>
    <dgm:cxn modelId="{6DD3D6E9-AB0A-45FF-B9C0-4B0CE4009425}" type="presParOf" srcId="{BDABFC14-C248-468C-9BF5-4CE6A90F4E8F}" destId="{D94453DB-030C-47FB-8D81-076C8D6D235E}" srcOrd="0" destOrd="0" presId="urn:microsoft.com/office/officeart/2005/8/layout/hierarchy1"/>
    <dgm:cxn modelId="{7DE8395E-97A7-4930-AA4F-58894E7C7ED7}" type="presParOf" srcId="{D94453DB-030C-47FB-8D81-076C8D6D235E}" destId="{AC419624-67E8-4972-AB73-B17D5E9AE7DC}" srcOrd="0" destOrd="0" presId="urn:microsoft.com/office/officeart/2005/8/layout/hierarchy1"/>
    <dgm:cxn modelId="{9809786E-5537-480D-B1ED-AC74799372F0}" type="presParOf" srcId="{AC419624-67E8-4972-AB73-B17D5E9AE7DC}" destId="{258C0B4C-F61F-494A-BD40-CA66C9938843}" srcOrd="0" destOrd="0" presId="urn:microsoft.com/office/officeart/2005/8/layout/hierarchy1"/>
    <dgm:cxn modelId="{E47A1A42-E002-4A49-B628-4746CC9964CA}" type="presParOf" srcId="{AC419624-67E8-4972-AB73-B17D5E9AE7DC}" destId="{FCA898B1-D751-41AE-ACBD-0CD123632138}" srcOrd="1" destOrd="0" presId="urn:microsoft.com/office/officeart/2005/8/layout/hierarchy1"/>
    <dgm:cxn modelId="{4AF56ABE-71C4-469A-8994-8928AA1FFB8D}" type="presParOf" srcId="{D94453DB-030C-47FB-8D81-076C8D6D235E}" destId="{6E0F3AC1-58E8-444E-821B-A0AFC6E280F7}" srcOrd="1" destOrd="0" presId="urn:microsoft.com/office/officeart/2005/8/layout/hierarchy1"/>
    <dgm:cxn modelId="{269F0A5F-662A-4EFE-8C93-69BEADCC19D3}" type="presParOf" srcId="{BDABFC14-C248-468C-9BF5-4CE6A90F4E8F}" destId="{499874FC-0760-4B74-B6E3-AA41EE597A95}" srcOrd="1" destOrd="0" presId="urn:microsoft.com/office/officeart/2005/8/layout/hierarchy1"/>
    <dgm:cxn modelId="{D2503950-BC80-4221-8AB5-7CE6E079BB9D}" type="presParOf" srcId="{499874FC-0760-4B74-B6E3-AA41EE597A95}" destId="{25EE940A-B7B1-4105-A2C8-E8194D8D1693}" srcOrd="0" destOrd="0" presId="urn:microsoft.com/office/officeart/2005/8/layout/hierarchy1"/>
    <dgm:cxn modelId="{EE76C45F-8B4D-466E-B3AA-7919B89641D6}" type="presParOf" srcId="{25EE940A-B7B1-4105-A2C8-E8194D8D1693}" destId="{5702425B-B14E-4FD3-A1A4-FD196A6DA919}" srcOrd="0" destOrd="0" presId="urn:microsoft.com/office/officeart/2005/8/layout/hierarchy1"/>
    <dgm:cxn modelId="{FA4750FA-3E7C-4A6B-B6BE-654A69B5D6C3}" type="presParOf" srcId="{25EE940A-B7B1-4105-A2C8-E8194D8D1693}" destId="{548A15C7-23E2-404B-B967-86A254713136}" srcOrd="1" destOrd="0" presId="urn:microsoft.com/office/officeart/2005/8/layout/hierarchy1"/>
    <dgm:cxn modelId="{C15B0A18-8628-419A-B4D7-111660B37DBD}" type="presParOf" srcId="{499874FC-0760-4B74-B6E3-AA41EE597A95}" destId="{2D339651-54EA-457F-BA53-9D0106E399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94F8D-0DC7-4820-B1AA-D7BB279E03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DD63B-8400-4654-A692-AB781ECB0FD5}">
      <dgm:prSet/>
      <dgm:spPr/>
      <dgm:t>
        <a:bodyPr/>
        <a:lstStyle/>
        <a:p>
          <a:r>
            <a:rPr lang="en-US" dirty="0"/>
            <a:t>Do have backward Compatible changes.</a:t>
          </a:r>
        </a:p>
      </dgm:t>
    </dgm:pt>
    <dgm:pt modelId="{A2F828B2-CE88-46FF-9547-D5B2DE16F15E}" type="parTrans" cxnId="{C1993E4D-7A1E-44D9-BDD3-F0254C6339B1}">
      <dgm:prSet/>
      <dgm:spPr/>
      <dgm:t>
        <a:bodyPr/>
        <a:lstStyle/>
        <a:p>
          <a:endParaRPr lang="en-US"/>
        </a:p>
      </dgm:t>
    </dgm:pt>
    <dgm:pt modelId="{0E63FE57-255A-4F6E-8878-3531A3A9DCC5}" type="sibTrans" cxnId="{C1993E4D-7A1E-44D9-BDD3-F0254C6339B1}">
      <dgm:prSet/>
      <dgm:spPr/>
      <dgm:t>
        <a:bodyPr/>
        <a:lstStyle/>
        <a:p>
          <a:endParaRPr lang="en-US"/>
        </a:p>
      </dgm:t>
    </dgm:pt>
    <dgm:pt modelId="{169DF29E-C801-4097-AF68-58B6B72EC7D5}">
      <dgm:prSet/>
      <dgm:spPr/>
      <dgm:t>
        <a:bodyPr/>
        <a:lstStyle/>
        <a:p>
          <a:r>
            <a:rPr lang="en-US" dirty="0"/>
            <a:t>e.g. Try Overloading and Overriding.</a:t>
          </a:r>
        </a:p>
      </dgm:t>
    </dgm:pt>
    <dgm:pt modelId="{E1996F8D-79B7-42C8-ACE9-676F73D43988}" type="parTrans" cxnId="{B9E208AF-6883-4CDB-92B9-9FBED683C38D}">
      <dgm:prSet/>
      <dgm:spPr/>
      <dgm:t>
        <a:bodyPr/>
        <a:lstStyle/>
        <a:p>
          <a:endParaRPr lang="en-US"/>
        </a:p>
      </dgm:t>
    </dgm:pt>
    <dgm:pt modelId="{D830F2A7-4168-4559-AC1B-70006A25658F}" type="sibTrans" cxnId="{B9E208AF-6883-4CDB-92B9-9FBED683C38D}">
      <dgm:prSet/>
      <dgm:spPr/>
      <dgm:t>
        <a:bodyPr/>
        <a:lstStyle/>
        <a:p>
          <a:endParaRPr lang="en-US"/>
        </a:p>
      </dgm:t>
    </dgm:pt>
    <dgm:pt modelId="{BDABFC14-C248-468C-9BF5-4CE6A90F4E8F}" type="pres">
      <dgm:prSet presAssocID="{7E594F8D-0DC7-4820-B1AA-D7BB279E03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4453DB-030C-47FB-8D81-076C8D6D235E}" type="pres">
      <dgm:prSet presAssocID="{C3CDD63B-8400-4654-A692-AB781ECB0FD5}" presName="hierRoot1" presStyleCnt="0"/>
      <dgm:spPr/>
    </dgm:pt>
    <dgm:pt modelId="{AC419624-67E8-4972-AB73-B17D5E9AE7DC}" type="pres">
      <dgm:prSet presAssocID="{C3CDD63B-8400-4654-A692-AB781ECB0FD5}" presName="composite" presStyleCnt="0"/>
      <dgm:spPr/>
    </dgm:pt>
    <dgm:pt modelId="{258C0B4C-F61F-494A-BD40-CA66C9938843}" type="pres">
      <dgm:prSet presAssocID="{C3CDD63B-8400-4654-A692-AB781ECB0FD5}" presName="background" presStyleLbl="node0" presStyleIdx="0" presStyleCnt="2"/>
      <dgm:spPr/>
    </dgm:pt>
    <dgm:pt modelId="{FCA898B1-D751-41AE-ACBD-0CD123632138}" type="pres">
      <dgm:prSet presAssocID="{C3CDD63B-8400-4654-A692-AB781ECB0FD5}" presName="text" presStyleLbl="fgAcc0" presStyleIdx="0" presStyleCnt="2">
        <dgm:presLayoutVars>
          <dgm:chPref val="3"/>
        </dgm:presLayoutVars>
      </dgm:prSet>
      <dgm:spPr/>
    </dgm:pt>
    <dgm:pt modelId="{6E0F3AC1-58E8-444E-821B-A0AFC6E280F7}" type="pres">
      <dgm:prSet presAssocID="{C3CDD63B-8400-4654-A692-AB781ECB0FD5}" presName="hierChild2" presStyleCnt="0"/>
      <dgm:spPr/>
    </dgm:pt>
    <dgm:pt modelId="{499874FC-0760-4B74-B6E3-AA41EE597A95}" type="pres">
      <dgm:prSet presAssocID="{169DF29E-C801-4097-AF68-58B6B72EC7D5}" presName="hierRoot1" presStyleCnt="0"/>
      <dgm:spPr/>
    </dgm:pt>
    <dgm:pt modelId="{25EE940A-B7B1-4105-A2C8-E8194D8D1693}" type="pres">
      <dgm:prSet presAssocID="{169DF29E-C801-4097-AF68-58B6B72EC7D5}" presName="composite" presStyleCnt="0"/>
      <dgm:spPr/>
    </dgm:pt>
    <dgm:pt modelId="{5702425B-B14E-4FD3-A1A4-FD196A6DA919}" type="pres">
      <dgm:prSet presAssocID="{169DF29E-C801-4097-AF68-58B6B72EC7D5}" presName="background" presStyleLbl="node0" presStyleIdx="1" presStyleCnt="2"/>
      <dgm:spPr/>
    </dgm:pt>
    <dgm:pt modelId="{548A15C7-23E2-404B-B967-86A254713136}" type="pres">
      <dgm:prSet presAssocID="{169DF29E-C801-4097-AF68-58B6B72EC7D5}" presName="text" presStyleLbl="fgAcc0" presStyleIdx="1" presStyleCnt="2">
        <dgm:presLayoutVars>
          <dgm:chPref val="3"/>
        </dgm:presLayoutVars>
      </dgm:prSet>
      <dgm:spPr/>
    </dgm:pt>
    <dgm:pt modelId="{2D339651-54EA-457F-BA53-9D0106E399FA}" type="pres">
      <dgm:prSet presAssocID="{169DF29E-C801-4097-AF68-58B6B72EC7D5}" presName="hierChild2" presStyleCnt="0"/>
      <dgm:spPr/>
    </dgm:pt>
  </dgm:ptLst>
  <dgm:cxnLst>
    <dgm:cxn modelId="{BA983F44-0612-42D2-8744-69098A09D60E}" type="presOf" srcId="{7E594F8D-0DC7-4820-B1AA-D7BB279E0318}" destId="{BDABFC14-C248-468C-9BF5-4CE6A90F4E8F}" srcOrd="0" destOrd="0" presId="urn:microsoft.com/office/officeart/2005/8/layout/hierarchy1"/>
    <dgm:cxn modelId="{C1993E4D-7A1E-44D9-BDD3-F0254C6339B1}" srcId="{7E594F8D-0DC7-4820-B1AA-D7BB279E0318}" destId="{C3CDD63B-8400-4654-A692-AB781ECB0FD5}" srcOrd="0" destOrd="0" parTransId="{A2F828B2-CE88-46FF-9547-D5B2DE16F15E}" sibTransId="{0E63FE57-255A-4F6E-8878-3531A3A9DCC5}"/>
    <dgm:cxn modelId="{4D5DDF96-F691-48BA-9460-4C54B7E66707}" type="presOf" srcId="{169DF29E-C801-4097-AF68-58B6B72EC7D5}" destId="{548A15C7-23E2-404B-B967-86A254713136}" srcOrd="0" destOrd="0" presId="urn:microsoft.com/office/officeart/2005/8/layout/hierarchy1"/>
    <dgm:cxn modelId="{B9E208AF-6883-4CDB-92B9-9FBED683C38D}" srcId="{7E594F8D-0DC7-4820-B1AA-D7BB279E0318}" destId="{169DF29E-C801-4097-AF68-58B6B72EC7D5}" srcOrd="1" destOrd="0" parTransId="{E1996F8D-79B7-42C8-ACE9-676F73D43988}" sibTransId="{D830F2A7-4168-4559-AC1B-70006A25658F}"/>
    <dgm:cxn modelId="{7B6FF3EF-20E0-4561-A4AB-24B967EA55E4}" type="presOf" srcId="{C3CDD63B-8400-4654-A692-AB781ECB0FD5}" destId="{FCA898B1-D751-41AE-ACBD-0CD123632138}" srcOrd="0" destOrd="0" presId="urn:microsoft.com/office/officeart/2005/8/layout/hierarchy1"/>
    <dgm:cxn modelId="{6DD3D6E9-AB0A-45FF-B9C0-4B0CE4009425}" type="presParOf" srcId="{BDABFC14-C248-468C-9BF5-4CE6A90F4E8F}" destId="{D94453DB-030C-47FB-8D81-076C8D6D235E}" srcOrd="0" destOrd="0" presId="urn:microsoft.com/office/officeart/2005/8/layout/hierarchy1"/>
    <dgm:cxn modelId="{7DE8395E-97A7-4930-AA4F-58894E7C7ED7}" type="presParOf" srcId="{D94453DB-030C-47FB-8D81-076C8D6D235E}" destId="{AC419624-67E8-4972-AB73-B17D5E9AE7DC}" srcOrd="0" destOrd="0" presId="urn:microsoft.com/office/officeart/2005/8/layout/hierarchy1"/>
    <dgm:cxn modelId="{9809786E-5537-480D-B1ED-AC74799372F0}" type="presParOf" srcId="{AC419624-67E8-4972-AB73-B17D5E9AE7DC}" destId="{258C0B4C-F61F-494A-BD40-CA66C9938843}" srcOrd="0" destOrd="0" presId="urn:microsoft.com/office/officeart/2005/8/layout/hierarchy1"/>
    <dgm:cxn modelId="{E47A1A42-E002-4A49-B628-4746CC9964CA}" type="presParOf" srcId="{AC419624-67E8-4972-AB73-B17D5E9AE7DC}" destId="{FCA898B1-D751-41AE-ACBD-0CD123632138}" srcOrd="1" destOrd="0" presId="urn:microsoft.com/office/officeart/2005/8/layout/hierarchy1"/>
    <dgm:cxn modelId="{4AF56ABE-71C4-469A-8994-8928AA1FFB8D}" type="presParOf" srcId="{D94453DB-030C-47FB-8D81-076C8D6D235E}" destId="{6E0F3AC1-58E8-444E-821B-A0AFC6E280F7}" srcOrd="1" destOrd="0" presId="urn:microsoft.com/office/officeart/2005/8/layout/hierarchy1"/>
    <dgm:cxn modelId="{269F0A5F-662A-4EFE-8C93-69BEADCC19D3}" type="presParOf" srcId="{BDABFC14-C248-468C-9BF5-4CE6A90F4E8F}" destId="{499874FC-0760-4B74-B6E3-AA41EE597A95}" srcOrd="1" destOrd="0" presId="urn:microsoft.com/office/officeart/2005/8/layout/hierarchy1"/>
    <dgm:cxn modelId="{D2503950-BC80-4221-8AB5-7CE6E079BB9D}" type="presParOf" srcId="{499874FC-0760-4B74-B6E3-AA41EE597A95}" destId="{25EE940A-B7B1-4105-A2C8-E8194D8D1693}" srcOrd="0" destOrd="0" presId="urn:microsoft.com/office/officeart/2005/8/layout/hierarchy1"/>
    <dgm:cxn modelId="{EE76C45F-8B4D-466E-B3AA-7919B89641D6}" type="presParOf" srcId="{25EE940A-B7B1-4105-A2C8-E8194D8D1693}" destId="{5702425B-B14E-4FD3-A1A4-FD196A6DA919}" srcOrd="0" destOrd="0" presId="urn:microsoft.com/office/officeart/2005/8/layout/hierarchy1"/>
    <dgm:cxn modelId="{FA4750FA-3E7C-4A6B-B6BE-654A69B5D6C3}" type="presParOf" srcId="{25EE940A-B7B1-4105-A2C8-E8194D8D1693}" destId="{548A15C7-23E2-404B-B967-86A254713136}" srcOrd="1" destOrd="0" presId="urn:microsoft.com/office/officeart/2005/8/layout/hierarchy1"/>
    <dgm:cxn modelId="{C15B0A18-8628-419A-B4D7-111660B37DBD}" type="presParOf" srcId="{499874FC-0760-4B74-B6E3-AA41EE597A95}" destId="{2D339651-54EA-457F-BA53-9D0106E399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4420F3-ED10-406D-9D63-2F0E1C7C22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B02CAF9-C690-46F0-A1CB-39A3B6F3C5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Blue app with Rest Controller saying “ I Am A Blue App”.</a:t>
          </a:r>
        </a:p>
      </dgm:t>
    </dgm:pt>
    <dgm:pt modelId="{39740553-2C6D-41A1-9B1F-536DD15459D5}" type="parTrans" cxnId="{B86F085D-6898-4DF3-96F7-115D332B1025}">
      <dgm:prSet/>
      <dgm:spPr/>
      <dgm:t>
        <a:bodyPr/>
        <a:lstStyle/>
        <a:p>
          <a:endParaRPr lang="en-US"/>
        </a:p>
      </dgm:t>
    </dgm:pt>
    <dgm:pt modelId="{678AF3F3-4B17-47F5-B04C-1956D4937137}" type="sibTrans" cxnId="{B86F085D-6898-4DF3-96F7-115D332B1025}">
      <dgm:prSet/>
      <dgm:spPr/>
      <dgm:t>
        <a:bodyPr/>
        <a:lstStyle/>
        <a:p>
          <a:endParaRPr lang="en-US"/>
        </a:p>
      </dgm:t>
    </dgm:pt>
    <dgm:pt modelId="{0885A392-7A69-4ACF-9230-3333B54DFB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Green App with Rest Controller saying “ I Am A Green App”.</a:t>
          </a:r>
        </a:p>
      </dgm:t>
    </dgm:pt>
    <dgm:pt modelId="{63E8C123-365E-4756-81B8-F655A2FE3833}" type="parTrans" cxnId="{59B20BCB-0652-4105-826F-7EA44D519D47}">
      <dgm:prSet/>
      <dgm:spPr/>
      <dgm:t>
        <a:bodyPr/>
        <a:lstStyle/>
        <a:p>
          <a:endParaRPr lang="en-US"/>
        </a:p>
      </dgm:t>
    </dgm:pt>
    <dgm:pt modelId="{45AA8257-E18C-4AEE-A3CD-ADC9321714B0}" type="sibTrans" cxnId="{59B20BCB-0652-4105-826F-7EA44D519D47}">
      <dgm:prSet/>
      <dgm:spPr/>
      <dgm:t>
        <a:bodyPr/>
        <a:lstStyle/>
        <a:p>
          <a:endParaRPr lang="en-US"/>
        </a:p>
      </dgm:t>
    </dgm:pt>
    <dgm:pt modelId="{C2DD03A2-8FF5-4B36-97CE-71AE46AB76E9}" type="pres">
      <dgm:prSet presAssocID="{894420F3-ED10-406D-9D63-2F0E1C7C2285}" presName="root" presStyleCnt="0">
        <dgm:presLayoutVars>
          <dgm:dir/>
          <dgm:resizeHandles val="exact"/>
        </dgm:presLayoutVars>
      </dgm:prSet>
      <dgm:spPr/>
    </dgm:pt>
    <dgm:pt modelId="{94606946-77B2-482A-9DEA-821C9FEF0D1D}" type="pres">
      <dgm:prSet presAssocID="{5B02CAF9-C690-46F0-A1CB-39A3B6F3C5F7}" presName="compNode" presStyleCnt="0"/>
      <dgm:spPr/>
    </dgm:pt>
    <dgm:pt modelId="{FABFF43A-C506-4DC2-BE41-5DB9B224E625}" type="pres">
      <dgm:prSet presAssocID="{5B02CAF9-C690-46F0-A1CB-39A3B6F3C5F7}" presName="iconBgRect" presStyleLbl="bgShp" presStyleIdx="0" presStyleCnt="2"/>
      <dgm:spPr/>
    </dgm:pt>
    <dgm:pt modelId="{1FBC49B7-6444-4F8E-80FF-DA5C5ADB2007}" type="pres">
      <dgm:prSet presAssocID="{5B02CAF9-C690-46F0-A1CB-39A3B6F3C5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AA9D5E46-7355-4ED5-A4DB-8F8A482AD76A}" type="pres">
      <dgm:prSet presAssocID="{5B02CAF9-C690-46F0-A1CB-39A3B6F3C5F7}" presName="spaceRect" presStyleCnt="0"/>
      <dgm:spPr/>
    </dgm:pt>
    <dgm:pt modelId="{4C9B535F-8EF6-4932-966E-86ACB8DBE581}" type="pres">
      <dgm:prSet presAssocID="{5B02CAF9-C690-46F0-A1CB-39A3B6F3C5F7}" presName="textRect" presStyleLbl="revTx" presStyleIdx="0" presStyleCnt="2">
        <dgm:presLayoutVars>
          <dgm:chMax val="1"/>
          <dgm:chPref val="1"/>
        </dgm:presLayoutVars>
      </dgm:prSet>
      <dgm:spPr/>
    </dgm:pt>
    <dgm:pt modelId="{F57A2CBD-8B71-436F-A43D-C813E7361477}" type="pres">
      <dgm:prSet presAssocID="{678AF3F3-4B17-47F5-B04C-1956D4937137}" presName="sibTrans" presStyleCnt="0"/>
      <dgm:spPr/>
    </dgm:pt>
    <dgm:pt modelId="{1AC6B1DE-05D0-4248-A22E-475AA047E865}" type="pres">
      <dgm:prSet presAssocID="{0885A392-7A69-4ACF-9230-3333B54DFB9E}" presName="compNode" presStyleCnt="0"/>
      <dgm:spPr/>
    </dgm:pt>
    <dgm:pt modelId="{9B712EEB-67C3-47FF-BD45-FA0DDC5E8B8B}" type="pres">
      <dgm:prSet presAssocID="{0885A392-7A69-4ACF-9230-3333B54DFB9E}" presName="iconBgRect" presStyleLbl="bgShp" presStyleIdx="1" presStyleCnt="2"/>
      <dgm:spPr/>
    </dgm:pt>
    <dgm:pt modelId="{F152D4DE-2917-48C0-85CC-A66A57CE3C78}" type="pres">
      <dgm:prSet presAssocID="{0885A392-7A69-4ACF-9230-3333B54DFB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D24B3DC-50E0-4D6F-91DF-1D5C04C215DF}" type="pres">
      <dgm:prSet presAssocID="{0885A392-7A69-4ACF-9230-3333B54DFB9E}" presName="spaceRect" presStyleCnt="0"/>
      <dgm:spPr/>
    </dgm:pt>
    <dgm:pt modelId="{52B26D67-92A4-407C-8F8C-96842E8A73A3}" type="pres">
      <dgm:prSet presAssocID="{0885A392-7A69-4ACF-9230-3333B54DFB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A0B230-B79C-43BC-BE83-46949D63FE5F}" type="presOf" srcId="{5B02CAF9-C690-46F0-A1CB-39A3B6F3C5F7}" destId="{4C9B535F-8EF6-4932-966E-86ACB8DBE581}" srcOrd="0" destOrd="0" presId="urn:microsoft.com/office/officeart/2018/5/layout/IconCircleLabelList"/>
    <dgm:cxn modelId="{B86F085D-6898-4DF3-96F7-115D332B1025}" srcId="{894420F3-ED10-406D-9D63-2F0E1C7C2285}" destId="{5B02CAF9-C690-46F0-A1CB-39A3B6F3C5F7}" srcOrd="0" destOrd="0" parTransId="{39740553-2C6D-41A1-9B1F-536DD15459D5}" sibTransId="{678AF3F3-4B17-47F5-B04C-1956D4937137}"/>
    <dgm:cxn modelId="{920BDDB3-09B6-4998-96C4-FD84F99978A4}" type="presOf" srcId="{0885A392-7A69-4ACF-9230-3333B54DFB9E}" destId="{52B26D67-92A4-407C-8F8C-96842E8A73A3}" srcOrd="0" destOrd="0" presId="urn:microsoft.com/office/officeart/2018/5/layout/IconCircleLabelList"/>
    <dgm:cxn modelId="{59B20BCB-0652-4105-826F-7EA44D519D47}" srcId="{894420F3-ED10-406D-9D63-2F0E1C7C2285}" destId="{0885A392-7A69-4ACF-9230-3333B54DFB9E}" srcOrd="1" destOrd="0" parTransId="{63E8C123-365E-4756-81B8-F655A2FE3833}" sibTransId="{45AA8257-E18C-4AEE-A3CD-ADC9321714B0}"/>
    <dgm:cxn modelId="{0EC59DFB-CB58-4C05-8B90-FC90845A543C}" type="presOf" srcId="{894420F3-ED10-406D-9D63-2F0E1C7C2285}" destId="{C2DD03A2-8FF5-4B36-97CE-71AE46AB76E9}" srcOrd="0" destOrd="0" presId="urn:microsoft.com/office/officeart/2018/5/layout/IconCircleLabelList"/>
    <dgm:cxn modelId="{1B2210C2-939B-4A2C-A5F0-2B6E70060796}" type="presParOf" srcId="{C2DD03A2-8FF5-4B36-97CE-71AE46AB76E9}" destId="{94606946-77B2-482A-9DEA-821C9FEF0D1D}" srcOrd="0" destOrd="0" presId="urn:microsoft.com/office/officeart/2018/5/layout/IconCircleLabelList"/>
    <dgm:cxn modelId="{19977165-15C7-4E0A-8187-6BDA80CD2B77}" type="presParOf" srcId="{94606946-77B2-482A-9DEA-821C9FEF0D1D}" destId="{FABFF43A-C506-4DC2-BE41-5DB9B224E625}" srcOrd="0" destOrd="0" presId="urn:microsoft.com/office/officeart/2018/5/layout/IconCircleLabelList"/>
    <dgm:cxn modelId="{410BDC9F-9195-4C55-B6AE-67BBDA73D9BA}" type="presParOf" srcId="{94606946-77B2-482A-9DEA-821C9FEF0D1D}" destId="{1FBC49B7-6444-4F8E-80FF-DA5C5ADB2007}" srcOrd="1" destOrd="0" presId="urn:microsoft.com/office/officeart/2018/5/layout/IconCircleLabelList"/>
    <dgm:cxn modelId="{7F48DA39-80CC-4C95-A93C-065E2EA41227}" type="presParOf" srcId="{94606946-77B2-482A-9DEA-821C9FEF0D1D}" destId="{AA9D5E46-7355-4ED5-A4DB-8F8A482AD76A}" srcOrd="2" destOrd="0" presId="urn:microsoft.com/office/officeart/2018/5/layout/IconCircleLabelList"/>
    <dgm:cxn modelId="{0CCAE909-FFF7-4BC3-BB5E-B89946F57000}" type="presParOf" srcId="{94606946-77B2-482A-9DEA-821C9FEF0D1D}" destId="{4C9B535F-8EF6-4932-966E-86ACB8DBE581}" srcOrd="3" destOrd="0" presId="urn:microsoft.com/office/officeart/2018/5/layout/IconCircleLabelList"/>
    <dgm:cxn modelId="{5DB37E1D-E967-4412-B2CC-F82E6DE8038E}" type="presParOf" srcId="{C2DD03A2-8FF5-4B36-97CE-71AE46AB76E9}" destId="{F57A2CBD-8B71-436F-A43D-C813E7361477}" srcOrd="1" destOrd="0" presId="urn:microsoft.com/office/officeart/2018/5/layout/IconCircleLabelList"/>
    <dgm:cxn modelId="{E46EC12C-B7B9-4A7A-9E9E-000B002A1D39}" type="presParOf" srcId="{C2DD03A2-8FF5-4B36-97CE-71AE46AB76E9}" destId="{1AC6B1DE-05D0-4248-A22E-475AA047E865}" srcOrd="2" destOrd="0" presId="urn:microsoft.com/office/officeart/2018/5/layout/IconCircleLabelList"/>
    <dgm:cxn modelId="{5B14E398-7F81-4710-9303-ED195AD880AE}" type="presParOf" srcId="{1AC6B1DE-05D0-4248-A22E-475AA047E865}" destId="{9B712EEB-67C3-47FF-BD45-FA0DDC5E8B8B}" srcOrd="0" destOrd="0" presId="urn:microsoft.com/office/officeart/2018/5/layout/IconCircleLabelList"/>
    <dgm:cxn modelId="{A07151FB-FFD2-4D91-86B1-B4ECDF770A7B}" type="presParOf" srcId="{1AC6B1DE-05D0-4248-A22E-475AA047E865}" destId="{F152D4DE-2917-48C0-85CC-A66A57CE3C78}" srcOrd="1" destOrd="0" presId="urn:microsoft.com/office/officeart/2018/5/layout/IconCircleLabelList"/>
    <dgm:cxn modelId="{D1C0677E-3CB7-4952-9EBE-EE7C71162A23}" type="presParOf" srcId="{1AC6B1DE-05D0-4248-A22E-475AA047E865}" destId="{CD24B3DC-50E0-4D6F-91DF-1D5C04C215DF}" srcOrd="2" destOrd="0" presId="urn:microsoft.com/office/officeart/2018/5/layout/IconCircleLabelList"/>
    <dgm:cxn modelId="{B1B1A0D5-9FE3-4C2B-9F73-E1DF5654A5DE}" type="presParOf" srcId="{1AC6B1DE-05D0-4248-A22E-475AA047E865}" destId="{52B26D67-92A4-407C-8F8C-96842E8A73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7DCD6-8738-4A5C-A3F2-19B55E21047D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3ABE0-D3E2-42AC-9813-45266F197F66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8F56D-4F2E-45F5-89D2-F9A5E3D32473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Cloud Foundry Gorouter routes requests to apps by associating an app with an address, known as a route. </a:t>
          </a:r>
        </a:p>
      </dsp:txBody>
      <dsp:txXfrm>
        <a:off x="937002" y="1903"/>
        <a:ext cx="5576601" cy="811257"/>
      </dsp:txXfrm>
    </dsp:sp>
    <dsp:sp modelId="{D5179302-5D0F-4DAA-8A06-836CF0B24FEB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4EF7B-CF2E-44BC-8BF8-4A246AAAE477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D1FF3-842B-44AC-A34B-068FFC81E763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call this association a </a:t>
          </a:r>
          <a:r>
            <a:rPr lang="en-US" sz="1700" b="1" kern="1200"/>
            <a:t>mapping</a:t>
          </a:r>
          <a:r>
            <a:rPr lang="en-US" sz="1700" kern="1200"/>
            <a:t>.	</a:t>
          </a:r>
        </a:p>
      </dsp:txBody>
      <dsp:txXfrm>
        <a:off x="937002" y="1015975"/>
        <a:ext cx="5576601" cy="811257"/>
      </dsp:txXfrm>
    </dsp:sp>
    <dsp:sp modelId="{BB5B6B45-FEB2-445A-A0CC-112536722FA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9797A-54B9-41D5-B129-4128218C9593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04B80-E8EF-48D4-86DD-EFE66F0DED4B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routing tier compares each request with a list of all the routes mapped to apps and attempts to find the best match.</a:t>
          </a:r>
        </a:p>
      </dsp:txBody>
      <dsp:txXfrm>
        <a:off x="937002" y="2030048"/>
        <a:ext cx="5576601" cy="811257"/>
      </dsp:txXfrm>
    </dsp:sp>
    <dsp:sp modelId="{D566E7B8-21BF-465A-9ACE-201A0C998877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C5F39-B6B1-4D6D-9E99-2B0C54AC8F35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F9AA1-701A-4251-9EB0-A064FBF0A0DE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Routes have independent lifecycle , they doesn’t depends on apps.</a:t>
          </a:r>
        </a:p>
      </dsp:txBody>
      <dsp:txXfrm>
        <a:off x="937002" y="3044120"/>
        <a:ext cx="5576601" cy="811257"/>
      </dsp:txXfrm>
    </dsp:sp>
    <dsp:sp modelId="{2A7823B9-B3D6-4ED8-A6D4-83DD00AFD705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7F12-C16A-46AD-85B7-F1537698F308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3DFEA-9964-481A-AE21-69AABB41DB5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Apps and Routes can have many to many relationship.</a:t>
          </a:r>
        </a:p>
      </dsp:txBody>
      <dsp:txXfrm>
        <a:off x="937002" y="4058192"/>
        <a:ext cx="5576601" cy="811257"/>
      </dsp:txXfrm>
    </dsp:sp>
    <dsp:sp modelId="{7BE04ED7-F708-4076-B4FD-C5898F883819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58C34-7F5D-4586-9F06-E812AC0FCFE1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D9355-4567-4FB3-9DF8-D7D39B89C2B3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means one app can have multiple routes, and one route can have multiple apps bound to it.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C0B4C-F61F-494A-BD40-CA66C9938843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898B1-D751-41AE-ACBD-0CD123632138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If Using Serializing Objects, Don’t Make Destructive Changes.</a:t>
          </a:r>
        </a:p>
      </dsp:txBody>
      <dsp:txXfrm>
        <a:off x="678914" y="525899"/>
        <a:ext cx="4067491" cy="2525499"/>
      </dsp:txXfrm>
    </dsp:sp>
    <dsp:sp modelId="{5702425B-B14E-4FD3-A1A4-FD196A6DA919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15C7-23E2-404B-B967-86A254713136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e.g. don’t remove fields, do have a serialVersionUID</a:t>
          </a:r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C0B4C-F61F-494A-BD40-CA66C9938843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898B1-D751-41AE-ACBD-0CD123632138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 Make Changes Idempotent.</a:t>
          </a:r>
        </a:p>
      </dsp:txBody>
      <dsp:txXfrm>
        <a:off x="678914" y="525899"/>
        <a:ext cx="4067491" cy="2525499"/>
      </dsp:txXfrm>
    </dsp:sp>
    <dsp:sp modelId="{5702425B-B14E-4FD3-A1A4-FD196A6DA919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15C7-23E2-404B-B967-86A254713136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e.g. Copy Data to new field, don’t delete data.</a:t>
          </a:r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C0B4C-F61F-494A-BD40-CA66C9938843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898B1-D751-41AE-ACBD-0CD123632138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 DB destructive changes allowed.</a:t>
          </a:r>
        </a:p>
      </dsp:txBody>
      <dsp:txXfrm>
        <a:off x="678914" y="525899"/>
        <a:ext cx="4067491" cy="2525499"/>
      </dsp:txXfrm>
    </dsp:sp>
    <dsp:sp modelId="{5702425B-B14E-4FD3-A1A4-FD196A6DA919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15C7-23E2-404B-B967-86A254713136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e.g. Don’t drop a column.</a:t>
          </a:r>
        </a:p>
      </dsp:txBody>
      <dsp:txXfrm>
        <a:off x="5842357" y="525899"/>
        <a:ext cx="4067491" cy="2525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C0B4C-F61F-494A-BD40-CA66C9938843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898B1-D751-41AE-ACBD-0CD123632138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Do have backward Compatible changes.</a:t>
          </a:r>
        </a:p>
      </dsp:txBody>
      <dsp:txXfrm>
        <a:off x="678914" y="525899"/>
        <a:ext cx="4067491" cy="2525499"/>
      </dsp:txXfrm>
    </dsp:sp>
    <dsp:sp modelId="{5702425B-B14E-4FD3-A1A4-FD196A6DA919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15C7-23E2-404B-B967-86A254713136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e.g. Try Overloading and Overriding.</a:t>
          </a:r>
        </a:p>
      </dsp:txBody>
      <dsp:txXfrm>
        <a:off x="5842357" y="525899"/>
        <a:ext cx="4067491" cy="25254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FF43A-C506-4DC2-BE41-5DB9B224E625}">
      <dsp:nvSpPr>
        <dsp:cNvPr id="0" name=""/>
        <dsp:cNvSpPr/>
      </dsp:nvSpPr>
      <dsp:spPr>
        <a:xfrm>
          <a:off x="695615" y="57485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C49B7-6444-4F8E-80FF-DA5C5ADB2007}">
      <dsp:nvSpPr>
        <dsp:cNvPr id="0" name=""/>
        <dsp:cNvSpPr/>
      </dsp:nvSpPr>
      <dsp:spPr>
        <a:xfrm>
          <a:off x="1127053" y="1006290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B535F-8EF6-4932-966E-86ACB8DBE581}">
      <dsp:nvSpPr>
        <dsp:cNvPr id="0" name=""/>
        <dsp:cNvSpPr/>
      </dsp:nvSpPr>
      <dsp:spPr>
        <a:xfrm>
          <a:off x="48459" y="322985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Develop Blue app with Rest Controller saying “ I Am A Blue App”.</a:t>
          </a:r>
        </a:p>
      </dsp:txBody>
      <dsp:txXfrm>
        <a:off x="48459" y="3229853"/>
        <a:ext cx="3318750" cy="720000"/>
      </dsp:txXfrm>
    </dsp:sp>
    <dsp:sp modelId="{9B712EEB-67C3-47FF-BD45-FA0DDC5E8B8B}">
      <dsp:nvSpPr>
        <dsp:cNvPr id="0" name=""/>
        <dsp:cNvSpPr/>
      </dsp:nvSpPr>
      <dsp:spPr>
        <a:xfrm>
          <a:off x="4595146" y="57485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2D4DE-2917-48C0-85CC-A66A57CE3C78}">
      <dsp:nvSpPr>
        <dsp:cNvPr id="0" name=""/>
        <dsp:cNvSpPr/>
      </dsp:nvSpPr>
      <dsp:spPr>
        <a:xfrm>
          <a:off x="5026584" y="1006290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26D67-92A4-407C-8F8C-96842E8A73A3}">
      <dsp:nvSpPr>
        <dsp:cNvPr id="0" name=""/>
        <dsp:cNvSpPr/>
      </dsp:nvSpPr>
      <dsp:spPr>
        <a:xfrm>
          <a:off x="3947990" y="322985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Develop Green App with Rest Controller saying “ I Am A Green App”.</a:t>
          </a:r>
        </a:p>
      </dsp:txBody>
      <dsp:txXfrm>
        <a:off x="3947990" y="3229853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B901-1F11-486E-B7B2-1087A596B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E8DD2-7CD6-4542-9948-F2A12DB74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31DB-3198-4F6D-9B9F-0F118F4A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2A79-C5B5-456A-A370-CCCBD6FE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DC7B-BE3B-45F3-AD2B-D72E925F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2CD8-D036-40C2-9843-0F628067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64E85-3503-411D-9A82-D103D6E3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1899-DE7C-4E27-BC5C-070F6D5E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5EA4-CFF7-4D22-A576-68084A13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6621-BFF0-4187-B2BF-B33EF897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9D3A9-6122-445D-BAA7-8A9A23A50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E1D55-E9C7-425C-AF87-FE631F44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E362-DAB3-459F-8909-45C754DA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2774A-4B5E-4685-8D30-A92126DD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1108-6579-4C79-8E53-A135112F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824-4110-4056-B9D7-5276A790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884D-7982-4C03-9DE6-7C7DD011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176C-61D8-444F-8287-44294FED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B887-3D6B-430E-87CC-4F2E0D08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2F28-19B7-4214-8B0B-C5BABCCA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4E00-C00C-45E4-986C-D3F24055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7459-2F0D-40C5-83F8-1F60A88C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9935-B3F2-4E3E-A723-27EE8B42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AF8E-49FC-423E-AD9E-477BE66B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D2B6-6DAB-4ECA-8F89-1502325C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3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A022-A881-459F-9A07-665EBA5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A266-ED2C-4BC0-81D8-2C663E5CC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F98E4-45C2-4B97-9AA6-4E7DC238F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E5DEB-0232-414A-B9EB-6660BAB7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DBBF-91BD-4A3A-B5D0-1D6B3769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A5EA-4987-42B4-BCD5-CFEC4DE2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474E-6E67-4467-9BC8-54A90288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5799D-92EC-4AB0-99FE-280E5854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799B5-02B2-4B14-BECB-74D3DD5A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A53C4-B92A-4929-AAC4-0B4CDBFD6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5B8CA-438B-4313-B3CD-87BF7297E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DA0D8-0FAE-493D-866B-110EF1BA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F4196-EB6B-4E60-869E-2CFD87A0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675C9-51B4-4424-90AF-151EACDE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0F3E-C8E7-4746-B071-B457080A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CF4AC-6A37-4CFE-9AC8-9E0EE08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809-4B1A-4B61-92B8-79CDF310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E5C0B-E989-4116-B793-C1E4E4F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C0448-4CEC-43D4-8385-112D6FAE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133DB-C241-485E-9788-7CD0658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0BA40-CC10-4F71-ABB0-62EE0F43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92A1-2E9C-465A-A73E-A09B03E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44EC-E130-4D43-B021-03742764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4FE6E-F477-4A53-85B8-403CC4B7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D1DDD-F779-4DFC-AC65-6C288EC1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BBA2-809C-45E4-8644-3B1979E3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9D82D-A997-4E0C-8AFC-AAF26934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F2A-54DF-491B-9A23-58EE3153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713D4-D640-42B4-B253-AF9C3B52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BF2C6-8850-40AB-BF4C-645C750F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5CEC9-A90A-45D1-BD80-3DBAC9F9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A6D0-819F-4CCF-BC3F-BC278885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1A57F-733B-41DB-9F98-8F12176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E24CC-262E-4FC9-979F-937CB63E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60117-04A0-4BE4-9CD4-496479BD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0EE2-43FB-4303-A2E3-0BEE8CA40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D5E4-84F6-4E83-BDFB-0ABF528AE43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4A45-6931-4802-9DE0-9C5B1EFA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B099-8948-4415-9F8E-9DCDDED82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DD64-DB11-4732-B479-A4B7D0E4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02A6F-536C-4C3B-9386-7564208F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10" y="2581333"/>
            <a:ext cx="4573475" cy="207633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Continuous Delivery 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5" descr="DeliveryTruck">
            <a:extLst>
              <a:ext uri="{FF2B5EF4-FFF2-40B4-BE49-F238E27FC236}">
                <a16:creationId xmlns:a16="http://schemas.microsoft.com/office/drawing/2014/main" id="{FCA970A5-3EFA-4EE3-9629-EDC88270B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2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CA4EB-6553-484A-AC31-F55CBBB2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Serializing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109A1-4FCA-40EF-A578-F6F8334C0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41762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674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CA4EB-6553-484A-AC31-F55CBBB2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Database Changes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109A1-4FCA-40EF-A578-F6F8334C0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00155"/>
              </p:ext>
            </p:extLst>
          </p:nvPr>
        </p:nvGraphicFramePr>
        <p:xfrm>
          <a:off x="888232" y="293687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192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CA4EB-6553-484A-AC31-F55CBBB2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Database Changes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109A1-4FCA-40EF-A578-F6F8334C0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19795"/>
              </p:ext>
            </p:extLst>
          </p:nvPr>
        </p:nvGraphicFramePr>
        <p:xfrm>
          <a:off x="888232" y="293687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50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CA4EB-6553-484A-AC31-F55CBBB2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Code Changes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109A1-4FCA-40EF-A578-F6F8334C0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487508"/>
              </p:ext>
            </p:extLst>
          </p:nvPr>
        </p:nvGraphicFramePr>
        <p:xfrm>
          <a:off x="888232" y="293687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705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E8E9-2ECD-43C5-B23A-E7E69359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19085-2BA2-45AA-B174-25A8D3B5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rgbClr val="40404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95B05-B973-4CF6-96C3-DDF1E925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129C-529B-4E2C-B5EA-A5BD948A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633" y="3078135"/>
            <a:ext cx="3701883" cy="701731"/>
          </a:xfrm>
          <a:ln w="25400" cap="sq">
            <a:solidFill>
              <a:srgbClr val="FFFFF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Time to get hands dirty</a:t>
            </a:r>
          </a:p>
        </p:txBody>
      </p:sp>
    </p:spTree>
    <p:extLst>
      <p:ext uri="{BB962C8B-B14F-4D97-AF65-F5344CB8AC3E}">
        <p14:creationId xmlns:p14="http://schemas.microsoft.com/office/powerpoint/2010/main" val="2938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EADC-D953-4F9F-B72D-7B800717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Develop 2 Apps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D9F85-9ED6-4A43-8AE8-A4F5031A2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598473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79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10535-C1F0-4B53-9151-FE4D0362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Will Be A Nightmare With Downtime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9" name="Picture 2" descr="Image result for continuous delivery">
            <a:extLst>
              <a:ext uri="{FF2B5EF4-FFF2-40B4-BE49-F238E27FC236}">
                <a16:creationId xmlns:a16="http://schemas.microsoft.com/office/drawing/2014/main" id="{0EF62A7F-DA31-4633-83D3-93E7DD0D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r="14545" b="-1"/>
          <a:stretch/>
        </p:blipFill>
        <p:spPr bwMode="auto">
          <a:xfrm>
            <a:off x="110847" y="219919"/>
            <a:ext cx="4588475" cy="476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0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1871F-99DF-4984-86C7-8AEA7F5E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Routes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A00502-594E-4694-A5A5-B144845DC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093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58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3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3A0AF-D977-48DE-B470-6E802829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Route Service Request Flow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DD40DD-4944-487D-B035-4D4832EFAEB5}"/>
              </a:ext>
            </a:extLst>
          </p:cNvPr>
          <p:cNvGrpSpPr/>
          <p:nvPr/>
        </p:nvGrpSpPr>
        <p:grpSpPr>
          <a:xfrm>
            <a:off x="1179226" y="2570365"/>
            <a:ext cx="9721880" cy="3980385"/>
            <a:chOff x="901487" y="1880091"/>
            <a:chExt cx="10292043" cy="4612784"/>
          </a:xfrm>
        </p:grpSpPr>
        <p:pic>
          <p:nvPicPr>
            <p:cNvPr id="88" name="Picture 2" descr="Image result for load balancer">
              <a:extLst>
                <a:ext uri="{FF2B5EF4-FFF2-40B4-BE49-F238E27FC236}">
                  <a16:creationId xmlns:a16="http://schemas.microsoft.com/office/drawing/2014/main" id="{BA698672-079D-4CC1-9782-94E7964E6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682" y="2074521"/>
              <a:ext cx="1921396" cy="19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Related image">
              <a:extLst>
                <a:ext uri="{FF2B5EF4-FFF2-40B4-BE49-F238E27FC236}">
                  <a16:creationId xmlns:a16="http://schemas.microsoft.com/office/drawing/2014/main" id="{B92884B7-0880-457D-8C4D-93F038E7F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733" y="4470352"/>
              <a:ext cx="2022523" cy="2022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Image result for App icon">
              <a:extLst>
                <a:ext uri="{FF2B5EF4-FFF2-40B4-BE49-F238E27FC236}">
                  <a16:creationId xmlns:a16="http://schemas.microsoft.com/office/drawing/2014/main" id="{84429C43-E2BB-4E48-B037-6B1CFC84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1385" y="2283772"/>
              <a:ext cx="1712145" cy="17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Image result for app router icon">
              <a:extLst>
                <a:ext uri="{FF2B5EF4-FFF2-40B4-BE49-F238E27FC236}">
                  <a16:creationId xmlns:a16="http://schemas.microsoft.com/office/drawing/2014/main" id="{CCB183E8-4FDB-42F5-AD6F-249B6FF53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194" y="2444116"/>
              <a:ext cx="1353272" cy="1353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Smiley Face 91">
              <a:extLst>
                <a:ext uri="{FF2B5EF4-FFF2-40B4-BE49-F238E27FC236}">
                  <a16:creationId xmlns:a16="http://schemas.microsoft.com/office/drawing/2014/main" id="{823FB18A-90DD-4D51-9B26-BC5506264A65}"/>
                </a:ext>
              </a:extLst>
            </p:cNvPr>
            <p:cNvSpPr/>
            <p:nvPr/>
          </p:nvSpPr>
          <p:spPr>
            <a:xfrm>
              <a:off x="901487" y="2444116"/>
              <a:ext cx="1156754" cy="1216378"/>
            </a:xfrm>
            <a:prstGeom prst="smileyFace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A3D85C-8958-4FF7-9EAA-7387A336C8F8}"/>
                </a:ext>
              </a:extLst>
            </p:cNvPr>
            <p:cNvSpPr txBox="1"/>
            <p:nvPr/>
          </p:nvSpPr>
          <p:spPr>
            <a:xfrm>
              <a:off x="3646411" y="1914441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Balancer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C725E4-BEEB-485F-9CEC-EB43B11A5B1F}"/>
                </a:ext>
              </a:extLst>
            </p:cNvPr>
            <p:cNvSpPr txBox="1"/>
            <p:nvPr/>
          </p:nvSpPr>
          <p:spPr>
            <a:xfrm>
              <a:off x="1131863" y="1973394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1A30C51-0EE0-4A2F-B69A-7C266D22E67C}"/>
                </a:ext>
              </a:extLst>
            </p:cNvPr>
            <p:cNvSpPr txBox="1"/>
            <p:nvPr/>
          </p:nvSpPr>
          <p:spPr>
            <a:xfrm>
              <a:off x="7010920" y="1889855"/>
              <a:ext cx="818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56AC231-08BA-4E53-B508-0C5EA97172E0}"/>
                </a:ext>
              </a:extLst>
            </p:cNvPr>
            <p:cNvSpPr txBox="1"/>
            <p:nvPr/>
          </p:nvSpPr>
          <p:spPr>
            <a:xfrm>
              <a:off x="10056771" y="1880091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15FC84-CBDF-4304-9877-C38A97B1AC1B}"/>
                </a:ext>
              </a:extLst>
            </p:cNvPr>
            <p:cNvSpPr txBox="1"/>
            <p:nvPr/>
          </p:nvSpPr>
          <p:spPr>
            <a:xfrm>
              <a:off x="3603871" y="6123543"/>
              <a:ext cx="1554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Services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7D36A9C-B389-42EA-A760-36690BF4D34E}"/>
                </a:ext>
              </a:extLst>
            </p:cNvPr>
            <p:cNvCxnSpPr>
              <a:stCxn id="92" idx="6"/>
            </p:cNvCxnSpPr>
            <p:nvPr/>
          </p:nvCxnSpPr>
          <p:spPr>
            <a:xfrm flipV="1">
              <a:off x="2058241" y="3035219"/>
              <a:ext cx="1545630" cy="1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D677A6F-EDB4-430D-9376-1251D4F23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7897" y="3120752"/>
              <a:ext cx="1626681" cy="3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FB2C28F-B81F-4C51-BDE1-828E20ED907C}"/>
                </a:ext>
              </a:extLst>
            </p:cNvPr>
            <p:cNvCxnSpPr/>
            <p:nvPr/>
          </p:nvCxnSpPr>
          <p:spPr>
            <a:xfrm flipV="1">
              <a:off x="5161213" y="2894107"/>
              <a:ext cx="1545630" cy="1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5596986-C9DD-4E9B-9745-C798BE799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2522" y="3256188"/>
              <a:ext cx="1545630" cy="1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CE96A20-5A31-4ED1-AA88-660541B9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994" y="3830905"/>
              <a:ext cx="0" cy="1114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343E9CF-C815-4709-9DBA-A227F09AAFCE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5034844" y="3797388"/>
              <a:ext cx="2332986" cy="1684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16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368D9-4229-42E3-9A9C-B82D2388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310" y="557767"/>
            <a:ext cx="6728178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App and Route these days</a:t>
            </a:r>
          </a:p>
        </p:txBody>
      </p:sp>
      <p:sp>
        <p:nvSpPr>
          <p:cNvPr id="3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Graphic 23" descr="Ferry">
            <a:extLst>
              <a:ext uri="{FF2B5EF4-FFF2-40B4-BE49-F238E27FC236}">
                <a16:creationId xmlns:a16="http://schemas.microsoft.com/office/drawing/2014/main" id="{39173E0B-4708-4E8F-A965-59858775E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5F6E1BB-C7E0-4C93-94C8-6B6C586735FB}"/>
              </a:ext>
            </a:extLst>
          </p:cNvPr>
          <p:cNvGrpSpPr/>
          <p:nvPr/>
        </p:nvGrpSpPr>
        <p:grpSpPr>
          <a:xfrm>
            <a:off x="6002082" y="2720051"/>
            <a:ext cx="5493402" cy="2853156"/>
            <a:chOff x="6002082" y="2720051"/>
            <a:chExt cx="5493402" cy="28531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BE83921-B019-456D-9490-F685C43D673B}"/>
                </a:ext>
              </a:extLst>
            </p:cNvPr>
            <p:cNvSpPr/>
            <p:nvPr/>
          </p:nvSpPr>
          <p:spPr>
            <a:xfrm>
              <a:off x="9972104" y="2784724"/>
              <a:ext cx="1523380" cy="9752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Blue App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4939C9-0375-4031-B7EB-7BA5E5DC3EF7}"/>
                </a:ext>
              </a:extLst>
            </p:cNvPr>
            <p:cNvSpPr/>
            <p:nvPr/>
          </p:nvSpPr>
          <p:spPr>
            <a:xfrm>
              <a:off x="9972104" y="4597988"/>
              <a:ext cx="1523380" cy="97521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Green App</a:t>
              </a:r>
            </a:p>
          </p:txBody>
        </p:sp>
        <p:sp>
          <p:nvSpPr>
            <p:cNvPr id="28" name="Callout: Right Arrow 27">
              <a:extLst>
                <a:ext uri="{FF2B5EF4-FFF2-40B4-BE49-F238E27FC236}">
                  <a16:creationId xmlns:a16="http://schemas.microsoft.com/office/drawing/2014/main" id="{45882A6E-296F-464C-BC97-6BFD2E24B030}"/>
                </a:ext>
              </a:extLst>
            </p:cNvPr>
            <p:cNvSpPr/>
            <p:nvPr/>
          </p:nvSpPr>
          <p:spPr>
            <a:xfrm>
              <a:off x="6002082" y="2720051"/>
              <a:ext cx="3970022" cy="1039892"/>
            </a:xfrm>
            <a:prstGeom prst="rightArrowCallout">
              <a:avLst>
                <a:gd name="adj1" fmla="val 23034"/>
                <a:gd name="adj2" fmla="val 21069"/>
                <a:gd name="adj3" fmla="val 29914"/>
                <a:gd name="adj4" fmla="val 5052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App Route</a:t>
              </a:r>
            </a:p>
            <a:p>
              <a:pPr algn="ctr"/>
              <a:r>
                <a:rPr lang="en-US" dirty="0"/>
                <a:t>www.application.com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424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368D9-4229-42E3-9A9C-B82D2388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310" y="557767"/>
            <a:ext cx="6728178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When You Upgrade Your App</a:t>
            </a:r>
          </a:p>
        </p:txBody>
      </p:sp>
      <p:sp>
        <p:nvSpPr>
          <p:cNvPr id="3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Ferry">
            <a:extLst>
              <a:ext uri="{FF2B5EF4-FFF2-40B4-BE49-F238E27FC236}">
                <a16:creationId xmlns:a16="http://schemas.microsoft.com/office/drawing/2014/main" id="{39173E0B-4708-4E8F-A965-59858775E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BE83921-B019-456D-9490-F685C43D673B}"/>
              </a:ext>
            </a:extLst>
          </p:cNvPr>
          <p:cNvSpPr/>
          <p:nvPr/>
        </p:nvSpPr>
        <p:spPr>
          <a:xfrm>
            <a:off x="9910381" y="3256606"/>
            <a:ext cx="1523380" cy="97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App</a:t>
            </a:r>
          </a:p>
        </p:txBody>
      </p: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45882A6E-296F-464C-BC97-6BFD2E24B030}"/>
              </a:ext>
            </a:extLst>
          </p:cNvPr>
          <p:cNvSpPr/>
          <p:nvPr/>
        </p:nvSpPr>
        <p:spPr>
          <a:xfrm>
            <a:off x="5940359" y="3191933"/>
            <a:ext cx="3970022" cy="1039892"/>
          </a:xfrm>
          <a:prstGeom prst="rightArrowCallout">
            <a:avLst>
              <a:gd name="adj1" fmla="val 23034"/>
              <a:gd name="adj2" fmla="val 21069"/>
              <a:gd name="adj3" fmla="val 29914"/>
              <a:gd name="adj4" fmla="val 505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www.application.com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1862270B-5C01-4F69-AC15-D250D4A29A51}"/>
              </a:ext>
            </a:extLst>
          </p:cNvPr>
          <p:cNvSpPr/>
          <p:nvPr/>
        </p:nvSpPr>
        <p:spPr>
          <a:xfrm>
            <a:off x="9910380" y="2793658"/>
            <a:ext cx="1788980" cy="1864615"/>
          </a:xfrm>
          <a:prstGeom prst="noSmoking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76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07C39-3F8F-491D-B14C-9CF07C01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Blue Green Deployment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613FD9-477F-490F-88C3-0C75213F4CBF}"/>
              </a:ext>
            </a:extLst>
          </p:cNvPr>
          <p:cNvGrpSpPr/>
          <p:nvPr/>
        </p:nvGrpSpPr>
        <p:grpSpPr>
          <a:xfrm>
            <a:off x="1179226" y="2866028"/>
            <a:ext cx="9455763" cy="3436384"/>
            <a:chOff x="632178" y="2136823"/>
            <a:chExt cx="9455763" cy="343638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8AA68CF-CF4E-4A3F-B8AF-2E29621C2559}"/>
                </a:ext>
              </a:extLst>
            </p:cNvPr>
            <p:cNvSpPr/>
            <p:nvPr/>
          </p:nvSpPr>
          <p:spPr>
            <a:xfrm>
              <a:off x="8564561" y="2784724"/>
              <a:ext cx="1523380" cy="9752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Blue App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900274-3B1A-4E52-AB5A-A8F002964AF8}"/>
                </a:ext>
              </a:extLst>
            </p:cNvPr>
            <p:cNvSpPr/>
            <p:nvPr/>
          </p:nvSpPr>
          <p:spPr>
            <a:xfrm>
              <a:off x="8564561" y="4597988"/>
              <a:ext cx="1523380" cy="97521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Green App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BC9931B-41CE-4DB5-A203-C6B23CA535BA}"/>
                </a:ext>
              </a:extLst>
            </p:cNvPr>
            <p:cNvSpPr/>
            <p:nvPr/>
          </p:nvSpPr>
          <p:spPr>
            <a:xfrm>
              <a:off x="2104059" y="2784724"/>
              <a:ext cx="1523380" cy="9752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Blue App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F6981F6-32A0-4374-9EC2-F3CA3B7194E9}"/>
                </a:ext>
              </a:extLst>
            </p:cNvPr>
            <p:cNvSpPr/>
            <p:nvPr/>
          </p:nvSpPr>
          <p:spPr>
            <a:xfrm>
              <a:off x="2104059" y="4597988"/>
              <a:ext cx="1523380" cy="97521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Green App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9D1D9E-5710-4686-A8BC-7F42F287A09B}"/>
                </a:ext>
              </a:extLst>
            </p:cNvPr>
            <p:cNvSpPr txBox="1"/>
            <p:nvPr/>
          </p:nvSpPr>
          <p:spPr>
            <a:xfrm>
              <a:off x="2464196" y="2136823"/>
              <a:ext cx="80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3AEB4D-D7A1-4972-8DEE-1DC471467F11}"/>
                </a:ext>
              </a:extLst>
            </p:cNvPr>
            <p:cNvSpPr txBox="1"/>
            <p:nvPr/>
          </p:nvSpPr>
          <p:spPr>
            <a:xfrm>
              <a:off x="8924698" y="2140845"/>
              <a:ext cx="65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2351F25-2389-4A30-AB35-834C98F65BF4}"/>
                </a:ext>
              </a:extLst>
            </p:cNvPr>
            <p:cNvCxnSpPr>
              <a:endCxn id="28" idx="1"/>
            </p:cNvCxnSpPr>
            <p:nvPr/>
          </p:nvCxnSpPr>
          <p:spPr>
            <a:xfrm>
              <a:off x="632178" y="3272333"/>
              <a:ext cx="1471881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DBE669-A590-479D-B020-796AE1A569F1}"/>
                </a:ext>
              </a:extLst>
            </p:cNvPr>
            <p:cNvSpPr txBox="1"/>
            <p:nvPr/>
          </p:nvSpPr>
          <p:spPr>
            <a:xfrm>
              <a:off x="838200" y="2854440"/>
              <a:ext cx="117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Live Traffic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3689494-16B2-4020-A022-41BB05CF77FA}"/>
                </a:ext>
              </a:extLst>
            </p:cNvPr>
            <p:cNvCxnSpPr/>
            <p:nvPr/>
          </p:nvCxnSpPr>
          <p:spPr>
            <a:xfrm>
              <a:off x="7083778" y="5129355"/>
              <a:ext cx="1471881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D63D47-5DA0-4770-938E-DD1DE34F1728}"/>
                </a:ext>
              </a:extLst>
            </p:cNvPr>
            <p:cNvSpPr txBox="1"/>
            <p:nvPr/>
          </p:nvSpPr>
          <p:spPr>
            <a:xfrm>
              <a:off x="7289800" y="4711462"/>
              <a:ext cx="117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Live Traffic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98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07C39-3F8F-491D-B14C-9CF07C01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Blue Green Deployment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AA68CF-CF4E-4A3F-B8AF-2E29621C2559}"/>
              </a:ext>
            </a:extLst>
          </p:cNvPr>
          <p:cNvSpPr/>
          <p:nvPr/>
        </p:nvSpPr>
        <p:spPr>
          <a:xfrm>
            <a:off x="9111610" y="3513929"/>
            <a:ext cx="1523380" cy="97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900274-3B1A-4E52-AB5A-A8F002964AF8}"/>
              </a:ext>
            </a:extLst>
          </p:cNvPr>
          <p:cNvSpPr/>
          <p:nvPr/>
        </p:nvSpPr>
        <p:spPr>
          <a:xfrm>
            <a:off x="9111610" y="5327193"/>
            <a:ext cx="1523380" cy="9752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App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C9931B-41CE-4DB5-A203-C6B23CA535BA}"/>
              </a:ext>
            </a:extLst>
          </p:cNvPr>
          <p:cNvSpPr/>
          <p:nvPr/>
        </p:nvSpPr>
        <p:spPr>
          <a:xfrm>
            <a:off x="1557012" y="3513929"/>
            <a:ext cx="1523380" cy="97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App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6981F6-32A0-4374-9EC2-F3CA3B7194E9}"/>
              </a:ext>
            </a:extLst>
          </p:cNvPr>
          <p:cNvSpPr/>
          <p:nvPr/>
        </p:nvSpPr>
        <p:spPr>
          <a:xfrm>
            <a:off x="1557012" y="5327193"/>
            <a:ext cx="1523380" cy="9752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D1D9E-5710-4686-A8BC-7F42F287A09B}"/>
              </a:ext>
            </a:extLst>
          </p:cNvPr>
          <p:cNvSpPr txBox="1"/>
          <p:nvPr/>
        </p:nvSpPr>
        <p:spPr>
          <a:xfrm>
            <a:off x="1917149" y="286602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AEB4D-D7A1-4972-8DEE-1DC471467F11}"/>
              </a:ext>
            </a:extLst>
          </p:cNvPr>
          <p:cNvSpPr txBox="1"/>
          <p:nvPr/>
        </p:nvSpPr>
        <p:spPr>
          <a:xfrm>
            <a:off x="9471747" y="287005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082AB0-95BC-4167-B48D-013F19E193F9}"/>
              </a:ext>
            </a:extLst>
          </p:cNvPr>
          <p:cNvSpPr/>
          <p:nvPr/>
        </p:nvSpPr>
        <p:spPr>
          <a:xfrm>
            <a:off x="5277497" y="3513929"/>
            <a:ext cx="1523380" cy="97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App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E8B87A-C3DE-4D34-AA74-27BC7CE585E1}"/>
              </a:ext>
            </a:extLst>
          </p:cNvPr>
          <p:cNvSpPr/>
          <p:nvPr/>
        </p:nvSpPr>
        <p:spPr>
          <a:xfrm>
            <a:off x="5277497" y="5327193"/>
            <a:ext cx="1523380" cy="9752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App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7BBBA-E4DF-4C1F-8B47-EF5504EA4C0F}"/>
              </a:ext>
            </a:extLst>
          </p:cNvPr>
          <p:cNvSpPr txBox="1"/>
          <p:nvPr/>
        </p:nvSpPr>
        <p:spPr>
          <a:xfrm>
            <a:off x="5637634" y="28660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A5044E-0BCA-4362-8AF7-3519270C44B8}"/>
              </a:ext>
            </a:extLst>
          </p:cNvPr>
          <p:cNvCxnSpPr>
            <a:cxnSpLocks/>
          </p:cNvCxnSpPr>
          <p:nvPr/>
        </p:nvCxnSpPr>
        <p:spPr>
          <a:xfrm>
            <a:off x="702058" y="4104065"/>
            <a:ext cx="854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244944-D7A4-4977-A377-656465FFD892}"/>
              </a:ext>
            </a:extLst>
          </p:cNvPr>
          <p:cNvSpPr txBox="1"/>
          <p:nvPr/>
        </p:nvSpPr>
        <p:spPr>
          <a:xfrm>
            <a:off x="291151" y="3751215"/>
            <a:ext cx="134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Myapproute.com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5A6B70-87E7-4F45-BF44-A096D141BCED}"/>
              </a:ext>
            </a:extLst>
          </p:cNvPr>
          <p:cNvCxnSpPr>
            <a:cxnSpLocks/>
          </p:cNvCxnSpPr>
          <p:nvPr/>
        </p:nvCxnSpPr>
        <p:spPr>
          <a:xfrm>
            <a:off x="702058" y="5886976"/>
            <a:ext cx="854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DA7E22-B4F9-4C52-A503-F0582735D417}"/>
              </a:ext>
            </a:extLst>
          </p:cNvPr>
          <p:cNvSpPr txBox="1"/>
          <p:nvPr/>
        </p:nvSpPr>
        <p:spPr>
          <a:xfrm>
            <a:off x="291151" y="5425311"/>
            <a:ext cx="117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MyappTempRoute.com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50F9A-13BF-4384-B267-C076A55FFBF3}"/>
              </a:ext>
            </a:extLst>
          </p:cNvPr>
          <p:cNvCxnSpPr>
            <a:cxnSpLocks/>
          </p:cNvCxnSpPr>
          <p:nvPr/>
        </p:nvCxnSpPr>
        <p:spPr>
          <a:xfrm>
            <a:off x="4403905" y="4035703"/>
            <a:ext cx="854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479840-C61C-47A3-B746-43792F8E466D}"/>
              </a:ext>
            </a:extLst>
          </p:cNvPr>
          <p:cNvSpPr txBox="1"/>
          <p:nvPr/>
        </p:nvSpPr>
        <p:spPr>
          <a:xfrm>
            <a:off x="3992998" y="3682853"/>
            <a:ext cx="134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Myapproute.com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824F2E-F2B6-49B8-A4E3-0FD22BBB1450}"/>
              </a:ext>
            </a:extLst>
          </p:cNvPr>
          <p:cNvCxnSpPr>
            <a:cxnSpLocks/>
          </p:cNvCxnSpPr>
          <p:nvPr/>
        </p:nvCxnSpPr>
        <p:spPr>
          <a:xfrm>
            <a:off x="4403905" y="5818614"/>
            <a:ext cx="854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D8A944-6860-49D1-9F01-20515BD13F2B}"/>
              </a:ext>
            </a:extLst>
          </p:cNvPr>
          <p:cNvSpPr txBox="1"/>
          <p:nvPr/>
        </p:nvSpPr>
        <p:spPr>
          <a:xfrm>
            <a:off x="3992998" y="5465763"/>
            <a:ext cx="134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Myapproute.com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A97080-939F-4F33-BE0C-533AF6D439E7}"/>
              </a:ext>
            </a:extLst>
          </p:cNvPr>
          <p:cNvCxnSpPr>
            <a:cxnSpLocks/>
          </p:cNvCxnSpPr>
          <p:nvPr/>
        </p:nvCxnSpPr>
        <p:spPr>
          <a:xfrm>
            <a:off x="8270350" y="5818614"/>
            <a:ext cx="854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9B0CB2-D203-46C9-942C-394AF381BA7E}"/>
              </a:ext>
            </a:extLst>
          </p:cNvPr>
          <p:cNvSpPr txBox="1"/>
          <p:nvPr/>
        </p:nvSpPr>
        <p:spPr>
          <a:xfrm>
            <a:off x="7859443" y="5465763"/>
            <a:ext cx="134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Myapproute.com</a:t>
            </a:r>
          </a:p>
        </p:txBody>
      </p:sp>
    </p:spTree>
    <p:extLst>
      <p:ext uri="{BB962C8B-B14F-4D97-AF65-F5344CB8AC3E}">
        <p14:creationId xmlns:p14="http://schemas.microsoft.com/office/powerpoint/2010/main" val="162264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BFD1-E426-4CBE-A334-C40CFE47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Implications on App &amp; Data Model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1EEC7-07ED-403C-9318-3B0EBFC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Rockwell" panose="02060603020205020403" pitchFamily="18" charset="0"/>
              </a:rPr>
              <a:t>If you can’t handle the heat, stay away from the kitchen</a:t>
            </a:r>
            <a:endParaRPr lang="en-US" sz="4000" kern="1200" dirty="0">
              <a:solidFill>
                <a:schemeClr val="bg2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61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Office Theme</vt:lpstr>
      <vt:lpstr>Continuous Delivery </vt:lpstr>
      <vt:lpstr>Will Be A Nightmare With Downtime</vt:lpstr>
      <vt:lpstr>Routes</vt:lpstr>
      <vt:lpstr>Route Service Request Flow</vt:lpstr>
      <vt:lpstr>App and Route these days</vt:lpstr>
      <vt:lpstr>When You Upgrade Your App</vt:lpstr>
      <vt:lpstr>Blue Green Deployment</vt:lpstr>
      <vt:lpstr>Blue Green Deployment</vt:lpstr>
      <vt:lpstr>If you can’t handle the heat, stay away from the kitchen</vt:lpstr>
      <vt:lpstr>Serializing Objects</vt:lpstr>
      <vt:lpstr>Database Changes</vt:lpstr>
      <vt:lpstr>Database Changes</vt:lpstr>
      <vt:lpstr>Code Changes</vt:lpstr>
      <vt:lpstr>DEMO</vt:lpstr>
      <vt:lpstr>Develop 2 Apps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</dc:title>
  <dc:creator>Kesharwani, Avitesh</dc:creator>
  <cp:lastModifiedBy>Kesharwani, Avitesh</cp:lastModifiedBy>
  <cp:revision>1</cp:revision>
  <dcterms:created xsi:type="dcterms:W3CDTF">2019-03-22T03:57:18Z</dcterms:created>
  <dcterms:modified xsi:type="dcterms:W3CDTF">2019-03-22T03:57:58Z</dcterms:modified>
</cp:coreProperties>
</file>