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8655-657B-43AF-879B-84B79830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C660D-D452-4BF4-9392-52C80EA7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B7C8-B047-4059-83E1-29D63A06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BC98-1DDF-4D03-9E46-F932BDF7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AD2E-5A3B-4CBC-9D02-D28FAF06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1563-E5CB-4E1D-B17A-1DBC98B9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B9A4-8E76-4FA1-BA82-9BC79DA0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F379-82A6-4584-AE7B-7726A08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3DC-F368-45A5-9E89-D2936FA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6DA-5284-4A9F-9415-F8A56F2B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820D6-7994-43ED-8D80-77992FA4B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A415-1365-454D-88E7-236FA775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AA14-FB7E-4BBC-B01E-0258BE23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2FE4-1B57-493A-AFA9-FF7412B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BF6D-4437-4F25-B60F-52F6BBDD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9F42-9FA4-4EC7-85E1-3DE9930D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DA7B-B6A1-4FE8-9673-D90AE379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A982-5BEC-4B33-989A-F74726B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F0F5-61B5-486C-AC62-C22BEF6C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27D1-A720-46AE-8858-90DB214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E9D4-EF65-4180-8A82-EC84FE7B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22F6-6D27-4C29-A1CF-6188DB1B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9A31-C939-4351-AF85-E8418FD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ABA4-D7B0-42C6-9396-351236E6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3D5-AFEA-461B-A1EE-E48C9DCF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53E-24AD-418F-8E6A-222AE494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2C2F-8929-4FE3-8C62-45731048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65C4-B616-48A0-BBD1-5B551815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CFC62-B0AD-4DF6-9107-BA4A6FFD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A181-C96E-4F8D-BBAD-764DB3C5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0EE7-D86A-4F9F-A754-200D0910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513D-1652-4596-9C4D-933DE81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79F4-E8CA-455D-AC49-829DCC4C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B3D6-9866-4160-8897-B9212294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67A54-40DA-45C2-969B-1AFB8F0C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F6181-4491-46B7-9E3A-0D5E79DF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9160A-C1F8-4F91-A882-9C4979F8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C5B45-D131-4246-A6F1-99DDB1BF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948E1-8FF6-476C-82E9-AC9F5B33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EB61-D5A1-4AE5-9742-5A415CED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8E09-67AB-4644-BCFB-B2A41A43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078B-67FB-460A-BED2-8F351DC1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8CF51-A535-4472-8900-BC6CD98C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F87DA-4A67-4247-A8EF-18F08283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B999B-42E8-417C-9722-19B659C5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98FF-1EBE-439C-A3A6-D669B32E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5D76-4591-481A-AC15-B471F22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7173-815B-46C3-8CB7-86A8867F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396BD-A6C7-414B-BC72-5ADE192C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C917-2037-4342-9FA2-77DAC3D0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12B8-EB8B-4628-AA3E-572E32BF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048B-B4F1-46D2-AF96-EA3D65A6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45F-7756-4267-9DAD-D8680940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D326B-BBBF-4A95-B3EC-9BA169F8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2CDF9-F7B6-4456-93EB-C73DD595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E500-0BD4-470B-88D8-573B10EF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B3526-964E-480D-9783-C3D5B6D1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A126-FBAE-40B1-B3F9-D95322A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26A0E-37BC-47B7-960B-1C7564FC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B0FF2-C36E-4E52-9296-2DFF0051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374D-69FC-4503-8BA7-40C37CB08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D49E-D22B-411A-9B20-DA7A9F30CD0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121E-6706-4C9B-8F69-55CE7F82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5DD-C592-40AA-A3DE-EF4BED38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B7D3-DEE6-4745-953C-F9A93815A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84404-2923-4A8C-9744-E51EBC33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C5765F-400C-4334-AF27-F6A4ACC1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41338-D9F8-487E-9FDE-9C625409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88EBB-4863-4DBE-92A5-9BB521AC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016F6-016E-4EEF-82C4-712C0E1F9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330A6-DDEE-4024-9C30-53105504E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A7FD1-C467-4CA2-90D1-E3134693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B11F80-6A65-40F7-8BBD-2DEE8E042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9CF4A-CFD1-4386-92D2-CDF90C526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C72BB-E207-4349-A524-0D28796A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8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67278-3432-402D-A94C-7EC9BED54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2FD16-919A-4243-BB4A-61864CAAF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C2363A-0FAA-4CD0-B7D4-528A3319A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64CA9C-9F35-45CA-BAE7-E9CFEE5B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137945-194C-4F67-BCB2-300D52DB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Kesharwani, Avitesh</dc:creator>
  <cp:lastModifiedBy>Kesharwani, Avitesh</cp:lastModifiedBy>
  <cp:revision>1</cp:revision>
  <dcterms:created xsi:type="dcterms:W3CDTF">2019-02-25T18:13:17Z</dcterms:created>
  <dcterms:modified xsi:type="dcterms:W3CDTF">2019-02-25T18:14:13Z</dcterms:modified>
</cp:coreProperties>
</file>