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87B3-FA05-43A2-B5C6-43BC38DF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587DA-5462-4998-8101-C3F3CFDE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DD52-B4AF-450D-B761-83D1D716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6420-2746-4F63-9503-328C4F2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A1B8-4C6E-48D4-8AB9-65265F95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0425-A169-488B-8A51-570112C3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3773-B349-4FBF-AEA2-3380D63EC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3CD9-1871-4629-9A1B-B8F1744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67FA-6FF2-47C6-86E8-C7B87F4C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FA06-E9DB-4F32-BFB8-3692BD06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030B-C455-43C6-910C-9B6E927D4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BCBBB-6195-415F-B745-F50B9D15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C305-DF76-4E58-AA2D-736DB944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D2ED-C47E-4134-812F-1E543A20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CF6C-B750-41EF-902B-6C2863AB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B343-CB42-4581-8C41-4E189F8B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F1C-1A57-4FBC-9995-CC80A5DD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198D-27F9-49B8-BBCA-26F0B20C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F149-EEFC-4A6B-9697-9E9EECCD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DDC1-F2F7-4EB2-A80F-960C99FF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1DE8-23EF-4B0D-B215-CEBE7DCD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C92E7-5736-4096-B518-5AE35A4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8418-4E4F-4265-AFBE-88A62D0C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9374-74DC-4D72-85C5-F1C06140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26F7-82F3-4D25-87BC-1611C714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E596-4E7F-4881-93F7-FD775AE7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56A1-3C77-4CAE-AD4A-D7FE88522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8B83F-B99E-404D-A1FE-876DC2E6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3F01-8F01-49CA-85FA-AAC9B956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A9EC-A085-400F-98E2-CBBF379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A6D2-B168-433C-9CE5-EBE030D0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0F0C-BDB6-412D-9CEF-CD83DE3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05A41-04D8-4C57-9A05-EFC83C8E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0506-3BB3-40DD-AB24-6416D0F5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7B15A-1BB6-42F7-94EC-5BA32CEE2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C2D36-6CA0-4433-BB0D-29C04030B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ECE43-8A5F-43F5-B71C-9754D0C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AC463-275B-403C-802B-1AE467BE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16195-1937-4997-8422-0DE7C042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76B8-1205-475C-AF15-6B8F99AA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D19D7-5039-44F8-BE9C-DBDF2E07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34D6F-68C6-4B51-A4FD-61EEF83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405C-22B2-4073-8ABB-36CCE91A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BBD73-D9B4-4248-915A-F35335DF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7E6D6-256C-4F02-BF91-5E7EC842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74645-881F-4409-81D6-7591E3B6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29A-05CE-45BE-8C9E-20738820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CD8D-0B6B-40C6-B18F-086D1891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16DE-1A8C-4395-8392-187552654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D7B71-1067-4B1D-AADA-C29E3D0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AD1F4-A1FA-47E2-91F0-C928F5F1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EDD83-D646-4D0C-8163-692B01ED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63EA-856B-4AB5-8311-47B1A404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EF7ED-F5D6-4581-9D63-7CA71362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4AEED-F2D7-49C3-99F4-D6C14CBC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825ED-975B-414E-9A26-0F6A9313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841E-A2FE-44E2-9B25-915F8611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AB5B-A63E-4DA9-A31D-0C80C841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99A5B-900C-4075-9382-C92E7610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4161-205C-4517-9D96-52D42648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84B5-3B4F-482D-9ADB-F3CAD71DF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48A1-2EC0-45FA-AD62-E312899E9021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482C-DA39-4117-AE7F-629912D7E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268D-6E8A-4274-BD5C-09500A7C0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3087-0150-4EE0-8D97-DC5DA310F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5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60AC1-E1EC-4C15-B585-D37769137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67F14-84AE-4FAF-A7FA-4E80A62A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Quick Intro</a:t>
            </a: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5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AAC50-0841-4300-B05F-4B58F112102B}"/>
              </a:ext>
            </a:extLst>
          </p:cNvPr>
          <p:cNvSpPr txBox="1"/>
          <p:nvPr/>
        </p:nvSpPr>
        <p:spPr>
          <a:xfrm>
            <a:off x="970844" y="982133"/>
            <a:ext cx="3033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Agenda: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with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Spring Boot?’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use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A7F4D-6F9A-45E8-AE31-5F6F3FB4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4" y="6081732"/>
            <a:ext cx="1790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3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E2065-1CCC-4AC3-A7AD-5A856AB292F2}"/>
              </a:ext>
            </a:extLst>
          </p:cNvPr>
          <p:cNvSpPr/>
          <p:nvPr/>
        </p:nvSpPr>
        <p:spPr>
          <a:xfrm>
            <a:off x="1117600" y="2731911"/>
            <a:ext cx="955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333333"/>
                </a:solidFill>
                <a:latin typeface="ArialMT"/>
              </a:rPr>
              <a:t>Problems With Development</a:t>
            </a:r>
          </a:p>
          <a:p>
            <a:pPr algn="ctr"/>
            <a:r>
              <a:rPr lang="en-US" b="0" i="0" u="none" strike="noStrike" baseline="0" dirty="0">
                <a:solidFill>
                  <a:srgbClr val="333333"/>
                </a:solidFill>
                <a:latin typeface="ArialMT"/>
              </a:rPr>
              <a:t>In Java, and in general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45869-E56A-43FA-9C3F-5A54060E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75" y="3891844"/>
            <a:ext cx="695250" cy="69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728AC-70C8-4DA9-8686-E478497F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4" y="6081732"/>
            <a:ext cx="1790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9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FA76C2-D3F6-4A0E-9195-70D0FD07B7EE}"/>
              </a:ext>
            </a:extLst>
          </p:cNvPr>
          <p:cNvSpPr/>
          <p:nvPr/>
        </p:nvSpPr>
        <p:spPr>
          <a:xfrm>
            <a:off x="270933" y="553154"/>
            <a:ext cx="1165013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i="0" u="none" strike="noStrike" baseline="0" dirty="0">
              <a:solidFill>
                <a:srgbClr val="333333"/>
              </a:solidFill>
              <a:latin typeface="Arial-BoldMT"/>
            </a:endParaRPr>
          </a:p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-BoldMT"/>
              </a:rPr>
              <a:t>What problems are we trying to solve?</a:t>
            </a:r>
          </a:p>
          <a:p>
            <a:endParaRPr lang="en-US" sz="2000" b="0" i="0" u="none" strike="noStrike" baseline="0" dirty="0">
              <a:solidFill>
                <a:srgbClr val="387C2C"/>
              </a:solidFill>
              <a:latin typeface="Wingdings-Regular"/>
            </a:endParaRP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b="1" dirty="0">
                <a:solidFill>
                  <a:srgbClr val="333333"/>
                </a:solidFill>
                <a:latin typeface="Arial-BoldMT"/>
              </a:rPr>
              <a:t>Developers keep re-solving the same problems.</a:t>
            </a: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Times-Roman"/>
              </a:rPr>
              <a:t>	• 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The point of coding is to build your business value-added services; be they your</a:t>
            </a:r>
          </a:p>
          <a:p>
            <a:r>
              <a:rPr lang="en-US" dirty="0">
                <a:solidFill>
                  <a:srgbClr val="333333"/>
                </a:solidFill>
                <a:latin typeface="ArialMT"/>
              </a:rPr>
              <a:t>	   trading algorithms, your music service, etc.</a:t>
            </a: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Times-Roman"/>
              </a:rPr>
              <a:t>	• 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Any time spent doing anything else is (usually) wasted.</a:t>
            </a:r>
          </a:p>
          <a:p>
            <a:endParaRPr lang="en-US" dirty="0">
              <a:solidFill>
                <a:srgbClr val="333333"/>
              </a:solidFill>
              <a:latin typeface="ArialMT"/>
            </a:endParaRP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b="1" dirty="0">
                <a:solidFill>
                  <a:srgbClr val="333333"/>
                </a:solidFill>
                <a:latin typeface="Arial-BoldMT"/>
              </a:rPr>
              <a:t>Development with Java is mostly boiler-plate.</a:t>
            </a: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Times-Roman"/>
              </a:rPr>
              <a:t>	• 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Web-applications are very common and require lots of configuration/setup.</a:t>
            </a: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Times-Roman"/>
              </a:rPr>
              <a:t>	• 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Packaging, deployment, and monitoring take time (every time!). This is a waste</a:t>
            </a:r>
          </a:p>
          <a:p>
            <a:r>
              <a:rPr lang="en-US" dirty="0">
                <a:solidFill>
                  <a:srgbClr val="333333"/>
                </a:solidFill>
                <a:latin typeface="ArialMT"/>
              </a:rPr>
              <a:t>	   to your productivity; they are tangential to your business logic.</a:t>
            </a:r>
          </a:p>
          <a:p>
            <a:r>
              <a:rPr lang="en-US" sz="2000" b="0" i="0" u="none" strike="noStrike" baseline="0" dirty="0">
                <a:solidFill>
                  <a:srgbClr val="387C2C"/>
                </a:solidFill>
                <a:latin typeface="Times-Roman"/>
              </a:rPr>
              <a:t>	• </a:t>
            </a:r>
            <a:r>
              <a:rPr lang="en-US" dirty="0">
                <a:solidFill>
                  <a:srgbClr val="333333"/>
                </a:solidFill>
                <a:latin typeface="ArialMT"/>
              </a:rPr>
              <a:t>There are too many custom variations of essentially the same configuration,</a:t>
            </a:r>
          </a:p>
          <a:p>
            <a:r>
              <a:rPr lang="en-US" dirty="0">
                <a:solidFill>
                  <a:srgbClr val="333333"/>
                </a:solidFill>
                <a:latin typeface="ArialMT"/>
              </a:rPr>
              <a:t>	   project layout, and deployment (makes standardization/training hard).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E7B9D-5229-4BAE-81E6-CE1C013E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4" y="6081732"/>
            <a:ext cx="1790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9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9E2065-1CCC-4AC3-A7AD-5A856AB292F2}"/>
              </a:ext>
            </a:extLst>
          </p:cNvPr>
          <p:cNvSpPr/>
          <p:nvPr/>
        </p:nvSpPr>
        <p:spPr>
          <a:xfrm>
            <a:off x="1117600" y="2731911"/>
            <a:ext cx="955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333333"/>
                </a:solidFill>
                <a:latin typeface="ArialMT"/>
              </a:rPr>
              <a:t>What is Spring Boot?</a:t>
            </a:r>
          </a:p>
          <a:p>
            <a:pPr algn="ctr"/>
            <a:r>
              <a:rPr lang="en-US" dirty="0">
                <a:solidFill>
                  <a:srgbClr val="333333"/>
                </a:solidFill>
                <a:latin typeface="ArialMT"/>
              </a:rPr>
              <a:t>An introduction to the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98059-7580-4311-BA6A-9063F094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3774193"/>
            <a:ext cx="1600200" cy="1228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49D26-66AD-4F8B-B3B9-2EB41741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4" y="6081732"/>
            <a:ext cx="1790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42400C-6B2C-4F5E-A32D-FDE123569BC1}"/>
              </a:ext>
            </a:extLst>
          </p:cNvPr>
          <p:cNvSpPr/>
          <p:nvPr/>
        </p:nvSpPr>
        <p:spPr>
          <a:xfrm>
            <a:off x="225777" y="203200"/>
            <a:ext cx="1172915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-BoldMT"/>
              </a:rPr>
              <a:t>According to the project itself:</a:t>
            </a:r>
          </a:p>
          <a:p>
            <a:r>
              <a:rPr lang="en-US" sz="8800" dirty="0">
                <a:solidFill>
                  <a:srgbClr val="00B050"/>
                </a:solidFill>
                <a:latin typeface="ArialMT"/>
              </a:rPr>
              <a:t>“</a:t>
            </a:r>
            <a:r>
              <a:rPr lang="en-US" sz="3200" dirty="0">
                <a:solidFill>
                  <a:srgbClr val="4D4D4D"/>
                </a:solidFill>
                <a:latin typeface="ArialMT"/>
              </a:rPr>
              <a:t>Spring Boot makes it easy to create standalone,           production-grade Spring based applications that you can just run.</a:t>
            </a:r>
          </a:p>
          <a:p>
            <a:pPr lvl="3"/>
            <a:r>
              <a:rPr lang="en-US" dirty="0">
                <a:solidFill>
                  <a:srgbClr val="4D4D4D"/>
                </a:solidFill>
                <a:latin typeface="ArialMT"/>
              </a:rPr>
              <a:t>--</a:t>
            </a:r>
            <a:r>
              <a:rPr lang="en-US" b="0" i="1" u="none" strike="noStrike" baseline="0" dirty="0">
                <a:solidFill>
                  <a:srgbClr val="4D4D4D"/>
                </a:solidFill>
                <a:latin typeface="Arial-ItalicMT"/>
              </a:rPr>
              <a:t>Spring.io</a:t>
            </a:r>
          </a:p>
          <a:p>
            <a:r>
              <a:rPr lang="en-US" sz="8800" dirty="0">
                <a:solidFill>
                  <a:srgbClr val="00B050"/>
                </a:solidFill>
                <a:latin typeface="ArialMT"/>
              </a:rPr>
              <a:t>“</a:t>
            </a:r>
            <a:r>
              <a:rPr lang="en-US" sz="3200" dirty="0">
                <a:solidFill>
                  <a:srgbClr val="4D4D4D"/>
                </a:solidFill>
                <a:latin typeface="ArialMT"/>
              </a:rPr>
              <a:t>We take an opinionated view of the platform and third-party libraries so that you can get started with minimum fuss.</a:t>
            </a:r>
          </a:p>
          <a:p>
            <a:r>
              <a:rPr lang="en-US" i="1" dirty="0">
                <a:solidFill>
                  <a:srgbClr val="4D4D4D"/>
                </a:solidFill>
                <a:latin typeface="Arial-ItalicMT"/>
              </a:rPr>
              <a:t>		--Spring.io</a:t>
            </a:r>
          </a:p>
          <a:p>
            <a:endParaRPr lang="en-US" sz="3200" dirty="0">
              <a:solidFill>
                <a:srgbClr val="4D4D4D"/>
              </a:solidFill>
              <a:latin typeface="ArialMT"/>
            </a:endParaRPr>
          </a:p>
          <a:p>
            <a:endParaRPr lang="en-US" dirty="0">
              <a:solidFill>
                <a:srgbClr val="4D4D4D"/>
              </a:solidFill>
              <a:latin typeface="ArialMT"/>
            </a:endParaRPr>
          </a:p>
          <a:p>
            <a:endParaRPr lang="en-US" dirty="0">
              <a:solidFill>
                <a:srgbClr val="4D4D4D"/>
              </a:solidFill>
              <a:latin typeface="Arial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3111C-6F04-4288-86CC-96A5CB12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4" y="6081732"/>
            <a:ext cx="1790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449D26-66AD-4F8B-B3B9-2EB41741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4" y="6081732"/>
            <a:ext cx="1790700" cy="64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AA645E-77C2-42E3-97FD-59F1E1076570}"/>
              </a:ext>
            </a:extLst>
          </p:cNvPr>
          <p:cNvSpPr/>
          <p:nvPr/>
        </p:nvSpPr>
        <p:spPr>
          <a:xfrm>
            <a:off x="293511" y="191912"/>
            <a:ext cx="11480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i="0" u="none" strike="noStrike" baseline="0" dirty="0">
              <a:solidFill>
                <a:srgbClr val="333333"/>
              </a:solidFill>
              <a:latin typeface="Arial-BoldMT"/>
            </a:endParaRPr>
          </a:p>
          <a:p>
            <a:r>
              <a:rPr lang="en-US" sz="2400" b="1" i="0" u="none" strike="noStrike" baseline="0" dirty="0">
                <a:solidFill>
                  <a:srgbClr val="333333"/>
                </a:solidFill>
                <a:latin typeface="Arial-BoldMT"/>
              </a:rPr>
              <a:t>Key Features</a:t>
            </a:r>
          </a:p>
          <a:p>
            <a:endParaRPr lang="en-US" sz="2400" b="1" i="0" u="none" strike="noStrike" baseline="0" dirty="0">
              <a:solidFill>
                <a:srgbClr val="333333"/>
              </a:solidFill>
              <a:latin typeface="Arial-BoldMT"/>
            </a:endParaRPr>
          </a:p>
          <a:p>
            <a:r>
              <a:rPr lang="en-US" sz="24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sz="2000" b="1" dirty="0">
                <a:solidFill>
                  <a:srgbClr val="333333"/>
                </a:solidFill>
                <a:latin typeface="Arial-BoldMT"/>
              </a:rPr>
              <a:t>Get Spring web-services running with just couple lines of code (literally).</a:t>
            </a:r>
          </a:p>
          <a:p>
            <a:endParaRPr lang="en-US" sz="2000" b="1" dirty="0">
              <a:solidFill>
                <a:srgbClr val="333333"/>
              </a:solidFill>
              <a:latin typeface="Arial-BoldMT"/>
            </a:endParaRPr>
          </a:p>
          <a:p>
            <a:r>
              <a:rPr lang="en-US" sz="24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sz="2000" b="1" dirty="0">
                <a:solidFill>
                  <a:srgbClr val="333333"/>
                </a:solidFill>
                <a:latin typeface="Arial-BoldMT"/>
              </a:rPr>
              <a:t>Embed Tomcat or Undertow directly into them, providing a runnable JAR.</a:t>
            </a:r>
          </a:p>
          <a:p>
            <a:endParaRPr lang="en-US" sz="2000" b="1" dirty="0">
              <a:solidFill>
                <a:srgbClr val="333333"/>
              </a:solidFill>
              <a:latin typeface="Arial-BoldMT"/>
            </a:endParaRPr>
          </a:p>
          <a:p>
            <a:r>
              <a:rPr lang="en-US" sz="24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sz="2000" b="1" dirty="0">
                <a:solidFill>
                  <a:srgbClr val="333333"/>
                </a:solidFill>
                <a:latin typeface="Arial-BoldMT"/>
              </a:rPr>
              <a:t>Automatically configure Spring wherever possible (you can actually run</a:t>
            </a:r>
          </a:p>
          <a:p>
            <a:r>
              <a:rPr lang="en-US" sz="2000" b="1" dirty="0">
                <a:solidFill>
                  <a:srgbClr val="333333"/>
                </a:solidFill>
                <a:latin typeface="Arial-BoldMT"/>
              </a:rPr>
              <a:t>without any configuration out of the box).</a:t>
            </a:r>
          </a:p>
          <a:p>
            <a:endParaRPr lang="en-US" sz="2000" b="1" dirty="0">
              <a:solidFill>
                <a:srgbClr val="333333"/>
              </a:solidFill>
              <a:latin typeface="Arial-BoldMT"/>
            </a:endParaRPr>
          </a:p>
          <a:p>
            <a:r>
              <a:rPr lang="en-US" sz="24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sz="2000" b="1" dirty="0">
                <a:solidFill>
                  <a:srgbClr val="333333"/>
                </a:solidFill>
                <a:latin typeface="Arial-BoldMT"/>
              </a:rPr>
              <a:t>Add standard metrics, health checks, and externalized configuration.</a:t>
            </a:r>
          </a:p>
          <a:p>
            <a:endParaRPr lang="en-US" sz="2000" b="1" dirty="0">
              <a:solidFill>
                <a:srgbClr val="333333"/>
              </a:solidFill>
              <a:latin typeface="Arial-BoldMT"/>
            </a:endParaRPr>
          </a:p>
          <a:p>
            <a:r>
              <a:rPr lang="en-US" sz="2400" b="0" i="0" u="none" strike="noStrike" baseline="0" dirty="0">
                <a:solidFill>
                  <a:srgbClr val="387C2C"/>
                </a:solidFill>
                <a:latin typeface="Wingdings-Regular"/>
              </a:rPr>
              <a:t>§ </a:t>
            </a:r>
            <a:r>
              <a:rPr lang="en-US" sz="2000" b="1" dirty="0">
                <a:solidFill>
                  <a:srgbClr val="333333"/>
                </a:solidFill>
                <a:latin typeface="Arial-BoldMT"/>
              </a:rPr>
              <a:t>Integrate with a huge number of things out of the box; for example:</a:t>
            </a:r>
          </a:p>
          <a:p>
            <a:r>
              <a:rPr lang="en-US" sz="2400" b="0" i="0" u="none" strike="noStrike" baseline="0" dirty="0">
                <a:solidFill>
                  <a:srgbClr val="387C2C"/>
                </a:solidFill>
                <a:latin typeface="Times-Roman"/>
              </a:rPr>
              <a:t>	• </a:t>
            </a:r>
            <a:r>
              <a:rPr lang="en-US" sz="2000" dirty="0">
                <a:solidFill>
                  <a:srgbClr val="333333"/>
                </a:solidFill>
                <a:latin typeface="ArialMT"/>
              </a:rPr>
              <a:t>Admin console for managing spring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6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183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Arial-BoldMT</vt:lpstr>
      <vt:lpstr>Arial-ItalicMT</vt:lpstr>
      <vt:lpstr>ArialMT</vt:lpstr>
      <vt:lpstr>Calibri</vt:lpstr>
      <vt:lpstr>Calibri Light</vt:lpstr>
      <vt:lpstr>Times-Roman</vt:lpstr>
      <vt:lpstr>Wingdings-Regular</vt:lpstr>
      <vt:lpstr>Office Theme</vt:lpstr>
      <vt:lpstr>Quick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</dc:title>
  <dc:creator>Kesharwani, Avitesh</dc:creator>
  <cp:lastModifiedBy>Kesharwani, Avitesh</cp:lastModifiedBy>
  <cp:revision>2</cp:revision>
  <dcterms:created xsi:type="dcterms:W3CDTF">2019-03-08T22:50:38Z</dcterms:created>
  <dcterms:modified xsi:type="dcterms:W3CDTF">2019-03-09T22:19:39Z</dcterms:modified>
</cp:coreProperties>
</file>