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BE20-0038-40F7-8B9B-0FED17750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B751C-CFE4-49EC-A114-DBCF8067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F5B1-5468-4903-8A82-36FBFDC7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BF830-E2D5-4C9F-8714-D1AFC5D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9C8C-B085-43D3-961C-6C168E9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8DF7-D256-4A94-A560-FAC650F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53EEE-421C-45FB-8B44-E04263EC7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1F77-FB8B-4F25-9AFC-C0475DE4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E80EE-E3C7-40A0-BC67-E4F55599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97855-1B5D-47BD-9EBF-038C3A98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13C0-7AC8-4F92-BCD6-165C7BB33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BBAA3-5CEF-4C33-841A-06F6AE595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B810-A500-4EA4-A7BC-B9C45583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DA2B-EB94-4B9A-A998-5B8B446D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B5DC2-2640-4478-A7F9-FBB3A190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65B2-EFC7-4B95-A78C-D8871FC2F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57F7-2973-4A7A-970F-B54EBE96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C2B6-D993-408A-8F5D-296C18E3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4DC2-F63B-40EF-9251-BFF45387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A8BC-9A0A-4264-9FAD-C677E77B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1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5A1B-9DC4-4100-A4ED-5CE9089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1D9E8-D5CF-4569-A1BB-74D0514D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08F03-593D-4736-A285-C805CFD1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76140-6AFC-49D3-A621-14EFFDCA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D5B19-A095-4345-851D-E8FC4486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0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163C-B80B-47D7-ADE4-B020C7C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CBB1F-EE73-4A80-8682-911AEF2ED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0B2FE-7EA9-48C2-81FC-6248902DA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9268B-0B60-4C50-9501-C00B6E57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6031F-2D1D-4284-BA3B-DD1C3659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730C5-0B43-463C-9A80-24E0F267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7CA2-91F1-496F-AD12-075F9F91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64ED-98F0-47D3-918B-7D7E84FF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9BC3-CA5D-4A81-A671-2E403FB5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8F5FDD-7458-40EE-A399-7AE5852FD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64558-1718-4C97-8BD0-7902A96B5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7EA81-E928-40AF-B699-AC84C4C1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6F225-C5E4-4379-8B80-5F73185C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C8EF5-69FB-4CDF-97EF-19A37F68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5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4B8F-D14C-40FF-878F-D463ADF4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4FF36-BE5D-40C8-A0D0-8EFD1501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D953B-5947-4EED-9BCC-68890C2C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88D1-F3E4-4CE5-B297-10195491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2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3060B-90B2-4318-B032-55DABAD4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38444-31F4-49ED-A938-82221DA5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5D7A-709C-4C3F-A6CB-2349D1BD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DA1-70FD-407C-9E33-5650686B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D0FF-0679-4C21-8696-CAA3EF13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4C967-7E46-40D1-995E-4A11D9B7F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D063-B02C-4704-9DB4-A3BD54A86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F88F6-9180-4911-817B-AB9AE93E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4A0D-E2A5-421D-ADE2-F1A66EBA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8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C096-3475-4E0D-AEC8-14BB7085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EEF7D-8330-4850-B387-9FE1693B6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5A039-2911-4D31-B119-982F7D73A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65AE-D183-4C29-A8A9-49A7F911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23A9A-C965-49C3-89FE-58788449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04523-69B8-445B-B98E-B1976E38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1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4F98F-55DB-4D3D-A834-C7C3B740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12DF6-E16C-477C-B972-41D168ED5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273E7-48C4-43BA-98A8-44B1AE238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A4147-D814-4E89-851C-28C53EEE5E68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DF26-5C21-490F-8964-F49703E78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4565-1129-4004-AABE-525C4B91F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E2C60-8276-4D51-815E-FD1C967D1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0B66D-0B6D-4BD3-9CCB-6550E4CC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99773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7A059-9ECF-4572-A363-5C33917B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 Factor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6249669-B904-4B84-9215-CCB24D1D1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08" y="1554255"/>
            <a:ext cx="9513443" cy="530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9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1FE0-2E71-4E22-BA75-D231D895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Loggregator : Metron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Forward logs to the Loggregator subsystem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AF34B5-B38F-44B5-ACBA-7A3F888D632B}"/>
              </a:ext>
            </a:extLst>
          </p:cNvPr>
          <p:cNvGrpSpPr/>
          <p:nvPr/>
        </p:nvGrpSpPr>
        <p:grpSpPr>
          <a:xfrm>
            <a:off x="925689" y="2688696"/>
            <a:ext cx="10069689" cy="3522133"/>
            <a:chOff x="1128889" y="2449689"/>
            <a:chExt cx="10069689" cy="352213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1423135-FDEC-4E37-B476-88A01122CEA6}"/>
                </a:ext>
              </a:extLst>
            </p:cNvPr>
            <p:cNvSpPr/>
            <p:nvPr/>
          </p:nvSpPr>
          <p:spPr>
            <a:xfrm>
              <a:off x="1128889" y="2449689"/>
              <a:ext cx="5621867" cy="35221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A72CA15-B401-413D-BCB1-52D6DD04BC45}"/>
                </a:ext>
              </a:extLst>
            </p:cNvPr>
            <p:cNvGrpSpPr/>
            <p:nvPr/>
          </p:nvGrpSpPr>
          <p:grpSpPr>
            <a:xfrm>
              <a:off x="1478844" y="2788355"/>
              <a:ext cx="9719734" cy="3104445"/>
              <a:chOff x="1478844" y="2788355"/>
              <a:chExt cx="9719734" cy="3104445"/>
            </a:xfrm>
          </p:grpSpPr>
          <p:sp>
            <p:nvSpPr>
              <p:cNvPr id="49" name="Rectangle: Single Corner Snipped 48">
                <a:extLst>
                  <a:ext uri="{FF2B5EF4-FFF2-40B4-BE49-F238E27FC236}">
                    <a16:creationId xmlns:a16="http://schemas.microsoft.com/office/drawing/2014/main" id="{79107681-D681-4DCD-B631-1EFFB066580A}"/>
                  </a:ext>
                </a:extLst>
              </p:cNvPr>
              <p:cNvSpPr/>
              <p:nvPr/>
            </p:nvSpPr>
            <p:spPr>
              <a:xfrm>
                <a:off x="8534400" y="4357511"/>
                <a:ext cx="2664178" cy="1535289"/>
              </a:xfrm>
              <a:prstGeom prst="snip1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Loggregator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2F27C6A-9501-4FF9-AD9E-79A22714BF83}"/>
                  </a:ext>
                </a:extLst>
              </p:cNvPr>
              <p:cNvSpPr/>
              <p:nvPr/>
            </p:nvSpPr>
            <p:spPr>
              <a:xfrm>
                <a:off x="1478844" y="2788356"/>
                <a:ext cx="733778" cy="7563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093BB94-6C50-4574-AB00-E2A53DB6BD3D}"/>
                  </a:ext>
                </a:extLst>
              </p:cNvPr>
              <p:cNvSpPr/>
              <p:nvPr/>
            </p:nvSpPr>
            <p:spPr>
              <a:xfrm>
                <a:off x="2500488" y="2788355"/>
                <a:ext cx="733778" cy="7563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8C15250-93EF-47BC-9023-0ACE6FE41A6E}"/>
                  </a:ext>
                </a:extLst>
              </p:cNvPr>
              <p:cNvSpPr/>
              <p:nvPr/>
            </p:nvSpPr>
            <p:spPr>
              <a:xfrm>
                <a:off x="3522132" y="2788355"/>
                <a:ext cx="733778" cy="7563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2330C82-E19C-4C8C-873F-B5F4CB56B884}"/>
                  </a:ext>
                </a:extLst>
              </p:cNvPr>
              <p:cNvSpPr/>
              <p:nvPr/>
            </p:nvSpPr>
            <p:spPr>
              <a:xfrm>
                <a:off x="1478844" y="3790597"/>
                <a:ext cx="733778" cy="7563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6002010-12BD-4D07-9BE9-C8C15C02764F}"/>
                  </a:ext>
                </a:extLst>
              </p:cNvPr>
              <p:cNvSpPr/>
              <p:nvPr/>
            </p:nvSpPr>
            <p:spPr>
              <a:xfrm>
                <a:off x="2500488" y="3790597"/>
                <a:ext cx="733778" cy="75635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7185FBA-D890-43D3-9951-EA8E719C4846}"/>
                  </a:ext>
                </a:extLst>
              </p:cNvPr>
              <p:cNvSpPr/>
              <p:nvPr/>
            </p:nvSpPr>
            <p:spPr>
              <a:xfrm>
                <a:off x="3804356" y="3790597"/>
                <a:ext cx="2517422" cy="1063625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EB845949-BADC-4C89-B98C-E770DCAF9269}"/>
                  </a:ext>
                </a:extLst>
              </p:cNvPr>
              <p:cNvSpPr/>
              <p:nvPr/>
            </p:nvSpPr>
            <p:spPr>
              <a:xfrm>
                <a:off x="3804356" y="5077089"/>
                <a:ext cx="2517422" cy="7685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Metron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340F94CF-F3C2-414E-AEAB-7025B9FCF046}"/>
                  </a:ext>
                </a:extLst>
              </p:cNvPr>
              <p:cNvSpPr/>
              <p:nvPr/>
            </p:nvSpPr>
            <p:spPr>
              <a:xfrm>
                <a:off x="4154311" y="4242151"/>
                <a:ext cx="1873956" cy="4960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Executor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102E0B-D930-4667-863C-C4068B1DCF0B}"/>
                  </a:ext>
                </a:extLst>
              </p:cNvPr>
              <p:cNvSpPr txBox="1"/>
              <p:nvPr/>
            </p:nvSpPr>
            <p:spPr>
              <a:xfrm>
                <a:off x="4755444" y="3746611"/>
                <a:ext cx="64346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Rep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69B2F2C-A84C-4374-88A0-CFDEAF1CDFC4}"/>
                  </a:ext>
                </a:extLst>
              </p:cNvPr>
              <p:cNvCxnSpPr>
                <a:stCxn id="54" idx="6"/>
                <a:endCxn id="57" idx="1"/>
              </p:cNvCxnSpPr>
              <p:nvPr/>
            </p:nvCxnSpPr>
            <p:spPr>
              <a:xfrm>
                <a:off x="3234266" y="4168775"/>
                <a:ext cx="920045" cy="32140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85A6902-B563-40F9-982B-6491A2DDE11B}"/>
                  </a:ext>
                </a:extLst>
              </p:cNvPr>
              <p:cNvCxnSpPr>
                <a:stCxn id="57" idx="2"/>
                <a:endCxn id="56" idx="0"/>
              </p:cNvCxnSpPr>
              <p:nvPr/>
            </p:nvCxnSpPr>
            <p:spPr>
              <a:xfrm flipH="1">
                <a:off x="5063067" y="4738200"/>
                <a:ext cx="28222" cy="33888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F2D7AE4-8D6D-4214-84E2-2F3DD306E4C0}"/>
                  </a:ext>
                </a:extLst>
              </p:cNvPr>
              <p:cNvCxnSpPr>
                <a:cxnSpLocks/>
                <a:stCxn id="56" idx="3"/>
                <a:endCxn id="49" idx="2"/>
              </p:cNvCxnSpPr>
              <p:nvPr/>
            </p:nvCxnSpPr>
            <p:spPr>
              <a:xfrm flipV="1">
                <a:off x="6321778" y="5125156"/>
                <a:ext cx="2212622" cy="33619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29D20B-018F-46EC-8C4F-A36FFC97AA7A}"/>
                  </a:ext>
                </a:extLst>
              </p:cNvPr>
              <p:cNvSpPr txBox="1"/>
              <p:nvPr/>
            </p:nvSpPr>
            <p:spPr>
              <a:xfrm>
                <a:off x="5537200" y="2814662"/>
                <a:ext cx="64346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Cell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9006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1FE0-2E71-4E22-BA75-D231D895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Loggregator : Doppler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Gather logs from Metron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797AC0-4791-41D9-B123-28E2B3D016D9}"/>
              </a:ext>
            </a:extLst>
          </p:cNvPr>
          <p:cNvGrpSpPr/>
          <p:nvPr/>
        </p:nvGrpSpPr>
        <p:grpSpPr>
          <a:xfrm>
            <a:off x="1179226" y="2641600"/>
            <a:ext cx="9779607" cy="3931521"/>
            <a:chOff x="613458" y="1849342"/>
            <a:chExt cx="11273171" cy="472206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29679B-C033-4B62-B521-B3BB53CED656}"/>
                </a:ext>
              </a:extLst>
            </p:cNvPr>
            <p:cNvGrpSpPr/>
            <p:nvPr/>
          </p:nvGrpSpPr>
          <p:grpSpPr>
            <a:xfrm>
              <a:off x="613458" y="1849342"/>
              <a:ext cx="11273171" cy="4722067"/>
              <a:chOff x="613458" y="1849342"/>
              <a:chExt cx="11273171" cy="472206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5DD25B6-5D78-4BE8-B1D7-B7D9DD68A5B1}"/>
                  </a:ext>
                </a:extLst>
              </p:cNvPr>
              <p:cNvGrpSpPr/>
              <p:nvPr/>
            </p:nvGrpSpPr>
            <p:grpSpPr>
              <a:xfrm>
                <a:off x="613458" y="1849342"/>
                <a:ext cx="11273171" cy="4722067"/>
                <a:chOff x="613458" y="1849342"/>
                <a:chExt cx="11273171" cy="4722067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DE26A47-0165-4356-929D-96D4506B0850}"/>
                    </a:ext>
                  </a:extLst>
                </p:cNvPr>
                <p:cNvSpPr/>
                <p:nvPr/>
              </p:nvSpPr>
              <p:spPr>
                <a:xfrm>
                  <a:off x="6969889" y="1849342"/>
                  <a:ext cx="4916740" cy="2266906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Loggregator</a:t>
                  </a:r>
                </a:p>
              </p:txBody>
            </p:sp>
            <p:sp>
              <p:nvSpPr>
                <p:cNvPr id="28" name="Rectangle: Single Corner Snipped 27">
                  <a:extLst>
                    <a:ext uri="{FF2B5EF4-FFF2-40B4-BE49-F238E27FC236}">
                      <a16:creationId xmlns:a16="http://schemas.microsoft.com/office/drawing/2014/main" id="{03F3D071-BFC6-48CF-AE63-80B474BF6C9D}"/>
                    </a:ext>
                  </a:extLst>
                </p:cNvPr>
                <p:cNvSpPr/>
                <p:nvPr/>
              </p:nvSpPr>
              <p:spPr>
                <a:xfrm>
                  <a:off x="8562694" y="3268461"/>
                  <a:ext cx="2051291" cy="726430"/>
                </a:xfrm>
                <a:prstGeom prst="snip1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Doppler</a:t>
                  </a: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E625CAD0-E22E-4985-94FF-D720E5FEC3E2}"/>
                    </a:ext>
                  </a:extLst>
                </p:cNvPr>
                <p:cNvSpPr/>
                <p:nvPr/>
              </p:nvSpPr>
              <p:spPr>
                <a:xfrm>
                  <a:off x="613458" y="3275636"/>
                  <a:ext cx="4916740" cy="2266906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30" name="Flowchart: Document 29">
                  <a:extLst>
                    <a:ext uri="{FF2B5EF4-FFF2-40B4-BE49-F238E27FC236}">
                      <a16:creationId xmlns:a16="http://schemas.microsoft.com/office/drawing/2014/main" id="{BBA7D29D-9E82-4A20-A5E5-0927F674C00E}"/>
                    </a:ext>
                  </a:extLst>
                </p:cNvPr>
                <p:cNvSpPr/>
                <p:nvPr/>
              </p:nvSpPr>
              <p:spPr>
                <a:xfrm>
                  <a:off x="8198020" y="4956859"/>
                  <a:ext cx="2882096" cy="1614550"/>
                </a:xfrm>
                <a:prstGeom prst="flowChartDocumen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/>
                    <a:t>App Syslog Drain: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Splunk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 err="1"/>
                    <a:t>Appdynamics</a:t>
                  </a:r>
                  <a:endParaRPr lang="en-US" dirty="0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1D501A6-81B2-4FDA-9EAF-4DB370C2FF74}"/>
                    </a:ext>
                  </a:extLst>
                </p:cNvPr>
                <p:cNvCxnSpPr>
                  <a:stCxn id="28" idx="1"/>
                  <a:endCxn id="30" idx="0"/>
                </p:cNvCxnSpPr>
                <p:nvPr/>
              </p:nvCxnSpPr>
              <p:spPr>
                <a:xfrm>
                  <a:off x="9588340" y="3994891"/>
                  <a:ext cx="50728" cy="961968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D6A2099-5D2C-4408-BB91-A7A6AAE2FD2F}"/>
                  </a:ext>
                </a:extLst>
              </p:cNvPr>
              <p:cNvSpPr/>
              <p:nvPr/>
            </p:nvSpPr>
            <p:spPr>
              <a:xfrm>
                <a:off x="2779353" y="4572596"/>
                <a:ext cx="2517422" cy="76852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Metron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D7FDAB-62FB-48FC-8238-20DA84FAFD1E}"/>
                </a:ext>
              </a:extLst>
            </p:cNvPr>
            <p:cNvCxnSpPr>
              <a:cxnSpLocks/>
              <a:stCxn id="26" idx="3"/>
              <a:endCxn id="28" idx="2"/>
            </p:cNvCxnSpPr>
            <p:nvPr/>
          </p:nvCxnSpPr>
          <p:spPr>
            <a:xfrm flipV="1">
              <a:off x="5296775" y="3631676"/>
              <a:ext cx="3265919" cy="132518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59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1FE0-2E71-4E22-BA75-D231D895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Loggregator : Traffic Controller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Handle Client requests for logs.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E26A47-0165-4356-929D-96D4506B0850}"/>
              </a:ext>
            </a:extLst>
          </p:cNvPr>
          <p:cNvSpPr/>
          <p:nvPr/>
        </p:nvSpPr>
        <p:spPr>
          <a:xfrm>
            <a:off x="3882336" y="2641600"/>
            <a:ext cx="7076498" cy="18873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Loggregator</a:t>
            </a:r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03F3D071-BFC6-48CF-AE63-80B474BF6C9D}"/>
              </a:ext>
            </a:extLst>
          </p:cNvPr>
          <p:cNvSpPr/>
          <p:nvPr/>
        </p:nvSpPr>
        <p:spPr>
          <a:xfrm>
            <a:off x="4546568" y="3692992"/>
            <a:ext cx="1779519" cy="60481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Doppler</a:t>
            </a:r>
          </a:p>
        </p:txBody>
      </p:sp>
      <p:sp>
        <p:nvSpPr>
          <p:cNvPr id="30" name="Flowchart: Document 29">
            <a:extLst>
              <a:ext uri="{FF2B5EF4-FFF2-40B4-BE49-F238E27FC236}">
                <a16:creationId xmlns:a16="http://schemas.microsoft.com/office/drawing/2014/main" id="{BBA7D29D-9E82-4A20-A5E5-0927F674C00E}"/>
              </a:ext>
            </a:extLst>
          </p:cNvPr>
          <p:cNvSpPr/>
          <p:nvPr/>
        </p:nvSpPr>
        <p:spPr>
          <a:xfrm>
            <a:off x="3595596" y="5359195"/>
            <a:ext cx="2500252" cy="13442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 Syslog Drain: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Splunk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Appdynamics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D501A6-81B2-4FDA-9EAF-4DB370C2FF74}"/>
              </a:ext>
            </a:extLst>
          </p:cNvPr>
          <p:cNvCxnSpPr>
            <a:stCxn id="28" idx="1"/>
            <a:endCxn id="30" idx="0"/>
          </p:cNvCxnSpPr>
          <p:nvPr/>
        </p:nvCxnSpPr>
        <p:spPr>
          <a:xfrm flipH="1">
            <a:off x="4845722" y="4297807"/>
            <a:ext cx="590606" cy="106138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52A1068-5B0F-4D49-8C22-6B451D5E34BD}"/>
              </a:ext>
            </a:extLst>
          </p:cNvPr>
          <p:cNvGrpSpPr/>
          <p:nvPr/>
        </p:nvGrpSpPr>
        <p:grpSpPr>
          <a:xfrm>
            <a:off x="468026" y="3691229"/>
            <a:ext cx="2331326" cy="817891"/>
            <a:chOff x="1179226" y="3829111"/>
            <a:chExt cx="4265329" cy="188739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625CAD0-E22E-4985-94FF-D720E5FEC3E2}"/>
                </a:ext>
              </a:extLst>
            </p:cNvPr>
            <p:cNvSpPr/>
            <p:nvPr/>
          </p:nvSpPr>
          <p:spPr>
            <a:xfrm>
              <a:off x="1179226" y="3829111"/>
              <a:ext cx="4265329" cy="188739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Cell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D6A2099-5D2C-4408-BB91-A7A6AAE2FD2F}"/>
                </a:ext>
              </a:extLst>
            </p:cNvPr>
            <p:cNvSpPr/>
            <p:nvPr/>
          </p:nvSpPr>
          <p:spPr>
            <a:xfrm>
              <a:off x="3058165" y="4908940"/>
              <a:ext cx="2183893" cy="63986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Metron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D7FDAB-62FB-48FC-8238-20DA84FAFD1E}"/>
              </a:ext>
            </a:extLst>
          </p:cNvPr>
          <p:cNvCxnSpPr>
            <a:cxnSpLocks/>
            <a:stCxn id="26" idx="3"/>
            <a:endCxn id="28" idx="2"/>
          </p:cNvCxnSpPr>
          <p:nvPr/>
        </p:nvCxnSpPr>
        <p:spPr>
          <a:xfrm flipV="1">
            <a:off x="2688672" y="3995400"/>
            <a:ext cx="1857896" cy="30240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48E6E39-877E-4D3A-AC89-727A78266036}"/>
              </a:ext>
            </a:extLst>
          </p:cNvPr>
          <p:cNvSpPr/>
          <p:nvPr/>
        </p:nvSpPr>
        <p:spPr>
          <a:xfrm>
            <a:off x="8428904" y="3691229"/>
            <a:ext cx="1779519" cy="60481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Traffic Controller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220E16FF-6026-4363-8454-6D50BDC2542E}"/>
              </a:ext>
            </a:extLst>
          </p:cNvPr>
          <p:cNvSpPr/>
          <p:nvPr/>
        </p:nvSpPr>
        <p:spPr>
          <a:xfrm>
            <a:off x="8068537" y="5359195"/>
            <a:ext cx="2500252" cy="134425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 err="1">
                <a:solidFill>
                  <a:prstClr val="white"/>
                </a:solidFill>
                <a:latin typeface="Calibri" panose="020F0502020204030204"/>
              </a:rPr>
              <a:t>cf</a:t>
            </a:r>
            <a:r>
              <a:rPr lang="en-US" u="sng" dirty="0">
                <a:solidFill>
                  <a:prstClr val="white"/>
                </a:solidFill>
                <a:latin typeface="Calibri" panose="020F0502020204030204"/>
              </a:rPr>
              <a:t> logs &lt;APP NAME&gt;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1424C1-5504-4B17-8F64-9F25C7ADE88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266799" y="4301586"/>
            <a:ext cx="51864" cy="10576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6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0450B-1468-4493-AA0A-1E06A16C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 Classification and Standards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E211-054C-4046-A454-2D18BDEE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STG</a:t>
            </a:r>
          </a:p>
          <a:p>
            <a:r>
              <a:rPr lang="en-US" sz="2000"/>
              <a:t>API</a:t>
            </a:r>
          </a:p>
          <a:p>
            <a:r>
              <a:rPr lang="en-US" sz="2000"/>
              <a:t>CELL</a:t>
            </a:r>
          </a:p>
          <a:p>
            <a:r>
              <a:rPr lang="en-US" sz="2000"/>
              <a:t>RTR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E8566E-AD1A-428D-A302-23A6069B4F0D}"/>
              </a:ext>
            </a:extLst>
          </p:cNvPr>
          <p:cNvSpPr txBox="1">
            <a:spLocks/>
          </p:cNvSpPr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STD OUT</a:t>
            </a:r>
          </a:p>
          <a:p>
            <a:r>
              <a:rPr lang="en-US" sz="2000"/>
              <a:t>STD ERR</a:t>
            </a:r>
          </a:p>
        </p:txBody>
      </p:sp>
    </p:spTree>
    <p:extLst>
      <p:ext uri="{BB962C8B-B14F-4D97-AF65-F5344CB8AC3E}">
        <p14:creationId xmlns:p14="http://schemas.microsoft.com/office/powerpoint/2010/main" val="914689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Logging</vt:lpstr>
      <vt:lpstr>12 Factor</vt:lpstr>
      <vt:lpstr>Loggregator : Metron Forward logs to the Loggregator subsystem </vt:lpstr>
      <vt:lpstr>Loggregator : Doppler Gather logs from Metron </vt:lpstr>
      <vt:lpstr>Loggregator : Traffic Controller Handle Client requests for logs.</vt:lpstr>
      <vt:lpstr>Log Classification and Standards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Kesharwani, Avitesh</dc:creator>
  <cp:lastModifiedBy>Kesharwani, Avitesh</cp:lastModifiedBy>
  <cp:revision>1</cp:revision>
  <dcterms:created xsi:type="dcterms:W3CDTF">2019-03-22T01:23:12Z</dcterms:created>
  <dcterms:modified xsi:type="dcterms:W3CDTF">2019-03-22T01:23:31Z</dcterms:modified>
</cp:coreProperties>
</file>