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5" r:id="rId4"/>
    <p:sldId id="262" r:id="rId5"/>
    <p:sldId id="277" r:id="rId6"/>
    <p:sldId id="261" r:id="rId7"/>
    <p:sldId id="266" r:id="rId8"/>
    <p:sldId id="276" r:id="rId9"/>
    <p:sldId id="278" r:id="rId10"/>
    <p:sldId id="279" r:id="rId11"/>
    <p:sldId id="263" r:id="rId12"/>
    <p:sldId id="267" r:id="rId13"/>
    <p:sldId id="280" r:id="rId14"/>
    <p:sldId id="281" r:id="rId15"/>
    <p:sldId id="273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ACAA-4C4A-4467-A2F5-6FAA433C7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BDCE7-22D6-4198-A52C-B71A21FA8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959E-8FA0-4354-95E4-012A31BB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DD9E-1BE1-48F3-A55E-6B9480808F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2C8F-5FD5-4410-9D30-435DAA11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B240-167B-47D1-BB74-6F569A89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20B7-2E29-4959-8468-8D3A7BC51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1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72EB-551E-416E-86D7-805CD96F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9D3AE-41F3-4F37-BBDA-D878B1FE5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1097-E52D-4D1C-9ECD-FC4377C2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DD9E-1BE1-48F3-A55E-6B9480808F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869E-1E44-478F-BD21-DA6C42FF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E441-72CA-42DA-AC92-B7F3981A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20B7-2E29-4959-8468-8D3A7BC51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AA29D-19DB-4773-B4C1-C3B2422E0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961F8-18C2-4739-BBC7-50502FC76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7842-86CD-49DF-BCAF-B827E222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DD9E-1BE1-48F3-A55E-6B9480808F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2210-15A5-4124-A6A0-572DE129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7828-0C1F-4B63-A711-B8249B45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20B7-2E29-4959-8468-8D3A7BC51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2E21-DD4C-4D70-8B26-342B76D3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6EEA-775F-43CA-9018-0CC52DD5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9C151-2368-4412-8CED-96FFD10D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DD9E-1BE1-48F3-A55E-6B9480808F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6A2-874D-4411-902B-9125D345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DFD6-F10F-47EF-8C8F-10366C20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20B7-2E29-4959-8468-8D3A7BC51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490F-4B6C-48DE-8657-E78F062A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752FD-FF51-4EAF-9832-668D09AC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3621-5B5D-4EEA-92DE-89E14CCC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DD9E-1BE1-48F3-A55E-6B9480808F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A897-700F-4223-B27D-003F93E3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22AA-0C1B-4359-A33F-CE79177F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20B7-2E29-4959-8468-8D3A7BC51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330F-A7CE-4AE5-8292-F7E97EB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2B2D-365E-4CCA-ABB9-A3ED49059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50B39-187B-4EE2-BDA7-7BBEF73F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357F4-D4B5-4BBF-A400-6919F9C3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DD9E-1BE1-48F3-A55E-6B9480808F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78DF1-4DA9-41A9-A641-B88F9D44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2701-3873-4DDD-BF1A-F551371E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20B7-2E29-4959-8468-8D3A7BC51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C5E0-0E0C-4351-98B9-01CD23C3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8D93-5080-474B-B60D-F272E5E6E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A8199-5F13-4CCE-99D3-5C6C55404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914B6-125F-4172-8BB0-4C165EDA8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7AD2B-331B-41FE-81EA-A7C3F5E48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F3178-647D-4E50-A28B-4B2CE542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DD9E-1BE1-48F3-A55E-6B9480808F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DAD14-1AB0-4D86-B2D0-70CBB70A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7DC28-45F3-4CE9-ACDE-BE6C7ECA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20B7-2E29-4959-8468-8D3A7BC51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8921-C93C-4971-9F06-BD99DA79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DC9C8-FBFF-4661-A27E-9EBB26D9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DD9E-1BE1-48F3-A55E-6B9480808F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EF76B-CA79-4FCE-B283-0615E0F9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0B2AB-9412-4F19-99C7-A4A4DBBE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20B7-2E29-4959-8468-8D3A7BC51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94719-1FEF-4BC8-9D71-CF164281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DD9E-1BE1-48F3-A55E-6B9480808F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38BBB-BB21-452F-9E19-71D7FF17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7D389-028F-407F-8143-A0C932CE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20B7-2E29-4959-8468-8D3A7BC51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1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91F7-C406-41CF-A995-253F072F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1E60-B1AB-4B36-831B-ECF556F5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9D75D-000B-4468-A386-2EE189A77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09C7B-1D60-4051-A725-88AAEBC0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DD9E-1BE1-48F3-A55E-6B9480808F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022C0-DD64-4102-843C-266E46B2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3EA12-0109-459F-A534-0926E4C1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20B7-2E29-4959-8468-8D3A7BC51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BB98-9328-4E5A-B055-4D82C93E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F693F-92C8-45AD-9DAF-9AC35D4DF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E1BE2-6851-4D65-B59F-FBBC78653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A197C-C692-4D5A-B734-655FDD56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DD9E-1BE1-48F3-A55E-6B9480808F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48916-2275-4348-9953-1684BDEA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C4F3C-29B0-40FE-830A-81CD9AFA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20B7-2E29-4959-8468-8D3A7BC51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08474-6E99-4232-8D7B-B2210C70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64554-9DF7-486D-BFA8-7FCF5FAC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B5C0-0D5F-47CC-B0A2-521A43C41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DD9E-1BE1-48F3-A55E-6B9480808F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757F6-D1F6-4C4A-8CD0-42346B0C7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645E-E812-494F-BBB2-B21E476EA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20B7-2E29-4959-8468-8D3A7BC51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2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loudfoundry/java-buildpac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oud foundry wallpaper">
            <a:extLst>
              <a:ext uri="{FF2B5EF4-FFF2-40B4-BE49-F238E27FC236}">
                <a16:creationId xmlns:a16="http://schemas.microsoft.com/office/drawing/2014/main" id="{3C685C69-7A1D-4791-ACB3-0695446522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4" b="384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6715B-0963-4859-90EE-C2F4C9A7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Buildpack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30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A2701-65C7-44CB-BEF8-290A039C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bin/release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B168-350D-4CE8-9397-313978AAF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556" y="982133"/>
            <a:ext cx="7405511" cy="50574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Creates the Start Command for your app on the basis of your app runtime and type.</a:t>
            </a:r>
          </a:p>
        </p:txBody>
      </p:sp>
    </p:spTree>
    <p:extLst>
      <p:ext uri="{BB962C8B-B14F-4D97-AF65-F5344CB8AC3E}">
        <p14:creationId xmlns:p14="http://schemas.microsoft.com/office/powerpoint/2010/main" val="272109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A2701-65C7-44CB-BEF8-290A039C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Buildpack Commands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1A58F32-2D12-4713-A56F-681E59672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985441"/>
            <a:ext cx="9875520" cy="20491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60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D3A1-E19C-443D-B2E4-12CDD2C9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Java Buildpacks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7A4A5D87-281D-4639-9BAF-0142E78D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Supports a variety of JVM languages, containers, and frameworks</a:t>
            </a:r>
          </a:p>
          <a:p>
            <a:r>
              <a:rPr lang="en-US" sz="2000"/>
              <a:t>with a modular, configurable, and extensible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E1AEC-3416-45DA-BCCA-47EDDC7F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5" y="2722230"/>
            <a:ext cx="7884177" cy="32128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D89183-1653-459C-AA4D-5B1136AB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235" y="0"/>
            <a:ext cx="686764" cy="7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D3A1-E19C-443D-B2E4-12CDD2C9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 Buildpack</a:t>
            </a:r>
            <a:b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Concept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DB2F6-F597-42E8-967D-4871F96F6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62" y="1923892"/>
            <a:ext cx="8250624" cy="33002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156139-1F63-4D53-893D-9A77BA15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235" y="0"/>
            <a:ext cx="686764" cy="7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6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D3A1-E19C-443D-B2E4-12CDD2C9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 Buildpack</a:t>
            </a:r>
            <a:b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Concept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4B097-9BAE-40B8-B75E-DD4773AF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38" y="2074363"/>
            <a:ext cx="8596264" cy="3481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062DCF-A145-4C34-AC75-B05EE947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235" y="0"/>
            <a:ext cx="686764" cy="7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46CAEC-865D-40FA-B392-CAB19633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Container Detection Criteria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CD1E27F-3CF3-4AB2-BE35-D95DDF4D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2" y="2559090"/>
            <a:ext cx="9743280" cy="3970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BE6901-422C-45D8-AEB3-32A471FD9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235" y="0"/>
            <a:ext cx="686764" cy="7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4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46CAEC-865D-40FA-B392-CAB19633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Framework Detection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E6901-422C-45D8-AEB3-32A471FD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235" y="0"/>
            <a:ext cx="686764" cy="7265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20311E-3240-4A1F-871B-C51BC8A3C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19" y="2443239"/>
            <a:ext cx="9907929" cy="42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6" descr="Filters">
            <a:extLst>
              <a:ext uri="{FF2B5EF4-FFF2-40B4-BE49-F238E27FC236}">
                <a16:creationId xmlns:a16="http://schemas.microsoft.com/office/drawing/2014/main" id="{7483E3BB-2BD4-4507-B059-96B843CD6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358A-3867-4F7D-A7F2-75C420D6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Lets do the LAB</a:t>
            </a: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2FC42704-F803-4411-B3CD-9E1BD146E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1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6FD0C-6F2A-4B93-AD34-14391104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Lets Review our Push Process</a:t>
            </a:r>
          </a:p>
        </p:txBody>
      </p:sp>
      <p:pic>
        <p:nvPicPr>
          <p:cNvPr id="21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AA352875-5357-47F3-A45D-E551E4210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87" y="1536331"/>
            <a:ext cx="8822284" cy="50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329C0-7C6D-4378-8E53-4F583063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Droplet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ED10B5-EF6B-4272-9F94-F9A0E04CB4AA}"/>
              </a:ext>
            </a:extLst>
          </p:cNvPr>
          <p:cNvGrpSpPr/>
          <p:nvPr/>
        </p:nvGrpSpPr>
        <p:grpSpPr>
          <a:xfrm>
            <a:off x="4344384" y="3344710"/>
            <a:ext cx="6645660" cy="3038604"/>
            <a:chOff x="4344384" y="3344710"/>
            <a:chExt cx="6645660" cy="303860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4BCBF9-659E-44D9-B6E6-C42601D0C6A8}"/>
                </a:ext>
              </a:extLst>
            </p:cNvPr>
            <p:cNvSpPr txBox="1"/>
            <p:nvPr/>
          </p:nvSpPr>
          <p:spPr>
            <a:xfrm>
              <a:off x="9419641" y="5395167"/>
              <a:ext cx="863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 Ball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2E7965-D80F-41EC-8F82-56330CF223FC}"/>
                </a:ext>
              </a:extLst>
            </p:cNvPr>
            <p:cNvGrpSpPr/>
            <p:nvPr/>
          </p:nvGrpSpPr>
          <p:grpSpPr>
            <a:xfrm>
              <a:off x="4344384" y="3344710"/>
              <a:ext cx="6645660" cy="3038604"/>
              <a:chOff x="3627288" y="3327554"/>
              <a:chExt cx="6645660" cy="3038604"/>
            </a:xfrm>
          </p:grpSpPr>
          <p:pic>
            <p:nvPicPr>
              <p:cNvPr id="21" name="Picture 2" descr="Image result for droplet">
                <a:extLst>
                  <a:ext uri="{FF2B5EF4-FFF2-40B4-BE49-F238E27FC236}">
                    <a16:creationId xmlns:a16="http://schemas.microsoft.com/office/drawing/2014/main" id="{FFEDE347-62E5-420E-9EBA-0EA9075E38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36499" y="3487779"/>
                <a:ext cx="2036449" cy="20364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: Top Corners Rounded 21">
                <a:extLst>
                  <a:ext uri="{FF2B5EF4-FFF2-40B4-BE49-F238E27FC236}">
                    <a16:creationId xmlns:a16="http://schemas.microsoft.com/office/drawing/2014/main" id="{45CFBC29-DED0-400F-8DD1-395A44399BD0}"/>
                  </a:ext>
                </a:extLst>
              </p:cNvPr>
              <p:cNvSpPr/>
              <p:nvPr/>
            </p:nvSpPr>
            <p:spPr>
              <a:xfrm>
                <a:off x="3627288" y="3327554"/>
                <a:ext cx="3646026" cy="665740"/>
              </a:xfrm>
              <a:prstGeom prst="round2Same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Application</a:t>
                </a:r>
              </a:p>
            </p:txBody>
          </p:sp>
          <p:sp>
            <p:nvSpPr>
              <p:cNvPr id="23" name="Rectangle: Top Corners Rounded 22">
                <a:extLst>
                  <a:ext uri="{FF2B5EF4-FFF2-40B4-BE49-F238E27FC236}">
                    <a16:creationId xmlns:a16="http://schemas.microsoft.com/office/drawing/2014/main" id="{827A9AA2-A528-4578-ABDF-B8FA373BF4FF}"/>
                  </a:ext>
                </a:extLst>
              </p:cNvPr>
              <p:cNvSpPr/>
              <p:nvPr/>
            </p:nvSpPr>
            <p:spPr>
              <a:xfrm>
                <a:off x="3627288" y="4083534"/>
                <a:ext cx="1744684" cy="665740"/>
              </a:xfrm>
              <a:prstGeom prst="round2Same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Container</a:t>
                </a:r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D21DCE0E-9D2A-4C66-8B16-165C2B50EDE0}"/>
                  </a:ext>
                </a:extLst>
              </p:cNvPr>
              <p:cNvSpPr/>
              <p:nvPr/>
            </p:nvSpPr>
            <p:spPr>
              <a:xfrm>
                <a:off x="5528630" y="4083534"/>
                <a:ext cx="1744684" cy="665740"/>
              </a:xfrm>
              <a:prstGeom prst="round2Same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Libraries</a:t>
                </a:r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0D4ADC67-5D90-41A6-8C27-7A3241328ABB}"/>
                  </a:ext>
                </a:extLst>
              </p:cNvPr>
              <p:cNvSpPr/>
              <p:nvPr/>
            </p:nvSpPr>
            <p:spPr>
              <a:xfrm>
                <a:off x="3627288" y="4891976"/>
                <a:ext cx="3646026" cy="665740"/>
              </a:xfrm>
              <a:prstGeom prst="round2Same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Runtime</a:t>
                </a:r>
              </a:p>
            </p:txBody>
          </p:sp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9E16C4D2-7456-456D-A69E-2A566BF5DB4E}"/>
                  </a:ext>
                </a:extLst>
              </p:cNvPr>
              <p:cNvSpPr/>
              <p:nvPr/>
            </p:nvSpPr>
            <p:spPr>
              <a:xfrm>
                <a:off x="7608379" y="3327554"/>
                <a:ext cx="508000" cy="2304479"/>
              </a:xfrm>
              <a:prstGeom prst="rightBrace">
                <a:avLst>
                  <a:gd name="adj1" fmla="val 8333"/>
                  <a:gd name="adj2" fmla="val 4902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25A73D23-3CB1-4A74-8D71-4418866958B2}"/>
                  </a:ext>
                </a:extLst>
              </p:cNvPr>
              <p:cNvSpPr/>
              <p:nvPr/>
            </p:nvSpPr>
            <p:spPr>
              <a:xfrm>
                <a:off x="3684066" y="5700418"/>
                <a:ext cx="3646026" cy="665740"/>
              </a:xfrm>
              <a:prstGeom prst="round2Same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Operating System</a:t>
                </a:r>
              </a:p>
            </p:txBody>
          </p:sp>
        </p:grpSp>
      </p:grp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AD59D5A8-20D0-4F45-B18A-E7FB8951A8CD}"/>
              </a:ext>
            </a:extLst>
          </p:cNvPr>
          <p:cNvSpPr/>
          <p:nvPr/>
        </p:nvSpPr>
        <p:spPr>
          <a:xfrm>
            <a:off x="472044" y="4173133"/>
            <a:ext cx="1744684" cy="665740"/>
          </a:xfrm>
          <a:prstGeom prst="round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Buildpack</a:t>
            </a:r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B39AAE92-CC51-47B0-9D03-C1496B2816B2}"/>
              </a:ext>
            </a:extLst>
          </p:cNvPr>
          <p:cNvSpPr/>
          <p:nvPr/>
        </p:nvSpPr>
        <p:spPr>
          <a:xfrm>
            <a:off x="472044" y="5040180"/>
            <a:ext cx="1744684" cy="665740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lt1"/>
                </a:solidFill>
              </a:rPr>
              <a:t>Diego</a:t>
            </a:r>
          </a:p>
        </p:txBody>
      </p:sp>
    </p:spTree>
    <p:extLst>
      <p:ext uri="{BB962C8B-B14F-4D97-AF65-F5344CB8AC3E}">
        <p14:creationId xmlns:p14="http://schemas.microsoft.com/office/powerpoint/2010/main" val="323139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425A-3DB5-44C6-A73A-948297A9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329878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So, what are Buildpack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E4AA-F2AE-49F8-8B96-53DCC93D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516285"/>
            <a:ext cx="7778972" cy="5011838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Buildpacks</a:t>
            </a:r>
            <a:r>
              <a:rPr lang="en-US" sz="1800" dirty="0"/>
              <a:t> provide framework and runtime support for apps. </a:t>
            </a:r>
          </a:p>
          <a:p>
            <a:endParaRPr lang="en-US" sz="1800" dirty="0"/>
          </a:p>
          <a:p>
            <a:r>
              <a:rPr lang="en-US" sz="1800" dirty="0" err="1"/>
              <a:t>Buildpacks</a:t>
            </a:r>
            <a:r>
              <a:rPr lang="en-US" sz="1800" dirty="0"/>
              <a:t> typically examine your apps to determine what dependencies to download and how to configure the apps to communicate with bound services.</a:t>
            </a:r>
          </a:p>
          <a:p>
            <a:endParaRPr lang="en-US" sz="1800" dirty="0"/>
          </a:p>
          <a:p>
            <a:r>
              <a:rPr lang="en-US" sz="1800" dirty="0"/>
              <a:t>When you push an app, Cloud Foundry automatically detects an appropriate buildpack for it. This buildpack is used to compile or prepare your app for launch.</a:t>
            </a:r>
          </a:p>
          <a:p>
            <a:endParaRPr lang="en-US" sz="1800" dirty="0"/>
          </a:p>
          <a:p>
            <a:r>
              <a:rPr lang="en-US" sz="1800" dirty="0" err="1"/>
              <a:t>Buildpacks</a:t>
            </a:r>
            <a:r>
              <a:rPr lang="en-US" sz="1800" dirty="0"/>
              <a:t> are open sourced by CF, which can be configured by enterprise further.</a:t>
            </a:r>
          </a:p>
          <a:p>
            <a:endParaRPr lang="en-US" sz="1800" dirty="0"/>
          </a:p>
          <a:p>
            <a:r>
              <a:rPr lang="en-US" sz="1800" dirty="0"/>
              <a:t>For Example : </a:t>
            </a:r>
            <a:r>
              <a:rPr lang="en-US" sz="1800" dirty="0">
                <a:hlinkClick r:id="rId2"/>
              </a:rPr>
              <a:t>https://github.com/cloudfoundry/java-buildpack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7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buildpack">
            <a:extLst>
              <a:ext uri="{FF2B5EF4-FFF2-40B4-BE49-F238E27FC236}">
                <a16:creationId xmlns:a16="http://schemas.microsoft.com/office/drawing/2014/main" id="{CAA87529-877E-444B-9D02-8380AE18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3987" y="2857501"/>
            <a:ext cx="11429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78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53D92-A78F-4E3B-82D7-7750B0CC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Buildpack selection</a:t>
            </a:r>
          </a:p>
        </p:txBody>
      </p:sp>
      <p:pic>
        <p:nvPicPr>
          <p:cNvPr id="7" name="Content Placeholder 3" descr="A close up of a sign&#10;&#10;Description automatically generated">
            <a:extLst>
              <a:ext uri="{FF2B5EF4-FFF2-40B4-BE49-F238E27FC236}">
                <a16:creationId xmlns:a16="http://schemas.microsoft.com/office/drawing/2014/main" id="{0749A3A6-1F26-4313-984D-CE39E3C9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32207"/>
            <a:ext cx="10905066" cy="42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7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7006-8AD9-4E9E-B30F-DF76E148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en-US" b="1" dirty="0"/>
              <a:t>Buildpack API</a:t>
            </a:r>
            <a:endParaRPr lang="en-US" dirty="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08FF0-3D06-43A5-BA82-65223AF6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73" y="1640754"/>
            <a:ext cx="3267942" cy="35678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3214-6D6A-4357-A80D-FFB21941E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>
            <a:normAutofit/>
          </a:bodyPr>
          <a:lstStyle/>
          <a:p>
            <a:r>
              <a:rPr lang="en-US" sz="2000"/>
              <a:t>bin/detect</a:t>
            </a:r>
          </a:p>
          <a:p>
            <a:pPr lvl="1"/>
            <a:r>
              <a:rPr lang="en-US" sz="2000"/>
              <a:t>Determines Weather buildpack can stage the application and which buildpack is needed to compile this app.</a:t>
            </a:r>
          </a:p>
          <a:p>
            <a:r>
              <a:rPr lang="en-US" sz="2000"/>
              <a:t>bin/compile</a:t>
            </a:r>
          </a:p>
          <a:p>
            <a:pPr lvl="1"/>
            <a:r>
              <a:rPr lang="en-US" sz="2000"/>
              <a:t>Compiles the app using detected buildpack and create droplet.</a:t>
            </a:r>
          </a:p>
          <a:p>
            <a:r>
              <a:rPr lang="en-US" sz="2000"/>
              <a:t>bin/release</a:t>
            </a:r>
          </a:p>
          <a:p>
            <a:pPr lvl="1"/>
            <a:r>
              <a:rPr lang="en-US" sz="2000"/>
              <a:t>Provides info on how to run the specific app using run commands.</a:t>
            </a:r>
          </a:p>
        </p:txBody>
      </p:sp>
    </p:spTree>
    <p:extLst>
      <p:ext uri="{BB962C8B-B14F-4D97-AF65-F5344CB8AC3E}">
        <p14:creationId xmlns:p14="http://schemas.microsoft.com/office/powerpoint/2010/main" val="68576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A2701-65C7-44CB-BEF8-290A039C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bin/detect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B168-350D-4CE8-9397-313978AAF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Inspect the app bits to determine if the buildpack knows how to handle the application</a:t>
            </a:r>
          </a:p>
          <a:p>
            <a:endParaRPr lang="en-US" sz="2000"/>
          </a:p>
          <a:p>
            <a:r>
              <a:rPr lang="en-US" sz="2000"/>
              <a:t>On match, return exit code 0 and write to STDOUT a string identifying the buildpack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08364-0DB5-4EFB-B8A5-4E75B3AE50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93362" y="3663388"/>
            <a:ext cx="7584929" cy="19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2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A2701-65C7-44CB-BEF8-290A039C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bin/detect</a:t>
            </a:r>
          </a:p>
        </p:txBody>
      </p:sp>
      <p:pic>
        <p:nvPicPr>
          <p:cNvPr id="20" name="Content Placeholder 6">
            <a:extLst>
              <a:ext uri="{FF2B5EF4-FFF2-40B4-BE49-F238E27FC236}">
                <a16:creationId xmlns:a16="http://schemas.microsoft.com/office/drawing/2014/main" id="{659D48E9-D24D-46F2-9154-D3ACF6387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29" y="1910100"/>
            <a:ext cx="10491171" cy="42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4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A2701-65C7-44CB-BEF8-290A039C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bin/compile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B168-350D-4CE8-9397-313978AAF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556" y="982133"/>
            <a:ext cx="7405511" cy="50574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Download and install any necessary</a:t>
            </a:r>
          </a:p>
          <a:p>
            <a:pPr lvl="1"/>
            <a:r>
              <a:rPr lang="en-US" dirty="0"/>
              <a:t>runtime (Java VM, Ruby interpreter, JavaScript interpreter)</a:t>
            </a:r>
          </a:p>
          <a:p>
            <a:pPr lvl="1"/>
            <a:r>
              <a:rPr lang="en-US" dirty="0"/>
              <a:t>container (web server)</a:t>
            </a:r>
          </a:p>
          <a:p>
            <a:pPr lvl="1"/>
            <a:r>
              <a:rPr lang="en-US" dirty="0"/>
              <a:t>support libraries, packages, modules (Ruby gems, NPM</a:t>
            </a:r>
          </a:p>
          <a:p>
            <a:pPr marL="457200" lvl="1" indent="0">
              <a:buNone/>
            </a:pPr>
            <a:r>
              <a:rPr lang="en-US" dirty="0"/>
              <a:t>packages)</a:t>
            </a:r>
          </a:p>
          <a:p>
            <a:r>
              <a:rPr lang="en-US" dirty="0"/>
              <a:t>… and then installing the app bits into the runtime or container</a:t>
            </a:r>
          </a:p>
          <a:p>
            <a:r>
              <a:rPr lang="en-US" dirty="0"/>
              <a:t>Runtime, container, and support packages are downloaded from sources external to Cloud Foundry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410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</vt:lpstr>
      <vt:lpstr>Calibri</vt:lpstr>
      <vt:lpstr>Calibri Light</vt:lpstr>
      <vt:lpstr>Office Theme</vt:lpstr>
      <vt:lpstr>Buildpack</vt:lpstr>
      <vt:lpstr>Lets Review our Push Process</vt:lpstr>
      <vt:lpstr>Droplet</vt:lpstr>
      <vt:lpstr>So, what are Buildpack ?</vt:lpstr>
      <vt:lpstr>Buildpack selection</vt:lpstr>
      <vt:lpstr>Buildpack API</vt:lpstr>
      <vt:lpstr>bin/detect</vt:lpstr>
      <vt:lpstr>bin/detect</vt:lpstr>
      <vt:lpstr>bin/compile</vt:lpstr>
      <vt:lpstr>bin/release</vt:lpstr>
      <vt:lpstr>Buildpack Commands</vt:lpstr>
      <vt:lpstr>Java Buildpacks</vt:lpstr>
      <vt:lpstr>Java Buildpack Concept</vt:lpstr>
      <vt:lpstr>Java Buildpack Concept</vt:lpstr>
      <vt:lpstr>Container Detection Criteria</vt:lpstr>
      <vt:lpstr>Framework Detection Criteria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Buildpack</dc:title>
  <dc:creator>Kesharwani, Avitesh</dc:creator>
  <cp:lastModifiedBy>Kesharwani, Avitesh</cp:lastModifiedBy>
  <cp:revision>1</cp:revision>
  <dcterms:created xsi:type="dcterms:W3CDTF">2019-04-10T19:55:52Z</dcterms:created>
  <dcterms:modified xsi:type="dcterms:W3CDTF">2019-04-10T19:56:44Z</dcterms:modified>
</cp:coreProperties>
</file>