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1" autoAdjust="0"/>
  </p:normalViewPr>
  <p:slideViewPr>
    <p:cSldViewPr snapToGrid="0">
      <p:cViewPr>
        <p:scale>
          <a:sx n="107" d="100"/>
          <a:sy n="107" d="100"/>
        </p:scale>
        <p:origin x="499" y="-384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9"/>
            <a:ext cx="1001879" cy="9144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高圧ピストン電動エアレス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12V,25l/m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フロー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500kpa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E8AF411-98EC-A372-2AF5-E66A62216FB6}"/>
              </a:ext>
            </a:extLst>
          </p:cNvPr>
          <p:cNvCxnSpPr>
            <a:cxnSpLocks/>
          </p:cNvCxnSpPr>
          <p:nvPr/>
        </p:nvCxnSpPr>
        <p:spPr>
          <a:xfrm flipV="1">
            <a:off x="6374608" y="1854008"/>
            <a:ext cx="0" cy="344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149365-17F1-83A8-DD47-3BAE9E7CAC37}"/>
              </a:ext>
            </a:extLst>
          </p:cNvPr>
          <p:cNvCxnSpPr>
            <a:cxnSpLocks/>
          </p:cNvCxnSpPr>
          <p:nvPr/>
        </p:nvCxnSpPr>
        <p:spPr>
          <a:xfrm flipV="1">
            <a:off x="6729416" y="2816033"/>
            <a:ext cx="0" cy="369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BEB8CB-D3F5-B2F1-4309-AEE67636448E}"/>
              </a:ext>
            </a:extLst>
          </p:cNvPr>
          <p:cNvCxnSpPr>
            <a:cxnSpLocks/>
          </p:cNvCxnSpPr>
          <p:nvPr/>
        </p:nvCxnSpPr>
        <p:spPr>
          <a:xfrm flipH="1">
            <a:off x="6013136" y="2816033"/>
            <a:ext cx="722944" cy="33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;g9c0c5dd9de_0_36">
            <a:extLst>
              <a:ext uri="{FF2B5EF4-FFF2-40B4-BE49-F238E27FC236}">
                <a16:creationId xmlns:a16="http://schemas.microsoft.com/office/drawing/2014/main" id="{F82FD7D2-8AAB-4312-335F-E1D1A7324DE6}"/>
              </a:ext>
            </a:extLst>
          </p:cNvPr>
          <p:cNvSpPr txBox="1"/>
          <p:nvPr/>
        </p:nvSpPr>
        <p:spPr>
          <a:xfrm>
            <a:off x="3021581" y="2682399"/>
            <a:ext cx="61969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05;g9c0c5dd9de_0_36">
            <a:extLst>
              <a:ext uri="{FF2B5EF4-FFF2-40B4-BE49-F238E27FC236}">
                <a16:creationId xmlns:a16="http://schemas.microsoft.com/office/drawing/2014/main" id="{7903243F-4B2D-5D39-EB5E-AD84C33B7522}"/>
              </a:ext>
            </a:extLst>
          </p:cNvPr>
          <p:cNvCxnSpPr>
            <a:cxnSpLocks/>
          </p:cNvCxnSpPr>
          <p:nvPr/>
        </p:nvCxnSpPr>
        <p:spPr>
          <a:xfrm>
            <a:off x="2693212" y="2987179"/>
            <a:ext cx="2555063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g9c0c5dd9de_0_36"/>
          <p:cNvCxnSpPr/>
          <p:nvPr/>
        </p:nvCxnSpPr>
        <p:spPr>
          <a:xfrm rot="10800000" flipH="1">
            <a:off x="4967036" y="33674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95483" y="3028465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3746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630720"/>
            <a:ext cx="1265400" cy="104272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10000mAh×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リポバッテリー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799" y="3184559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211394" y="2987178"/>
            <a:ext cx="2056880" cy="9990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ライダー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1113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913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g9c0c5dd9de_0_36">
            <a:extLst>
              <a:ext uri="{FF2B5EF4-FFF2-40B4-BE49-F238E27FC236}">
                <a16:creationId xmlns:a16="http://schemas.microsoft.com/office/drawing/2014/main" id="{8C3CB1D2-1B56-12BB-D9B4-B828346D0E3E}"/>
              </a:ext>
            </a:extLst>
          </p:cNvPr>
          <p:cNvSpPr txBox="1"/>
          <p:nvPr/>
        </p:nvSpPr>
        <p:spPr>
          <a:xfrm>
            <a:off x="4972909" y="2572742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2D33D9-0C53-D449-9B50-8BFED5E429EB}"/>
              </a:ext>
            </a:extLst>
          </p:cNvPr>
          <p:cNvCxnSpPr>
            <a:cxnSpLocks/>
          </p:cNvCxnSpPr>
          <p:nvPr/>
        </p:nvCxnSpPr>
        <p:spPr>
          <a:xfrm flipH="1">
            <a:off x="4760094" y="2186673"/>
            <a:ext cx="1614514" cy="121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173</Words>
  <Application>Microsoft Office PowerPoint</Application>
  <PresentationFormat>A4 210 x 297 mm</PresentationFormat>
  <Paragraphs>67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sota fujita</cp:lastModifiedBy>
  <cp:revision>22</cp:revision>
  <dcterms:created xsi:type="dcterms:W3CDTF">2015-09-06T23:42:52Z</dcterms:created>
  <dcterms:modified xsi:type="dcterms:W3CDTF">2023-06-23T01:33:16Z</dcterms:modified>
</cp:coreProperties>
</file>