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F2fjcER+5fSP4KnQ88vKd8Hv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75B5-B812-4903-BE22-E76118FCE939}">
  <a:tblStyle styleId="{C25675B5-B812-4903-BE22-E76118FCE9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611093-0C52-4855-8652-6C8F36053A8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60" y="52"/>
      </p:cViewPr>
      <p:guideLst>
        <p:guide orient="horz" pos="2137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86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2;p5"/>
          <p:cNvGraphicFramePr/>
          <p:nvPr>
            <p:extLst>
              <p:ext uri="{D42A27DB-BD31-4B8C-83A1-F6EECF244321}">
                <p14:modId xmlns:p14="http://schemas.microsoft.com/office/powerpoint/2010/main" val="791883991"/>
              </p:ext>
            </p:extLst>
          </p:nvPr>
        </p:nvGraphicFramePr>
        <p:xfrm>
          <a:off x="283461" y="978412"/>
          <a:ext cx="9327000" cy="4662240"/>
        </p:xfrm>
        <a:graphic>
          <a:graphicData uri="http://schemas.openxmlformats.org/drawingml/2006/table">
            <a:tbl>
              <a:tblPr firstRow="1" bandRow="1">
                <a:noFill/>
                <a:tableStyleId>{C25675B5-B812-4903-BE22-E76118FCE939}</a:tableStyleId>
              </a:tblPr>
              <a:tblGrid>
                <a:gridCol w="5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Google Shape;13;p5"/>
          <p:cNvSpPr/>
          <p:nvPr/>
        </p:nvSpPr>
        <p:spPr>
          <a:xfrm>
            <a:off x="321417" y="1549492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321417" y="3126021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304318" y="467290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221715" y="68579"/>
            <a:ext cx="3841327" cy="66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高専ロボコン２０２３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電源－回路ブロック図・無線申告書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27761" y="670556"/>
            <a:ext cx="392154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サンプルは適宜削除し各高専毎の状況を記入のこと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244799" y="5640650"/>
            <a:ext cx="13388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通信申告書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;p5">
            <a:extLst>
              <a:ext uri="{FF2B5EF4-FFF2-40B4-BE49-F238E27FC236}">
                <a16:creationId xmlns:a16="http://schemas.microsoft.com/office/drawing/2014/main" id="{797AA249-8BD1-4856-B030-6E596220CD17}"/>
              </a:ext>
            </a:extLst>
          </p:cNvPr>
          <p:cNvSpPr/>
          <p:nvPr userDrawn="1"/>
        </p:nvSpPr>
        <p:spPr>
          <a:xfrm>
            <a:off x="315748" y="231927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;p5">
            <a:extLst>
              <a:ext uri="{FF2B5EF4-FFF2-40B4-BE49-F238E27FC236}">
                <a16:creationId xmlns:a16="http://schemas.microsoft.com/office/drawing/2014/main" id="{E616952A-7EA4-4AAC-BEF6-5090529F2DAC}"/>
              </a:ext>
            </a:extLst>
          </p:cNvPr>
          <p:cNvSpPr/>
          <p:nvPr userDrawn="1"/>
        </p:nvSpPr>
        <p:spPr>
          <a:xfrm>
            <a:off x="315748" y="3882516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6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82330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431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23" lvl="1" indent="-4064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34" lvl="2" indent="-3810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46" lvl="3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57" lvl="4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69" lvl="5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80" lvl="6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91" lvl="7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903" lvl="8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2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g9c0c5dd9de_0_36"/>
          <p:cNvCxnSpPr/>
          <p:nvPr/>
        </p:nvCxnSpPr>
        <p:spPr>
          <a:xfrm>
            <a:off x="6352391" y="1499391"/>
            <a:ext cx="935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g9c0c5dd9de_0_36"/>
          <p:cNvCxnSpPr>
            <a:cxnSpLocks/>
          </p:cNvCxnSpPr>
          <p:nvPr/>
        </p:nvCxnSpPr>
        <p:spPr>
          <a:xfrm>
            <a:off x="2100853" y="1499391"/>
            <a:ext cx="2810238" cy="115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g9c0c5dd9de_0_36"/>
          <p:cNvSpPr txBox="1"/>
          <p:nvPr/>
        </p:nvSpPr>
        <p:spPr>
          <a:xfrm>
            <a:off x="4911091" y="113574"/>
            <a:ext cx="4576375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神戸市立高専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1135522007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Fep01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</a:rPr>
                        <a:t>001-A11788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771117" y="102457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9c0c5dd9de_0_36"/>
          <p:cNvCxnSpPr>
            <a:cxnSpLocks/>
          </p:cNvCxnSpPr>
          <p:nvPr/>
        </p:nvCxnSpPr>
        <p:spPr>
          <a:xfrm>
            <a:off x="1329025" y="2132207"/>
            <a:ext cx="5200" cy="295341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9c0c5dd9de_0_36"/>
          <p:cNvSpPr txBox="1"/>
          <p:nvPr/>
        </p:nvSpPr>
        <p:spPr>
          <a:xfrm>
            <a:off x="2192034" y="1205207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9c0c5dd9de_0_36"/>
          <p:cNvGrpSpPr/>
          <p:nvPr/>
        </p:nvGrpSpPr>
        <p:grpSpPr>
          <a:xfrm>
            <a:off x="1122725" y="5085624"/>
            <a:ext cx="423000" cy="168275"/>
            <a:chOff x="1165225" y="4314825"/>
            <a:chExt cx="423000" cy="168275"/>
          </a:xfrm>
        </p:grpSpPr>
        <p:cxnSp>
          <p:nvCxnSpPr>
            <p:cNvPr id="98" name="Google Shape;98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" name="Google Shape;106;g9c0c5dd9de_0_36"/>
          <p:cNvSpPr/>
          <p:nvPr/>
        </p:nvSpPr>
        <p:spPr>
          <a:xfrm>
            <a:off x="2736810" y="1139207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15A×2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c0c5dd9de_0_36"/>
          <p:cNvSpPr/>
          <p:nvPr/>
        </p:nvSpPr>
        <p:spPr>
          <a:xfrm>
            <a:off x="3668831" y="1066661"/>
            <a:ext cx="539700" cy="8892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非常停止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9c0c5dd9de_0_36"/>
          <p:cNvSpPr/>
          <p:nvPr/>
        </p:nvSpPr>
        <p:spPr>
          <a:xfrm>
            <a:off x="889157" y="1139207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22.2V3300mAh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×1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831964" y="1135127"/>
            <a:ext cx="1520427" cy="646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モータドライバ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Cytron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20A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</a:p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RoboMaster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C602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9c0c5dd9de_0_36"/>
          <p:cNvSpPr txBox="1"/>
          <p:nvPr/>
        </p:nvSpPr>
        <p:spPr>
          <a:xfrm>
            <a:off x="7287490" y="1135127"/>
            <a:ext cx="1729353" cy="646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JC-5702331×4</a:t>
            </a:r>
          </a:p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RoboMaster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GW6020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9c0c5dd9de_0_36"/>
          <p:cNvSpPr txBox="1"/>
          <p:nvPr/>
        </p:nvSpPr>
        <p:spPr>
          <a:xfrm>
            <a:off x="6466645" y="1215979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2C0A20-B4E2-454E-8105-0E8007D0D54E}"/>
              </a:ext>
            </a:extLst>
          </p:cNvPr>
          <p:cNvCxnSpPr>
            <a:cxnSpLocks/>
          </p:cNvCxnSpPr>
          <p:nvPr/>
        </p:nvCxnSpPr>
        <p:spPr>
          <a:xfrm>
            <a:off x="5338618" y="1825007"/>
            <a:ext cx="0" cy="203282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0;g9c0c5dd9de_0_36">
            <a:extLst>
              <a:ext uri="{FF2B5EF4-FFF2-40B4-BE49-F238E27FC236}">
                <a16:creationId xmlns:a16="http://schemas.microsoft.com/office/drawing/2014/main" id="{76D3D061-ED0E-468C-9F8B-CAB8F67CF0DD}"/>
              </a:ext>
            </a:extLst>
          </p:cNvPr>
          <p:cNvSpPr txBox="1"/>
          <p:nvPr/>
        </p:nvSpPr>
        <p:spPr>
          <a:xfrm>
            <a:off x="4911091" y="3857836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（次ページ）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8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c0c5dd9de_0_36"/>
          <p:cNvSpPr txBox="1"/>
          <p:nvPr/>
        </p:nvSpPr>
        <p:spPr>
          <a:xfrm>
            <a:off x="2918680" y="3782333"/>
            <a:ext cx="516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9c0c5dd9de_0_36"/>
          <p:cNvSpPr txBox="1"/>
          <p:nvPr/>
        </p:nvSpPr>
        <p:spPr>
          <a:xfrm>
            <a:off x="4784435" y="113574"/>
            <a:ext cx="4703031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神戸市立高専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1406685304"/>
              </p:ext>
            </p:extLst>
          </p:nvPr>
        </p:nvGraphicFramePr>
        <p:xfrm>
          <a:off x="1613728" y="5691969"/>
          <a:ext cx="7953288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4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fep01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</a:rPr>
                        <a:t>001-A11788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667591" y="71501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g9c0c5dd9de_0_36"/>
          <p:cNvCxnSpPr>
            <a:cxnSpLocks/>
          </p:cNvCxnSpPr>
          <p:nvPr/>
        </p:nvCxnSpPr>
        <p:spPr>
          <a:xfrm>
            <a:off x="2283723" y="3673466"/>
            <a:ext cx="0" cy="141215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1" name="Google Shape;101;g9c0c5dd9de_0_36"/>
          <p:cNvGrpSpPr/>
          <p:nvPr/>
        </p:nvGrpSpPr>
        <p:grpSpPr>
          <a:xfrm>
            <a:off x="2053330" y="5085624"/>
            <a:ext cx="423000" cy="168275"/>
            <a:chOff x="1165225" y="4314825"/>
            <a:chExt cx="423000" cy="168275"/>
          </a:xfrm>
        </p:grpSpPr>
        <p:cxnSp>
          <p:nvCxnSpPr>
            <p:cNvPr id="102" name="Google Shape;102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05" name="Google Shape;105;g9c0c5dd9de_0_36"/>
          <p:cNvCxnSpPr>
            <a:cxnSpLocks/>
          </p:cNvCxnSpPr>
          <p:nvPr/>
        </p:nvCxnSpPr>
        <p:spPr>
          <a:xfrm flipV="1">
            <a:off x="2860800" y="4075490"/>
            <a:ext cx="1373743" cy="8603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g9c0c5dd9de_0_36"/>
          <p:cNvSpPr/>
          <p:nvPr/>
        </p:nvSpPr>
        <p:spPr>
          <a:xfrm>
            <a:off x="1613728" y="3551240"/>
            <a:ext cx="1265400" cy="7515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回路用電源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モバイルバッテリー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10000mAh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3256894" y="1189191"/>
            <a:ext cx="1464136" cy="646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モータドライバ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pl-PL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Cytron 20A×4</a:t>
            </a:r>
          </a:p>
          <a:p>
            <a:pPr algn="ctr"/>
            <a:r>
              <a:rPr lang="pl-PL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RoboMaster C602×4</a:t>
            </a:r>
          </a:p>
          <a:p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9c0c5dd9de_0_36"/>
          <p:cNvSpPr txBox="1"/>
          <p:nvPr/>
        </p:nvSpPr>
        <p:spPr>
          <a:xfrm>
            <a:off x="3434980" y="3848241"/>
            <a:ext cx="1151193" cy="454499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3.3V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9c0c5dd9de_0_36"/>
          <p:cNvSpPr txBox="1"/>
          <p:nvPr/>
        </p:nvSpPr>
        <p:spPr>
          <a:xfrm>
            <a:off x="5693229" y="4162452"/>
            <a:ext cx="205688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ロータリーエンコーダ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ジャイロセンサ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×1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98B6BDE-A0AB-4844-8035-4E2CAF107901}"/>
              </a:ext>
            </a:extLst>
          </p:cNvPr>
          <p:cNvCxnSpPr>
            <a:cxnSpLocks/>
            <a:stCxn id="113" idx="0"/>
            <a:endCxn id="110" idx="2"/>
          </p:cNvCxnSpPr>
          <p:nvPr/>
        </p:nvCxnSpPr>
        <p:spPr>
          <a:xfrm flipH="1" flipV="1">
            <a:off x="3988962" y="1835391"/>
            <a:ext cx="21615" cy="201285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oogle Shape;105;g9c0c5dd9de_0_36">
            <a:extLst>
              <a:ext uri="{FF2B5EF4-FFF2-40B4-BE49-F238E27FC236}">
                <a16:creationId xmlns:a16="http://schemas.microsoft.com/office/drawing/2014/main" id="{24F18234-B2DF-D45F-F703-95DD797E2BB4}"/>
              </a:ext>
            </a:extLst>
          </p:cNvPr>
          <p:cNvCxnSpPr>
            <a:cxnSpLocks/>
          </p:cNvCxnSpPr>
          <p:nvPr/>
        </p:nvCxnSpPr>
        <p:spPr>
          <a:xfrm>
            <a:off x="4076864" y="4302740"/>
            <a:ext cx="0" cy="76805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01E32EA-8400-DB73-74C6-EFE4F3C87798}"/>
              </a:ext>
            </a:extLst>
          </p:cNvPr>
          <p:cNvCxnSpPr>
            <a:cxnSpLocks/>
          </p:cNvCxnSpPr>
          <p:nvPr/>
        </p:nvCxnSpPr>
        <p:spPr>
          <a:xfrm flipH="1">
            <a:off x="4076864" y="4393302"/>
            <a:ext cx="161636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77C65C-5ABD-6662-82EA-9184DD4B0353}"/>
              </a:ext>
            </a:extLst>
          </p:cNvPr>
          <p:cNvCxnSpPr>
            <a:cxnSpLocks/>
          </p:cNvCxnSpPr>
          <p:nvPr/>
        </p:nvCxnSpPr>
        <p:spPr>
          <a:xfrm>
            <a:off x="5246005" y="3920783"/>
            <a:ext cx="0" cy="53130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7D10C5E-E77E-4B97-92D4-56654AE6E797}"/>
              </a:ext>
            </a:extLst>
          </p:cNvPr>
          <p:cNvCxnSpPr>
            <a:cxnSpLocks/>
          </p:cNvCxnSpPr>
          <p:nvPr/>
        </p:nvCxnSpPr>
        <p:spPr>
          <a:xfrm flipH="1">
            <a:off x="5246005" y="3920783"/>
            <a:ext cx="61050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13;g9c0c5dd9de_0_36">
            <a:extLst>
              <a:ext uri="{FF2B5EF4-FFF2-40B4-BE49-F238E27FC236}">
                <a16:creationId xmlns:a16="http://schemas.microsoft.com/office/drawing/2014/main" id="{8576D3B1-2DD5-4B9B-6672-874B999F7628}"/>
              </a:ext>
            </a:extLst>
          </p:cNvPr>
          <p:cNvSpPr txBox="1"/>
          <p:nvPr/>
        </p:nvSpPr>
        <p:spPr>
          <a:xfrm>
            <a:off x="5913591" y="3782333"/>
            <a:ext cx="1151193" cy="26958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通信基板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89;g9c0c5dd9de_0_36">
            <a:extLst>
              <a:ext uri="{FF2B5EF4-FFF2-40B4-BE49-F238E27FC236}">
                <a16:creationId xmlns:a16="http://schemas.microsoft.com/office/drawing/2014/main" id="{F064E0E5-5792-C947-2480-157AA50F6DA3}"/>
              </a:ext>
            </a:extLst>
          </p:cNvPr>
          <p:cNvSpPr txBox="1"/>
          <p:nvPr/>
        </p:nvSpPr>
        <p:spPr>
          <a:xfrm>
            <a:off x="4617112" y="4090031"/>
            <a:ext cx="516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3.3V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117</Words>
  <Application>Microsoft Office PowerPoint</Application>
  <PresentationFormat>A4 210 x 297 mm</PresentationFormat>
  <Paragraphs>57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kasuga</dc:creator>
  <cp:lastModifiedBy>中島 大登</cp:lastModifiedBy>
  <cp:revision>18</cp:revision>
  <dcterms:created xsi:type="dcterms:W3CDTF">2015-09-06T23:42:52Z</dcterms:created>
  <dcterms:modified xsi:type="dcterms:W3CDTF">2023-06-21T14:24:41Z</dcterms:modified>
</cp:coreProperties>
</file>