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7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4f375b9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4f375b9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4f375b96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4f375b96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e4f375b96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e4f375b96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4f375b96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4f375b96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4f375b96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4f375b96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4f375b96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4f375b96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4f375b96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4f375b96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9323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904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8601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59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8136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3364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28122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6471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3437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5562676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04249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9720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" smtClean="0"/>
              <a:t>‹#›</a:t>
            </a:fld>
            <a:endParaRPr lang="ja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34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10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みよしばるーん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69625" y="1908525"/>
            <a:ext cx="8520600" cy="13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200"/>
              <a:t>中間発表</a:t>
            </a:r>
            <a:endParaRPr sz="4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目標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2800">
                <a:solidFill>
                  <a:schemeClr val="dk1"/>
                </a:solidFill>
              </a:rPr>
              <a:t>・バルーンアートで”</a:t>
            </a:r>
            <a:r>
              <a:rPr lang="ja" sz="2800">
                <a:solidFill>
                  <a:srgbClr val="CC0000"/>
                </a:solidFill>
              </a:rPr>
              <a:t>イヌ</a:t>
            </a:r>
            <a:r>
              <a:rPr lang="ja" sz="2800">
                <a:solidFill>
                  <a:schemeClr val="dk1"/>
                </a:solidFill>
              </a:rPr>
              <a:t>”をつくる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製作プロセス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214914" y="1017737"/>
            <a:ext cx="8520600" cy="37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2100"/>
              <a:t>イヌ作業手順考案</a:t>
            </a:r>
            <a:endParaRPr sz="21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100"/>
              <a:t>↓</a:t>
            </a:r>
            <a:endParaRPr sz="21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100"/>
              <a:t>ツールの作成</a:t>
            </a:r>
            <a:endParaRPr sz="21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100"/>
              <a:t>↓</a:t>
            </a:r>
            <a:endParaRPr sz="21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100"/>
              <a:t>仮プログラム設計</a:t>
            </a:r>
            <a:endParaRPr sz="21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ja" sz="2100"/>
              <a:t>↓</a:t>
            </a:r>
            <a:endParaRPr sz="21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ja" sz="2100"/>
              <a:t>全自動化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イヌの作り方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＊コマ撮りで示す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dirty="0"/>
              <a:t>イヌの製作プログラム(フローチャート)</a:t>
            </a:r>
            <a:endParaRPr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CFA940F-86F6-62CE-57F9-B07C540836D9}"/>
              </a:ext>
            </a:extLst>
          </p:cNvPr>
          <p:cNvSpPr/>
          <p:nvPr/>
        </p:nvSpPr>
        <p:spPr>
          <a:xfrm>
            <a:off x="1615440" y="1143000"/>
            <a:ext cx="1897380" cy="3886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基準座標へ移動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6D0A3E2C-938B-7CE3-1FA2-190D7777F903}"/>
              </a:ext>
            </a:extLst>
          </p:cNvPr>
          <p:cNvSpPr/>
          <p:nvPr/>
        </p:nvSpPr>
        <p:spPr>
          <a:xfrm>
            <a:off x="1615440" y="1950720"/>
            <a:ext cx="1897380" cy="3693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両アーム開く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2CA89C1D-F24D-DC0F-EE8D-D2079AE90237}"/>
              </a:ext>
            </a:extLst>
          </p:cNvPr>
          <p:cNvSpPr/>
          <p:nvPr/>
        </p:nvSpPr>
        <p:spPr>
          <a:xfrm>
            <a:off x="1615440" y="2739152"/>
            <a:ext cx="1897380" cy="3886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左アーム移動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5C9B1FA-ECB5-89B0-5F6A-4867611F31F8}"/>
              </a:ext>
            </a:extLst>
          </p:cNvPr>
          <p:cNvSpPr/>
          <p:nvPr/>
        </p:nvSpPr>
        <p:spPr>
          <a:xfrm>
            <a:off x="1615440" y="3546872"/>
            <a:ext cx="1897380" cy="3886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左アーム閉じる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E7F39D57-2058-6147-A3A5-DA31758C11D5}"/>
              </a:ext>
            </a:extLst>
          </p:cNvPr>
          <p:cNvSpPr/>
          <p:nvPr/>
        </p:nvSpPr>
        <p:spPr>
          <a:xfrm>
            <a:off x="5631180" y="1516380"/>
            <a:ext cx="1897380" cy="3886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左アーム開く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4A40F7-E73C-4E0C-B248-3B440257E622}"/>
              </a:ext>
            </a:extLst>
          </p:cNvPr>
          <p:cNvSpPr/>
          <p:nvPr/>
        </p:nvSpPr>
        <p:spPr>
          <a:xfrm>
            <a:off x="5631180" y="2314456"/>
            <a:ext cx="1897380" cy="3886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左アーム移動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8D5C35D2-BA86-A211-34BD-C9A3AC76D2B3}"/>
              </a:ext>
            </a:extLst>
          </p:cNvPr>
          <p:cNvSpPr/>
          <p:nvPr/>
        </p:nvSpPr>
        <p:spPr>
          <a:xfrm>
            <a:off x="5631180" y="3112532"/>
            <a:ext cx="1897380" cy="3886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左アーム回転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9869B92-6664-26CB-99C1-AE4D2A85E08C}"/>
              </a:ext>
            </a:extLst>
          </p:cNvPr>
          <p:cNvSpPr/>
          <p:nvPr/>
        </p:nvSpPr>
        <p:spPr>
          <a:xfrm>
            <a:off x="5631180" y="3910608"/>
            <a:ext cx="1897380" cy="3886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基準座標へ移動</a:t>
            </a:r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E4004567-D27E-C556-82EF-D07C076B2170}"/>
              </a:ext>
            </a:extLst>
          </p:cNvPr>
          <p:cNvCxnSpPr>
            <a:cxnSpLocks/>
            <a:stCxn id="72" idx="2"/>
            <a:endCxn id="73" idx="0"/>
          </p:cNvCxnSpPr>
          <p:nvPr/>
        </p:nvCxnSpPr>
        <p:spPr>
          <a:xfrm>
            <a:off x="2564130" y="1531620"/>
            <a:ext cx="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01DB86DF-70F5-A4A2-7DF1-536272B00D3E}"/>
              </a:ext>
            </a:extLst>
          </p:cNvPr>
          <p:cNvCxnSpPr>
            <a:cxnSpLocks/>
          </p:cNvCxnSpPr>
          <p:nvPr/>
        </p:nvCxnSpPr>
        <p:spPr>
          <a:xfrm>
            <a:off x="2560320" y="2320052"/>
            <a:ext cx="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072FBB32-A3D1-15B7-1069-BE25EE8D2B27}"/>
              </a:ext>
            </a:extLst>
          </p:cNvPr>
          <p:cNvCxnSpPr>
            <a:cxnSpLocks/>
          </p:cNvCxnSpPr>
          <p:nvPr/>
        </p:nvCxnSpPr>
        <p:spPr>
          <a:xfrm>
            <a:off x="2560320" y="3127772"/>
            <a:ext cx="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0CA4CB8B-C515-C737-4BBB-3D290F7F5C80}"/>
              </a:ext>
            </a:extLst>
          </p:cNvPr>
          <p:cNvCxnSpPr>
            <a:cxnSpLocks/>
          </p:cNvCxnSpPr>
          <p:nvPr/>
        </p:nvCxnSpPr>
        <p:spPr>
          <a:xfrm>
            <a:off x="6579870" y="1895356"/>
            <a:ext cx="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1B7AB4FD-A93E-04A5-837C-8ED612602769}"/>
              </a:ext>
            </a:extLst>
          </p:cNvPr>
          <p:cNvCxnSpPr>
            <a:cxnSpLocks/>
          </p:cNvCxnSpPr>
          <p:nvPr/>
        </p:nvCxnSpPr>
        <p:spPr>
          <a:xfrm>
            <a:off x="6579870" y="2693432"/>
            <a:ext cx="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87465E67-712B-B3E3-27D3-1FF68973A925}"/>
              </a:ext>
            </a:extLst>
          </p:cNvPr>
          <p:cNvCxnSpPr>
            <a:cxnSpLocks/>
          </p:cNvCxnSpPr>
          <p:nvPr/>
        </p:nvCxnSpPr>
        <p:spPr>
          <a:xfrm>
            <a:off x="6579870" y="3491508"/>
            <a:ext cx="0" cy="419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0E4E0A49-3418-E564-CC1C-D697655DC592}"/>
              </a:ext>
            </a:extLst>
          </p:cNvPr>
          <p:cNvCxnSpPr>
            <a:cxnSpLocks/>
            <a:stCxn id="84" idx="2"/>
          </p:cNvCxnSpPr>
          <p:nvPr/>
        </p:nvCxnSpPr>
        <p:spPr>
          <a:xfrm rot="5400000" flipH="1" flipV="1">
            <a:off x="2735819" y="1036319"/>
            <a:ext cx="2727484" cy="3070862"/>
          </a:xfrm>
          <a:prstGeom prst="bentConnector4">
            <a:avLst>
              <a:gd name="adj1" fmla="val -8381"/>
              <a:gd name="adj2" fmla="val 654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コネクタ: カギ線 108">
            <a:extLst>
              <a:ext uri="{FF2B5EF4-FFF2-40B4-BE49-F238E27FC236}">
                <a16:creationId xmlns:a16="http://schemas.microsoft.com/office/drawing/2014/main" id="{AF2CEC9C-17B9-95B4-9DF0-B6C43593305B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5634990" y="1208008"/>
            <a:ext cx="944880" cy="308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これまでの反省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今後の方針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"/>
              <a:t>全自動化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11700" y="519600"/>
            <a:ext cx="8520600" cy="404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ja" sz="3400"/>
              <a:t>ご清聴ありがとうございました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ギャラリー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</TotalTime>
  <Words>81</Words>
  <Application>Microsoft Office PowerPoint</Application>
  <PresentationFormat>画面に合わせる (16:9)</PresentationFormat>
  <Paragraphs>27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ギャラリー</vt:lpstr>
      <vt:lpstr>みよしばるーん</vt:lpstr>
      <vt:lpstr>目標</vt:lpstr>
      <vt:lpstr>製作プロセス</vt:lpstr>
      <vt:lpstr>イヌの作り方</vt:lpstr>
      <vt:lpstr>イヌの製作プログラム(フローチャート)</vt:lpstr>
      <vt:lpstr>これまでの反省</vt:lpstr>
      <vt:lpstr>今後の方針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みよしばるーん</dc:title>
  <cp:lastModifiedBy>sota fujita</cp:lastModifiedBy>
  <cp:revision>2</cp:revision>
  <dcterms:modified xsi:type="dcterms:W3CDTF">2023-07-18T07:26:57Z</dcterms:modified>
</cp:coreProperties>
</file>