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AC3B-EE53-4A4A-B453-09508FF72850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2528F-2945-42B6-821B-F17B30B52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8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まずは、ログイン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2528F-2945-42B6-821B-F17B30B52A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07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3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9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1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0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8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162745-659F-46D6-A920-015AC021467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D7F479-2B13-4807-83A2-DB7E9556A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7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F54DA-D6B7-B2F1-8CF2-015C2F7C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8" r="12495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606EB4-BE78-3550-F9C3-5F064A09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604" y="2846350"/>
            <a:ext cx="5798419" cy="1165300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</a:rPr>
              <a:t>個人開発演習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316A91-B0E4-4C73-1DFA-4B4B3F50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0" y="5618480"/>
            <a:ext cx="3931920" cy="1600414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dirty="0"/>
              <a:t>皆川　恵理奈</a:t>
            </a:r>
          </a:p>
        </p:txBody>
      </p:sp>
    </p:spTree>
    <p:extLst>
      <p:ext uri="{BB962C8B-B14F-4D97-AF65-F5344CB8AC3E}">
        <p14:creationId xmlns:p14="http://schemas.microsoft.com/office/powerpoint/2010/main" val="19543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67877-D8ED-3D8D-A2B9-8279C58D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EBD8A-C2A2-49F7-F465-39586C06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　アプリの紹介</a:t>
            </a:r>
            <a:endParaRPr kumimoji="1" lang="en-US" altLang="ja-JP" dirty="0"/>
          </a:p>
          <a:p>
            <a:r>
              <a:rPr lang="ja-JP" altLang="en-US" dirty="0"/>
              <a:t>２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088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AB3329-65EA-146F-18E0-E4A099076806}"/>
              </a:ext>
            </a:extLst>
          </p:cNvPr>
          <p:cNvSpPr txBox="1"/>
          <p:nvPr/>
        </p:nvSpPr>
        <p:spPr>
          <a:xfrm>
            <a:off x="733425" y="695325"/>
            <a:ext cx="552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映画チケット予約アプリ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E32C55-1C7C-9C14-02A3-0DB7E40092E1}"/>
              </a:ext>
            </a:extLst>
          </p:cNvPr>
          <p:cNvSpPr txBox="1"/>
          <p:nvPr/>
        </p:nvSpPr>
        <p:spPr>
          <a:xfrm>
            <a:off x="646796" y="1849331"/>
            <a:ext cx="48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◇管理者画面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FC70C6-4B21-F8C9-CD2B-36A7D8D22D4D}"/>
              </a:ext>
            </a:extLst>
          </p:cNvPr>
          <p:cNvSpPr txBox="1"/>
          <p:nvPr/>
        </p:nvSpPr>
        <p:spPr>
          <a:xfrm>
            <a:off x="646796" y="4379495"/>
            <a:ext cx="27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◇ユーザー画面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F57765-7417-7533-3CF6-D5E879CCB22E}"/>
              </a:ext>
            </a:extLst>
          </p:cNvPr>
          <p:cNvSpPr txBox="1"/>
          <p:nvPr/>
        </p:nvSpPr>
        <p:spPr>
          <a:xfrm>
            <a:off x="1027998" y="2363001"/>
            <a:ext cx="581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・データベースに接続</a:t>
            </a:r>
            <a:endParaRPr kumimoji="1" lang="en-US" altLang="ja-JP" dirty="0"/>
          </a:p>
          <a:p>
            <a:r>
              <a:rPr kumimoji="1" lang="ja-JP" altLang="en-US" dirty="0"/>
              <a:t>・データ登録・編集・削除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489679-360C-5C31-2E53-08C131D5EF09}"/>
              </a:ext>
            </a:extLst>
          </p:cNvPr>
          <p:cNvSpPr txBox="1"/>
          <p:nvPr/>
        </p:nvSpPr>
        <p:spPr>
          <a:xfrm>
            <a:off x="1126157" y="4824391"/>
            <a:ext cx="27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・チケット予約</a:t>
            </a:r>
          </a:p>
        </p:txBody>
      </p:sp>
    </p:spTree>
    <p:extLst>
      <p:ext uri="{BB962C8B-B14F-4D97-AF65-F5344CB8AC3E}">
        <p14:creationId xmlns:p14="http://schemas.microsoft.com/office/powerpoint/2010/main" val="16614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24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6AB39-DB5F-D47B-0B3B-B6A444FB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015" y="1176448"/>
            <a:ext cx="7729728" cy="1188720"/>
          </a:xfrm>
        </p:spPr>
        <p:txBody>
          <a:bodyPr/>
          <a:lstStyle/>
          <a:p>
            <a:r>
              <a:rPr kumimoji="1" lang="ja-JP" altLang="en-US" dirty="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86781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44190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101</TotalTime>
  <Words>42</Words>
  <Application>Microsoft Office PowerPoint</Application>
  <PresentationFormat>ワイド画面</PresentationFormat>
  <Paragraphs>15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Gill Sans MT</vt:lpstr>
      <vt:lpstr>パーセル</vt:lpstr>
      <vt:lpstr>個人開発演習</vt:lpstr>
      <vt:lpstr>目次</vt:lpstr>
      <vt:lpstr>PowerPoint プレゼンテーション</vt:lpstr>
      <vt:lpstr>PowerPoint プレゼンテーション</vt:lpstr>
      <vt:lpstr>実演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個人開発演習</dc:title>
  <dc:creator>皆川 恵理奈</dc:creator>
  <cp:lastModifiedBy>皆川 恵理奈</cp:lastModifiedBy>
  <cp:revision>1</cp:revision>
  <dcterms:created xsi:type="dcterms:W3CDTF">2024-06-14T02:40:06Z</dcterms:created>
  <dcterms:modified xsi:type="dcterms:W3CDTF">2024-06-18T06:38:37Z</dcterms:modified>
</cp:coreProperties>
</file>