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76CEE-6844-412A-8D6A-CCB90E6ECF2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4C8980-C8F4-4188-85EF-ADBF6ACD24BF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CEEEC789-36CE-4374-A5C7-4103966C161A}" type="parTrans" cxnId="{4612FA56-0367-4259-8DA1-D0144E6BC6BE}">
      <dgm:prSet/>
      <dgm:spPr/>
      <dgm:t>
        <a:bodyPr/>
        <a:lstStyle/>
        <a:p>
          <a:endParaRPr lang="en-US"/>
        </a:p>
      </dgm:t>
    </dgm:pt>
    <dgm:pt modelId="{DEBE8A3E-631E-4E51-B75C-A3B65288C730}" type="sibTrans" cxnId="{4612FA56-0367-4259-8DA1-D0144E6BC6BE}">
      <dgm:prSet/>
      <dgm:spPr/>
      <dgm:t>
        <a:bodyPr/>
        <a:lstStyle/>
        <a:p>
          <a:endParaRPr lang="en-US"/>
        </a:p>
      </dgm:t>
    </dgm:pt>
    <dgm:pt modelId="{31C4FFFA-8A14-458B-8C54-18811A084F21}">
      <dgm:prSet phldrT="[Text]"/>
      <dgm:spPr/>
      <dgm:t>
        <a:bodyPr/>
        <a:lstStyle/>
        <a:p>
          <a:r>
            <a:rPr lang="en-US" dirty="0"/>
            <a:t>Characterized by</a:t>
          </a:r>
          <a:br>
            <a:rPr lang="en-US" dirty="0"/>
          </a:br>
          <a:r>
            <a:rPr lang="en-US" dirty="0"/>
            <a:t> ‘</a:t>
          </a:r>
          <a:r>
            <a:rPr lang="en-US" b="1" dirty="0"/>
            <a:t>is a</a:t>
          </a:r>
          <a:r>
            <a:rPr lang="en-US" b="0" dirty="0"/>
            <a:t>’ </a:t>
          </a:r>
          <a:br>
            <a:rPr lang="en-US" b="0" dirty="0"/>
          </a:br>
          <a:r>
            <a:rPr lang="en-US" b="0" dirty="0"/>
            <a:t>relationship</a:t>
          </a:r>
          <a:endParaRPr lang="en-US" b="1" dirty="0"/>
        </a:p>
      </dgm:t>
    </dgm:pt>
    <dgm:pt modelId="{C2F3AF27-3139-4D20-AFEA-6E9C02FF08EC}" type="parTrans" cxnId="{292D9338-BBE3-4143-8BED-0E569F7FCA59}">
      <dgm:prSet/>
      <dgm:spPr/>
      <dgm:t>
        <a:bodyPr/>
        <a:lstStyle/>
        <a:p>
          <a:endParaRPr lang="en-US"/>
        </a:p>
      </dgm:t>
    </dgm:pt>
    <dgm:pt modelId="{8A175D3E-9A38-4FD7-9177-CD863DA40A15}" type="sibTrans" cxnId="{292D9338-BBE3-4143-8BED-0E569F7FCA59}">
      <dgm:prSet/>
      <dgm:spPr/>
      <dgm:t>
        <a:bodyPr/>
        <a:lstStyle/>
        <a:p>
          <a:endParaRPr lang="en-US"/>
        </a:p>
      </dgm:t>
    </dgm:pt>
    <dgm:pt modelId="{63F83B84-36B6-42F2-B84D-3FBE7AA5C2F0}">
      <dgm:prSet phldrT="[Text]"/>
      <dgm:spPr/>
      <dgm:t>
        <a:bodyPr/>
        <a:lstStyle/>
        <a:p>
          <a:r>
            <a:rPr lang="en-US" dirty="0"/>
            <a:t>Composition</a:t>
          </a:r>
        </a:p>
      </dgm:t>
    </dgm:pt>
    <dgm:pt modelId="{2D22FEBD-3101-4937-8972-554C42715BA6}" type="parTrans" cxnId="{38DFB67A-916D-422A-B85D-6C5AC6044FC0}">
      <dgm:prSet/>
      <dgm:spPr/>
      <dgm:t>
        <a:bodyPr/>
        <a:lstStyle/>
        <a:p>
          <a:endParaRPr lang="en-US"/>
        </a:p>
      </dgm:t>
    </dgm:pt>
    <dgm:pt modelId="{EF90EDA0-BF19-4995-9EE8-2D44AE117FF6}" type="sibTrans" cxnId="{38DFB67A-916D-422A-B85D-6C5AC6044FC0}">
      <dgm:prSet/>
      <dgm:spPr/>
      <dgm:t>
        <a:bodyPr/>
        <a:lstStyle/>
        <a:p>
          <a:endParaRPr lang="en-US"/>
        </a:p>
      </dgm:t>
    </dgm:pt>
    <dgm:pt modelId="{7179D1D2-154E-4BB2-B31C-560253C5F42F}">
      <dgm:prSet phldrT="[Text]"/>
      <dgm:spPr/>
      <dgm:t>
        <a:bodyPr/>
        <a:lstStyle/>
        <a:p>
          <a:r>
            <a:rPr lang="en-US" dirty="0"/>
            <a:t>Characterized by</a:t>
          </a:r>
          <a:br>
            <a:rPr lang="en-US" dirty="0"/>
          </a:br>
          <a:r>
            <a:rPr lang="en-US" dirty="0"/>
            <a:t>‘</a:t>
          </a:r>
          <a:r>
            <a:rPr lang="en-US" b="1" dirty="0"/>
            <a:t>has a</a:t>
          </a:r>
          <a:r>
            <a:rPr lang="en-US" b="0" dirty="0"/>
            <a:t>’</a:t>
          </a:r>
          <a:br>
            <a:rPr lang="en-US" b="0" dirty="0"/>
          </a:br>
          <a:r>
            <a:rPr lang="en-US" b="0" dirty="0"/>
            <a:t>relationship</a:t>
          </a:r>
          <a:endParaRPr lang="en-US" dirty="0"/>
        </a:p>
      </dgm:t>
    </dgm:pt>
    <dgm:pt modelId="{B0647036-3E9E-4950-B066-9AFF6462F404}" type="parTrans" cxnId="{38E7C870-7825-4975-9EDA-31E040AB3F40}">
      <dgm:prSet/>
      <dgm:spPr/>
      <dgm:t>
        <a:bodyPr/>
        <a:lstStyle/>
        <a:p>
          <a:endParaRPr lang="en-US"/>
        </a:p>
      </dgm:t>
    </dgm:pt>
    <dgm:pt modelId="{2142BDAD-7D0F-41A7-8362-88B701256297}" type="sibTrans" cxnId="{38E7C870-7825-4975-9EDA-31E040AB3F40}">
      <dgm:prSet/>
      <dgm:spPr/>
      <dgm:t>
        <a:bodyPr/>
        <a:lstStyle/>
        <a:p>
          <a:endParaRPr lang="en-US"/>
        </a:p>
      </dgm:t>
    </dgm:pt>
    <dgm:pt modelId="{CCAAA0E4-7E2D-4454-B753-43E1416945DF}" type="pres">
      <dgm:prSet presAssocID="{3AC76CEE-6844-412A-8D6A-CCB90E6ECF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027467-3B69-4D41-B169-5FD208514F3E}" type="pres">
      <dgm:prSet presAssocID="{104C8980-C8F4-4188-85EF-ADBF6ACD24BF}" presName="root" presStyleCnt="0"/>
      <dgm:spPr/>
    </dgm:pt>
    <dgm:pt modelId="{333545C7-B9A5-4E42-B795-9E13B2DE65B4}" type="pres">
      <dgm:prSet presAssocID="{104C8980-C8F4-4188-85EF-ADBF6ACD24BF}" presName="rootComposite" presStyleCnt="0"/>
      <dgm:spPr/>
    </dgm:pt>
    <dgm:pt modelId="{08A85995-F012-4634-86C0-43BE92D1110D}" type="pres">
      <dgm:prSet presAssocID="{104C8980-C8F4-4188-85EF-ADBF6ACD24BF}" presName="rootText" presStyleLbl="node1" presStyleIdx="0" presStyleCnt="2"/>
      <dgm:spPr/>
    </dgm:pt>
    <dgm:pt modelId="{6317D90F-4631-40B2-AF54-0C5C8CF1E719}" type="pres">
      <dgm:prSet presAssocID="{104C8980-C8F4-4188-85EF-ADBF6ACD24BF}" presName="rootConnector" presStyleLbl="node1" presStyleIdx="0" presStyleCnt="2"/>
      <dgm:spPr/>
    </dgm:pt>
    <dgm:pt modelId="{3D1423D5-7FDC-46C6-9E07-C32522DAC8D8}" type="pres">
      <dgm:prSet presAssocID="{104C8980-C8F4-4188-85EF-ADBF6ACD24BF}" presName="childShape" presStyleCnt="0"/>
      <dgm:spPr/>
    </dgm:pt>
    <dgm:pt modelId="{6B85ECD7-8C65-46F8-B295-8CFFC26F0FA8}" type="pres">
      <dgm:prSet presAssocID="{C2F3AF27-3139-4D20-AFEA-6E9C02FF08EC}" presName="Name13" presStyleLbl="parChTrans1D2" presStyleIdx="0" presStyleCnt="2"/>
      <dgm:spPr/>
    </dgm:pt>
    <dgm:pt modelId="{7920DE67-4E3F-4660-B358-7AD10DFCA697}" type="pres">
      <dgm:prSet presAssocID="{31C4FFFA-8A14-458B-8C54-18811A084F21}" presName="childText" presStyleLbl="bgAcc1" presStyleIdx="0" presStyleCnt="2" custScaleX="114069">
        <dgm:presLayoutVars>
          <dgm:bulletEnabled val="1"/>
        </dgm:presLayoutVars>
      </dgm:prSet>
      <dgm:spPr/>
    </dgm:pt>
    <dgm:pt modelId="{246F8ED5-47B7-4B1C-9371-3252DED05ECF}" type="pres">
      <dgm:prSet presAssocID="{63F83B84-36B6-42F2-B84D-3FBE7AA5C2F0}" presName="root" presStyleCnt="0"/>
      <dgm:spPr/>
    </dgm:pt>
    <dgm:pt modelId="{B3DC544C-38F0-4095-8193-1F4D31EF1A3A}" type="pres">
      <dgm:prSet presAssocID="{63F83B84-36B6-42F2-B84D-3FBE7AA5C2F0}" presName="rootComposite" presStyleCnt="0"/>
      <dgm:spPr/>
    </dgm:pt>
    <dgm:pt modelId="{B72509C9-82BE-48D5-9ED8-8378AD79325A}" type="pres">
      <dgm:prSet presAssocID="{63F83B84-36B6-42F2-B84D-3FBE7AA5C2F0}" presName="rootText" presStyleLbl="node1" presStyleIdx="1" presStyleCnt="2"/>
      <dgm:spPr/>
    </dgm:pt>
    <dgm:pt modelId="{50A183EB-19A5-46A6-9073-39D67D6FC004}" type="pres">
      <dgm:prSet presAssocID="{63F83B84-36B6-42F2-B84D-3FBE7AA5C2F0}" presName="rootConnector" presStyleLbl="node1" presStyleIdx="1" presStyleCnt="2"/>
      <dgm:spPr/>
    </dgm:pt>
    <dgm:pt modelId="{551DB49B-B853-4DE1-9935-DA66521BCBE1}" type="pres">
      <dgm:prSet presAssocID="{63F83B84-36B6-42F2-B84D-3FBE7AA5C2F0}" presName="childShape" presStyleCnt="0"/>
      <dgm:spPr/>
    </dgm:pt>
    <dgm:pt modelId="{8A7B495E-A5F4-4E19-BB01-EF2D508CCEA6}" type="pres">
      <dgm:prSet presAssocID="{B0647036-3E9E-4950-B066-9AFF6462F404}" presName="Name13" presStyleLbl="parChTrans1D2" presStyleIdx="1" presStyleCnt="2"/>
      <dgm:spPr/>
    </dgm:pt>
    <dgm:pt modelId="{BC0833A6-3889-46DD-BF56-0CDC00CB4683}" type="pres">
      <dgm:prSet presAssocID="{7179D1D2-154E-4BB2-B31C-560253C5F42F}" presName="childText" presStyleLbl="bgAcc1" presStyleIdx="1" presStyleCnt="2" custScaleX="111434">
        <dgm:presLayoutVars>
          <dgm:bulletEnabled val="1"/>
        </dgm:presLayoutVars>
      </dgm:prSet>
      <dgm:spPr/>
    </dgm:pt>
  </dgm:ptLst>
  <dgm:cxnLst>
    <dgm:cxn modelId="{B83CDF10-2F68-4B8E-8C66-2A493541CD85}" type="presOf" srcId="{3AC76CEE-6844-412A-8D6A-CCB90E6ECF2C}" destId="{CCAAA0E4-7E2D-4454-B753-43E1416945DF}" srcOrd="0" destOrd="0" presId="urn:microsoft.com/office/officeart/2005/8/layout/hierarchy3"/>
    <dgm:cxn modelId="{988D4B2A-AE81-4D70-ADB1-F0C63A675799}" type="presOf" srcId="{104C8980-C8F4-4188-85EF-ADBF6ACD24BF}" destId="{6317D90F-4631-40B2-AF54-0C5C8CF1E719}" srcOrd="1" destOrd="0" presId="urn:microsoft.com/office/officeart/2005/8/layout/hierarchy3"/>
    <dgm:cxn modelId="{94F40132-2443-4DE7-8A00-DCB4C50FC08A}" type="presOf" srcId="{B0647036-3E9E-4950-B066-9AFF6462F404}" destId="{8A7B495E-A5F4-4E19-BB01-EF2D508CCEA6}" srcOrd="0" destOrd="0" presId="urn:microsoft.com/office/officeart/2005/8/layout/hierarchy3"/>
    <dgm:cxn modelId="{952B1332-4225-44CA-A7EC-8DA1BDBAC9FC}" type="presOf" srcId="{104C8980-C8F4-4188-85EF-ADBF6ACD24BF}" destId="{08A85995-F012-4634-86C0-43BE92D1110D}" srcOrd="0" destOrd="0" presId="urn:microsoft.com/office/officeart/2005/8/layout/hierarchy3"/>
    <dgm:cxn modelId="{292D9338-BBE3-4143-8BED-0E569F7FCA59}" srcId="{104C8980-C8F4-4188-85EF-ADBF6ACD24BF}" destId="{31C4FFFA-8A14-458B-8C54-18811A084F21}" srcOrd="0" destOrd="0" parTransId="{C2F3AF27-3139-4D20-AFEA-6E9C02FF08EC}" sibTransId="{8A175D3E-9A38-4FD7-9177-CD863DA40A15}"/>
    <dgm:cxn modelId="{885CF54F-C5EC-46F2-A607-AA4D97AA9CA5}" type="presOf" srcId="{63F83B84-36B6-42F2-B84D-3FBE7AA5C2F0}" destId="{50A183EB-19A5-46A6-9073-39D67D6FC004}" srcOrd="1" destOrd="0" presId="urn:microsoft.com/office/officeart/2005/8/layout/hierarchy3"/>
    <dgm:cxn modelId="{38E7C870-7825-4975-9EDA-31E040AB3F40}" srcId="{63F83B84-36B6-42F2-B84D-3FBE7AA5C2F0}" destId="{7179D1D2-154E-4BB2-B31C-560253C5F42F}" srcOrd="0" destOrd="0" parTransId="{B0647036-3E9E-4950-B066-9AFF6462F404}" sibTransId="{2142BDAD-7D0F-41A7-8362-88B701256297}"/>
    <dgm:cxn modelId="{D16B5152-C062-4A0A-9969-C3B90279D959}" type="presOf" srcId="{63F83B84-36B6-42F2-B84D-3FBE7AA5C2F0}" destId="{B72509C9-82BE-48D5-9ED8-8378AD79325A}" srcOrd="0" destOrd="0" presId="urn:microsoft.com/office/officeart/2005/8/layout/hierarchy3"/>
    <dgm:cxn modelId="{4612FA56-0367-4259-8DA1-D0144E6BC6BE}" srcId="{3AC76CEE-6844-412A-8D6A-CCB90E6ECF2C}" destId="{104C8980-C8F4-4188-85EF-ADBF6ACD24BF}" srcOrd="0" destOrd="0" parTransId="{CEEEC789-36CE-4374-A5C7-4103966C161A}" sibTransId="{DEBE8A3E-631E-4E51-B75C-A3B65288C730}"/>
    <dgm:cxn modelId="{38DFB67A-916D-422A-B85D-6C5AC6044FC0}" srcId="{3AC76CEE-6844-412A-8D6A-CCB90E6ECF2C}" destId="{63F83B84-36B6-42F2-B84D-3FBE7AA5C2F0}" srcOrd="1" destOrd="0" parTransId="{2D22FEBD-3101-4937-8972-554C42715BA6}" sibTransId="{EF90EDA0-BF19-4995-9EE8-2D44AE117FF6}"/>
    <dgm:cxn modelId="{5F438786-75C8-40FD-B0CC-47B53CD74830}" type="presOf" srcId="{31C4FFFA-8A14-458B-8C54-18811A084F21}" destId="{7920DE67-4E3F-4660-B358-7AD10DFCA697}" srcOrd="0" destOrd="0" presId="urn:microsoft.com/office/officeart/2005/8/layout/hierarchy3"/>
    <dgm:cxn modelId="{3771248C-C7F9-4259-ABD3-EE8227C75CA4}" type="presOf" srcId="{C2F3AF27-3139-4D20-AFEA-6E9C02FF08EC}" destId="{6B85ECD7-8C65-46F8-B295-8CFFC26F0FA8}" srcOrd="0" destOrd="0" presId="urn:microsoft.com/office/officeart/2005/8/layout/hierarchy3"/>
    <dgm:cxn modelId="{68BF1791-6365-452C-879B-A6DBD17B6E16}" type="presOf" srcId="{7179D1D2-154E-4BB2-B31C-560253C5F42F}" destId="{BC0833A6-3889-46DD-BF56-0CDC00CB4683}" srcOrd="0" destOrd="0" presId="urn:microsoft.com/office/officeart/2005/8/layout/hierarchy3"/>
    <dgm:cxn modelId="{A8B733DC-4276-425A-BD6F-A56E24A1DB4D}" type="presParOf" srcId="{CCAAA0E4-7E2D-4454-B753-43E1416945DF}" destId="{D7027467-3B69-4D41-B169-5FD208514F3E}" srcOrd="0" destOrd="0" presId="urn:microsoft.com/office/officeart/2005/8/layout/hierarchy3"/>
    <dgm:cxn modelId="{2FF63072-F46B-4FE8-807C-F6B1CC16428A}" type="presParOf" srcId="{D7027467-3B69-4D41-B169-5FD208514F3E}" destId="{333545C7-B9A5-4E42-B795-9E13B2DE65B4}" srcOrd="0" destOrd="0" presId="urn:microsoft.com/office/officeart/2005/8/layout/hierarchy3"/>
    <dgm:cxn modelId="{AB61646A-16E2-4DE9-8520-D25D228C707F}" type="presParOf" srcId="{333545C7-B9A5-4E42-B795-9E13B2DE65B4}" destId="{08A85995-F012-4634-86C0-43BE92D1110D}" srcOrd="0" destOrd="0" presId="urn:microsoft.com/office/officeart/2005/8/layout/hierarchy3"/>
    <dgm:cxn modelId="{5D384A39-1FEE-4360-99F2-13FECEFFAECB}" type="presParOf" srcId="{333545C7-B9A5-4E42-B795-9E13B2DE65B4}" destId="{6317D90F-4631-40B2-AF54-0C5C8CF1E719}" srcOrd="1" destOrd="0" presId="urn:microsoft.com/office/officeart/2005/8/layout/hierarchy3"/>
    <dgm:cxn modelId="{60EB6812-46BF-4F82-8DF1-1BF550622B52}" type="presParOf" srcId="{D7027467-3B69-4D41-B169-5FD208514F3E}" destId="{3D1423D5-7FDC-46C6-9E07-C32522DAC8D8}" srcOrd="1" destOrd="0" presId="urn:microsoft.com/office/officeart/2005/8/layout/hierarchy3"/>
    <dgm:cxn modelId="{708250F6-DFEF-47FD-BCDC-CF4A7F83011D}" type="presParOf" srcId="{3D1423D5-7FDC-46C6-9E07-C32522DAC8D8}" destId="{6B85ECD7-8C65-46F8-B295-8CFFC26F0FA8}" srcOrd="0" destOrd="0" presId="urn:microsoft.com/office/officeart/2005/8/layout/hierarchy3"/>
    <dgm:cxn modelId="{6DD1CB92-5383-4912-A1C3-610EEEF7BADA}" type="presParOf" srcId="{3D1423D5-7FDC-46C6-9E07-C32522DAC8D8}" destId="{7920DE67-4E3F-4660-B358-7AD10DFCA697}" srcOrd="1" destOrd="0" presId="urn:microsoft.com/office/officeart/2005/8/layout/hierarchy3"/>
    <dgm:cxn modelId="{FFB935F5-3146-4444-8C07-E7D2C63DAA3F}" type="presParOf" srcId="{CCAAA0E4-7E2D-4454-B753-43E1416945DF}" destId="{246F8ED5-47B7-4B1C-9371-3252DED05ECF}" srcOrd="1" destOrd="0" presId="urn:microsoft.com/office/officeart/2005/8/layout/hierarchy3"/>
    <dgm:cxn modelId="{1F259E90-10A6-4A7B-B393-94ACCB3F2FB6}" type="presParOf" srcId="{246F8ED5-47B7-4B1C-9371-3252DED05ECF}" destId="{B3DC544C-38F0-4095-8193-1F4D31EF1A3A}" srcOrd="0" destOrd="0" presId="urn:microsoft.com/office/officeart/2005/8/layout/hierarchy3"/>
    <dgm:cxn modelId="{758696BC-BCB9-45D0-B2D8-A5C585B5DA7F}" type="presParOf" srcId="{B3DC544C-38F0-4095-8193-1F4D31EF1A3A}" destId="{B72509C9-82BE-48D5-9ED8-8378AD79325A}" srcOrd="0" destOrd="0" presId="urn:microsoft.com/office/officeart/2005/8/layout/hierarchy3"/>
    <dgm:cxn modelId="{1C83D0FE-2B53-40CE-B7F4-4E890E42C9B2}" type="presParOf" srcId="{B3DC544C-38F0-4095-8193-1F4D31EF1A3A}" destId="{50A183EB-19A5-46A6-9073-39D67D6FC004}" srcOrd="1" destOrd="0" presId="urn:microsoft.com/office/officeart/2005/8/layout/hierarchy3"/>
    <dgm:cxn modelId="{250EE6E0-FA82-470D-B2AF-4C744ED3D058}" type="presParOf" srcId="{246F8ED5-47B7-4B1C-9371-3252DED05ECF}" destId="{551DB49B-B853-4DE1-9935-DA66521BCBE1}" srcOrd="1" destOrd="0" presId="urn:microsoft.com/office/officeart/2005/8/layout/hierarchy3"/>
    <dgm:cxn modelId="{D607DA97-6462-4F80-8453-A9291B5C7584}" type="presParOf" srcId="{551DB49B-B853-4DE1-9935-DA66521BCBE1}" destId="{8A7B495E-A5F4-4E19-BB01-EF2D508CCEA6}" srcOrd="0" destOrd="0" presId="urn:microsoft.com/office/officeart/2005/8/layout/hierarchy3"/>
    <dgm:cxn modelId="{2B770159-F391-4F45-AD86-5150B964D1E1}" type="presParOf" srcId="{551DB49B-B853-4DE1-9935-DA66521BCBE1}" destId="{BC0833A6-3889-46DD-BF56-0CDC00CB468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85995-F012-4634-86C0-43BE92D1110D}">
      <dsp:nvSpPr>
        <dsp:cNvPr id="0" name=""/>
        <dsp:cNvSpPr/>
      </dsp:nvSpPr>
      <dsp:spPr>
        <a:xfrm>
          <a:off x="830680" y="1019"/>
          <a:ext cx="2367898" cy="118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Inheritance</a:t>
          </a:r>
        </a:p>
      </dsp:txBody>
      <dsp:txXfrm>
        <a:off x="865357" y="35696"/>
        <a:ext cx="2298544" cy="1114595"/>
      </dsp:txXfrm>
    </dsp:sp>
    <dsp:sp modelId="{6B85ECD7-8C65-46F8-B295-8CFFC26F0FA8}">
      <dsp:nvSpPr>
        <dsp:cNvPr id="0" name=""/>
        <dsp:cNvSpPr/>
      </dsp:nvSpPr>
      <dsp:spPr>
        <a:xfrm>
          <a:off x="1067470" y="1184968"/>
          <a:ext cx="236789" cy="88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61"/>
              </a:lnTo>
              <a:lnTo>
                <a:pt x="236789" y="8879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0DE67-4E3F-4660-B358-7AD10DFCA697}">
      <dsp:nvSpPr>
        <dsp:cNvPr id="0" name=""/>
        <dsp:cNvSpPr/>
      </dsp:nvSpPr>
      <dsp:spPr>
        <a:xfrm>
          <a:off x="1304260" y="1480956"/>
          <a:ext cx="2160830" cy="11839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Characterized by</a:t>
          </a:r>
          <a:br>
            <a:rPr lang="en-US" sz="2100" kern="1200" dirty="0"/>
          </a:br>
          <a:r>
            <a:rPr lang="en-US" sz="2100" kern="1200" dirty="0"/>
            <a:t> ‘</a:t>
          </a:r>
          <a:r>
            <a:rPr lang="en-US" sz="2100" b="1" kern="1200" dirty="0"/>
            <a:t>is a</a:t>
          </a:r>
          <a:r>
            <a:rPr lang="en-US" sz="2100" b="0" kern="1200" dirty="0"/>
            <a:t>’ </a:t>
          </a:r>
          <a:br>
            <a:rPr lang="en-US" sz="2100" b="0" kern="1200" dirty="0"/>
          </a:br>
          <a:r>
            <a:rPr lang="en-US" sz="2100" b="0" kern="1200" dirty="0"/>
            <a:t>relationship</a:t>
          </a:r>
          <a:endParaRPr lang="en-US" sz="2100" b="1" kern="1200" dirty="0"/>
        </a:p>
      </dsp:txBody>
      <dsp:txXfrm>
        <a:off x="1338937" y="1515633"/>
        <a:ext cx="2091476" cy="1114595"/>
      </dsp:txXfrm>
    </dsp:sp>
    <dsp:sp modelId="{B72509C9-82BE-48D5-9ED8-8378AD79325A}">
      <dsp:nvSpPr>
        <dsp:cNvPr id="0" name=""/>
        <dsp:cNvSpPr/>
      </dsp:nvSpPr>
      <dsp:spPr>
        <a:xfrm>
          <a:off x="3790553" y="1019"/>
          <a:ext cx="2367898" cy="118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Composition</a:t>
          </a:r>
        </a:p>
      </dsp:txBody>
      <dsp:txXfrm>
        <a:off x="3825230" y="35696"/>
        <a:ext cx="2298544" cy="1114595"/>
      </dsp:txXfrm>
    </dsp:sp>
    <dsp:sp modelId="{8A7B495E-A5F4-4E19-BB01-EF2D508CCEA6}">
      <dsp:nvSpPr>
        <dsp:cNvPr id="0" name=""/>
        <dsp:cNvSpPr/>
      </dsp:nvSpPr>
      <dsp:spPr>
        <a:xfrm>
          <a:off x="4027343" y="1184968"/>
          <a:ext cx="236789" cy="88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61"/>
              </a:lnTo>
              <a:lnTo>
                <a:pt x="236789" y="8879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833A6-3889-46DD-BF56-0CDC00CB4683}">
      <dsp:nvSpPr>
        <dsp:cNvPr id="0" name=""/>
        <dsp:cNvSpPr/>
      </dsp:nvSpPr>
      <dsp:spPr>
        <a:xfrm>
          <a:off x="4264133" y="1480956"/>
          <a:ext cx="2110914" cy="11839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Characterized by</a:t>
          </a:r>
          <a:br>
            <a:rPr lang="en-US" sz="2100" kern="1200" dirty="0"/>
          </a:br>
          <a:r>
            <a:rPr lang="en-US" sz="2100" kern="1200" dirty="0"/>
            <a:t>‘</a:t>
          </a:r>
          <a:r>
            <a:rPr lang="en-US" sz="2100" b="1" kern="1200" dirty="0"/>
            <a:t>has a</a:t>
          </a:r>
          <a:r>
            <a:rPr lang="en-US" sz="2100" b="0" kern="1200" dirty="0"/>
            <a:t>’</a:t>
          </a:r>
          <a:br>
            <a:rPr lang="en-US" sz="2100" b="0" kern="1200" dirty="0"/>
          </a:br>
          <a:r>
            <a:rPr lang="en-US" sz="2100" b="0" kern="1200" dirty="0"/>
            <a:t>relationship</a:t>
          </a:r>
          <a:endParaRPr lang="en-US" sz="2100" kern="1200" dirty="0"/>
        </a:p>
      </dsp:txBody>
      <dsp:txXfrm>
        <a:off x="4298810" y="1515633"/>
        <a:ext cx="2041560" cy="111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6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0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8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1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0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5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4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4DC25-F723-4A72-A93E-2BE05DE62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791"/>
          <a:stretch/>
        </p:blipFill>
        <p:spPr>
          <a:xfrm>
            <a:off x="20" y="863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F35A23-8550-43E4-ABDF-1C369F9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229B7-977A-4578-9C09-6E3EF6226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Inheritance, Composition, </a:t>
            </a:r>
            <a:r>
              <a:rPr lang="en-US" dirty="0">
                <a:solidFill>
                  <a:srgbClr val="FFFFFF"/>
                </a:solidFill>
              </a:rPr>
              <a:t>G</a:t>
            </a:r>
            <a:r>
              <a:rPr lang="en-US" dirty="0"/>
              <a:t>enerics and More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49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D6B97A-C164-4330-A605-D87B8A98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7385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7740C5-DAD1-461C-9F24-38116C248CDC}"/>
              </a:ext>
            </a:extLst>
          </p:cNvPr>
          <p:cNvSpPr/>
          <p:nvPr/>
        </p:nvSpPr>
        <p:spPr>
          <a:xfrm>
            <a:off x="2234242" y="2924355"/>
            <a:ext cx="2622430" cy="65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5058-3529-4B85-9324-116FC9080120}"/>
              </a:ext>
            </a:extLst>
          </p:cNvPr>
          <p:cNvSpPr/>
          <p:nvPr/>
        </p:nvSpPr>
        <p:spPr>
          <a:xfrm>
            <a:off x="2242869" y="4028533"/>
            <a:ext cx="2622430" cy="65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313D0-1F3B-4856-A8FA-A48D7C589264}"/>
              </a:ext>
            </a:extLst>
          </p:cNvPr>
          <p:cNvSpPr/>
          <p:nvPr/>
        </p:nvSpPr>
        <p:spPr>
          <a:xfrm>
            <a:off x="5940724" y="2924355"/>
            <a:ext cx="3401683" cy="655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Characterized by an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‘</a:t>
            </a:r>
            <a:r>
              <a:rPr lang="en-US" sz="1400" b="1" dirty="0">
                <a:solidFill>
                  <a:schemeClr val="tx1"/>
                </a:solidFill>
              </a:rPr>
              <a:t>is a</a:t>
            </a:r>
            <a:r>
              <a:rPr lang="en-US" sz="1400" dirty="0">
                <a:solidFill>
                  <a:schemeClr val="tx1"/>
                </a:solidFill>
              </a:rPr>
              <a:t>’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relationship b/w two classes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BC1C9-0074-460C-91E0-C64E838BDC04}"/>
              </a:ext>
            </a:extLst>
          </p:cNvPr>
          <p:cNvSpPr/>
          <p:nvPr/>
        </p:nvSpPr>
        <p:spPr>
          <a:xfrm>
            <a:off x="5940723" y="4011282"/>
            <a:ext cx="3401683" cy="655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Characterized by an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‘</a:t>
            </a:r>
            <a:r>
              <a:rPr lang="en-US" sz="1400" b="1" dirty="0">
                <a:solidFill>
                  <a:schemeClr val="tx1"/>
                </a:solidFill>
              </a:rPr>
              <a:t>has a</a:t>
            </a:r>
            <a:r>
              <a:rPr lang="en-US" sz="1400" dirty="0">
                <a:solidFill>
                  <a:schemeClr val="tx1"/>
                </a:solidFill>
              </a:rPr>
              <a:t>’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relationship b/w two classes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1131EA-E8AE-4182-8541-B1F9FB84C03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56672" y="3252159"/>
            <a:ext cx="108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29DA9-A2DA-4BDA-B9CD-3BF570A2B37C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65299" y="4339086"/>
            <a:ext cx="1075424" cy="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5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4D9F8C-FB27-48F3-9F5C-4A2E196EB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452634"/>
              </p:ext>
            </p:extLst>
          </p:nvPr>
        </p:nvGraphicFramePr>
        <p:xfrm>
          <a:off x="1097280" y="2444152"/>
          <a:ext cx="3388773" cy="1532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773">
                  <a:extLst>
                    <a:ext uri="{9D8B030D-6E8A-4147-A177-3AD203B41FA5}">
                      <a16:colId xmlns:a16="http://schemas.microsoft.com/office/drawing/2014/main" val="98537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height: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62098"/>
                  </a:ext>
                </a:extLst>
              </a:tr>
              <a:tr h="419531">
                <a:tc>
                  <a:txBody>
                    <a:bodyPr/>
                    <a:lstStyle/>
                    <a:p>
                      <a:r>
                        <a:rPr lang="en-US" dirty="0"/>
                        <a:t>width: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area():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746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715CD2-4309-401E-8648-BD34F77F1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22694"/>
              </p:ext>
            </p:extLst>
          </p:nvPr>
        </p:nvGraphicFramePr>
        <p:xfrm>
          <a:off x="6382397" y="2461309"/>
          <a:ext cx="4359215" cy="116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15">
                  <a:extLst>
                    <a:ext uri="{9D8B030D-6E8A-4147-A177-3AD203B41FA5}">
                      <a16:colId xmlns:a16="http://schemas.microsoft.com/office/drawing/2014/main" val="1542345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02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35347"/>
                  </a:ext>
                </a:extLst>
              </a:tr>
              <a:tr h="419531">
                <a:tc>
                  <a:txBody>
                    <a:bodyPr/>
                    <a:lstStyle/>
                    <a:p>
                      <a:r>
                        <a:rPr lang="en-US" dirty="0" err="1"/>
                        <a:t>changeColor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newColor</a:t>
                      </a:r>
                      <a:r>
                        <a:rPr lang="en-US" dirty="0"/>
                        <a:t>: string):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856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E8365-1545-4AF3-89CF-3D0A51B667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511804"/>
              </p:ext>
            </p:extLst>
          </p:nvPr>
        </p:nvGraphicFramePr>
        <p:xfrm>
          <a:off x="6382397" y="3959430"/>
          <a:ext cx="4359215" cy="116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15">
                  <a:extLst>
                    <a:ext uri="{9D8B030D-6E8A-4147-A177-3AD203B41FA5}">
                      <a16:colId xmlns:a16="http://schemas.microsoft.com/office/drawing/2014/main" val="98537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62098"/>
                  </a:ext>
                </a:extLst>
              </a:tr>
              <a:tr h="419531">
                <a:tc>
                  <a:txBody>
                    <a:bodyPr/>
                    <a:lstStyle/>
                    <a:p>
                      <a:r>
                        <a:rPr lang="en-US" dirty="0" err="1"/>
                        <a:t>toggleOpen</a:t>
                      </a:r>
                      <a:r>
                        <a:rPr lang="en-US" dirty="0"/>
                        <a:t>():void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908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4E1F1-15AD-4D0E-9FA9-1B9F82F37D05}"/>
              </a:ext>
            </a:extLst>
          </p:cNvPr>
          <p:cNvCxnSpPr/>
          <p:nvPr/>
        </p:nvCxnSpPr>
        <p:spPr>
          <a:xfrm>
            <a:off x="4486053" y="2613325"/>
            <a:ext cx="18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D93B7A-334C-4B36-B115-C4B92A6455D1}"/>
              </a:ext>
            </a:extLst>
          </p:cNvPr>
          <p:cNvCxnSpPr/>
          <p:nvPr/>
        </p:nvCxnSpPr>
        <p:spPr>
          <a:xfrm>
            <a:off x="5237959" y="2613325"/>
            <a:ext cx="0" cy="150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7443C2-51DB-4365-95CB-8E497F33133D}"/>
              </a:ext>
            </a:extLst>
          </p:cNvPr>
          <p:cNvCxnSpPr/>
          <p:nvPr/>
        </p:nvCxnSpPr>
        <p:spPr>
          <a:xfrm>
            <a:off x="5237959" y="4122947"/>
            <a:ext cx="1144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A70DCF-5CB4-4AFF-AAE3-09C69EC3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37657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4AB5E4-9222-4735-AB90-2371F033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00" y="0"/>
            <a:ext cx="514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3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7D6285-7F56-4027-B6AE-4FB5DE985B2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1974031"/>
              </p:ext>
            </p:extLst>
          </p:nvPr>
        </p:nvGraphicFramePr>
        <p:xfrm>
          <a:off x="810883" y="615831"/>
          <a:ext cx="3388773" cy="1532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773">
                  <a:extLst>
                    <a:ext uri="{9D8B030D-6E8A-4147-A177-3AD203B41FA5}">
                      <a16:colId xmlns:a16="http://schemas.microsoft.com/office/drawing/2014/main" val="98537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height: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62098"/>
                  </a:ext>
                </a:extLst>
              </a:tr>
              <a:tr h="419531">
                <a:tc>
                  <a:txBody>
                    <a:bodyPr/>
                    <a:lstStyle/>
                    <a:p>
                      <a:r>
                        <a:rPr lang="en-US" dirty="0"/>
                        <a:t>width: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area():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746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4080C-48B7-4E96-BD81-6684C12AF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98752"/>
              </p:ext>
            </p:extLst>
          </p:nvPr>
        </p:nvGraphicFramePr>
        <p:xfrm>
          <a:off x="6096000" y="632988"/>
          <a:ext cx="4359215" cy="116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15">
                  <a:extLst>
                    <a:ext uri="{9D8B030D-6E8A-4147-A177-3AD203B41FA5}">
                      <a16:colId xmlns:a16="http://schemas.microsoft.com/office/drawing/2014/main" val="1542345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02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35347"/>
                  </a:ext>
                </a:extLst>
              </a:tr>
              <a:tr h="419531">
                <a:tc>
                  <a:txBody>
                    <a:bodyPr/>
                    <a:lstStyle/>
                    <a:p>
                      <a:r>
                        <a:rPr lang="en-US" dirty="0" err="1"/>
                        <a:t>changeColor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newColor</a:t>
                      </a:r>
                      <a:r>
                        <a:rPr lang="en-US" dirty="0"/>
                        <a:t>: string):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856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0BC8671-AC79-4AEB-8D61-3439DCC32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297681"/>
              </p:ext>
            </p:extLst>
          </p:nvPr>
        </p:nvGraphicFramePr>
        <p:xfrm>
          <a:off x="6096000" y="2131109"/>
          <a:ext cx="4359215" cy="116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15">
                  <a:extLst>
                    <a:ext uri="{9D8B030D-6E8A-4147-A177-3AD203B41FA5}">
                      <a16:colId xmlns:a16="http://schemas.microsoft.com/office/drawing/2014/main" val="98537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62098"/>
                  </a:ext>
                </a:extLst>
              </a:tr>
              <a:tr h="419531">
                <a:tc>
                  <a:txBody>
                    <a:bodyPr/>
                    <a:lstStyle/>
                    <a:p>
                      <a:r>
                        <a:rPr lang="en-US" dirty="0" err="1"/>
                        <a:t>toggleOpen</a:t>
                      </a:r>
                      <a:r>
                        <a:rPr lang="en-US" dirty="0"/>
                        <a:t>():void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908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6B2049-7058-4460-83D2-796047532FAE}"/>
              </a:ext>
            </a:extLst>
          </p:cNvPr>
          <p:cNvCxnSpPr/>
          <p:nvPr/>
        </p:nvCxnSpPr>
        <p:spPr>
          <a:xfrm>
            <a:off x="4199656" y="785004"/>
            <a:ext cx="18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E161A-AB51-4FF9-9284-D64ACC4451B3}"/>
              </a:ext>
            </a:extLst>
          </p:cNvPr>
          <p:cNvCxnSpPr/>
          <p:nvPr/>
        </p:nvCxnSpPr>
        <p:spPr>
          <a:xfrm>
            <a:off x="4951562" y="785004"/>
            <a:ext cx="0" cy="150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C8F4E2-2A8B-4FDB-BDBE-FF1F4F77A43E}"/>
              </a:ext>
            </a:extLst>
          </p:cNvPr>
          <p:cNvCxnSpPr/>
          <p:nvPr/>
        </p:nvCxnSpPr>
        <p:spPr>
          <a:xfrm>
            <a:off x="4951562" y="2294626"/>
            <a:ext cx="1144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0D0B23E8-CA0B-471C-B31E-D3113DF4DC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220586"/>
              </p:ext>
            </p:extLst>
          </p:nvPr>
        </p:nvGraphicFramePr>
        <p:xfrm>
          <a:off x="810882" y="4454295"/>
          <a:ext cx="33887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773">
                  <a:extLst>
                    <a:ext uri="{9D8B030D-6E8A-4147-A177-3AD203B41FA5}">
                      <a16:colId xmlns:a16="http://schemas.microsoft.com/office/drawing/2014/main" val="98537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radius: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6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area():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74644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C4EF7C8E-66DD-44B0-897F-CF12BB8CD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541914"/>
              </p:ext>
            </p:extLst>
          </p:nvPr>
        </p:nvGraphicFramePr>
        <p:xfrm>
          <a:off x="6096000" y="4454295"/>
          <a:ext cx="4359215" cy="116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15">
                  <a:extLst>
                    <a:ext uri="{9D8B030D-6E8A-4147-A177-3AD203B41FA5}">
                      <a16:colId xmlns:a16="http://schemas.microsoft.com/office/drawing/2014/main" val="98537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CircleWindow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open: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62098"/>
                  </a:ext>
                </a:extLst>
              </a:tr>
              <a:tr h="419531">
                <a:tc>
                  <a:txBody>
                    <a:bodyPr/>
                    <a:lstStyle/>
                    <a:p>
                      <a:r>
                        <a:rPr lang="en-US" dirty="0" err="1"/>
                        <a:t>toggleOpen</a:t>
                      </a:r>
                      <a:r>
                        <a:rPr lang="en-US" dirty="0"/>
                        <a:t>():void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9086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2B98C7-8151-42EA-98FD-17777B3808AF}"/>
              </a:ext>
            </a:extLst>
          </p:cNvPr>
          <p:cNvCxnSpPr/>
          <p:nvPr/>
        </p:nvCxnSpPr>
        <p:spPr>
          <a:xfrm>
            <a:off x="4199655" y="4597879"/>
            <a:ext cx="189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E376DB-30AF-4903-A56D-F546130BCE19}"/>
              </a:ext>
            </a:extLst>
          </p:cNvPr>
          <p:cNvCxnSpPr/>
          <p:nvPr/>
        </p:nvCxnSpPr>
        <p:spPr>
          <a:xfrm>
            <a:off x="11205713" y="2294626"/>
            <a:ext cx="0" cy="238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127FDA-F840-43FA-B6A7-65371C470C97}"/>
              </a:ext>
            </a:extLst>
          </p:cNvPr>
          <p:cNvCxnSpPr/>
          <p:nvPr/>
        </p:nvCxnSpPr>
        <p:spPr>
          <a:xfrm flipH="1">
            <a:off x="10455215" y="2294626"/>
            <a:ext cx="75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00E274-C8EC-4C2F-AA20-3EB144C55734}"/>
              </a:ext>
            </a:extLst>
          </p:cNvPr>
          <p:cNvCxnSpPr/>
          <p:nvPr/>
        </p:nvCxnSpPr>
        <p:spPr>
          <a:xfrm flipH="1">
            <a:off x="10455215" y="4684143"/>
            <a:ext cx="75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BFF28-334D-476A-9B1F-C65F8FCDDC7B}"/>
              </a:ext>
            </a:extLst>
          </p:cNvPr>
          <p:cNvSpPr/>
          <p:nvPr/>
        </p:nvSpPr>
        <p:spPr>
          <a:xfrm>
            <a:off x="10558732" y="3429000"/>
            <a:ext cx="1293962" cy="51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Duplicate Code</a:t>
            </a:r>
          </a:p>
        </p:txBody>
      </p:sp>
    </p:spTree>
    <p:extLst>
      <p:ext uri="{BB962C8B-B14F-4D97-AF65-F5344CB8AC3E}">
        <p14:creationId xmlns:p14="http://schemas.microsoft.com/office/powerpoint/2010/main" val="278094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FADE-5E12-4647-8D55-5246EDAB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2E05A1-6333-4A66-8EFB-09D21CA1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02830"/>
              </p:ext>
            </p:extLst>
          </p:nvPr>
        </p:nvGraphicFramePr>
        <p:xfrm>
          <a:off x="1119436" y="4283159"/>
          <a:ext cx="43592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15">
                  <a:extLst>
                    <a:ext uri="{9D8B030D-6E8A-4147-A177-3AD203B41FA5}">
                      <a16:colId xmlns:a16="http://schemas.microsoft.com/office/drawing/2014/main" val="1542345487"/>
                    </a:ext>
                  </a:extLst>
                </a:gridCol>
              </a:tblGrid>
              <a:tr h="311749">
                <a:tc>
                  <a:txBody>
                    <a:bodyPr/>
                    <a:lstStyle/>
                    <a:p>
                      <a:r>
                        <a:rPr lang="en-US" dirty="0"/>
                        <a:t>class 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025042"/>
                  </a:ext>
                </a:extLst>
              </a:tr>
              <a:tr h="311749">
                <a:tc>
                  <a:txBody>
                    <a:bodyPr/>
                    <a:lstStyle/>
                    <a:p>
                      <a:r>
                        <a:rPr lang="en-US" dirty="0"/>
                        <a:t>color: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35347"/>
                  </a:ext>
                </a:extLst>
              </a:tr>
              <a:tr h="311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changeColor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newColor</a:t>
                      </a:r>
                      <a:r>
                        <a:rPr lang="en-US" dirty="0"/>
                        <a:t>: string):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85455"/>
                  </a:ext>
                </a:extLst>
              </a:tr>
              <a:tr h="311749">
                <a:tc>
                  <a:txBody>
                    <a:bodyPr/>
                    <a:lstStyle/>
                    <a:p>
                      <a:r>
                        <a:rPr lang="en-US" dirty="0"/>
                        <a:t>area():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85667"/>
                  </a:ext>
                </a:extLst>
              </a:tr>
              <a:tr h="311749">
                <a:tc>
                  <a:txBody>
                    <a:bodyPr/>
                    <a:lstStyle/>
                    <a:p>
                      <a:r>
                        <a:rPr lang="en-US" dirty="0"/>
                        <a:t>dimensions: 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76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A520A2-1881-4E7D-8841-AB1C79380A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010025"/>
              </p:ext>
            </p:extLst>
          </p:nvPr>
        </p:nvGraphicFramePr>
        <p:xfrm>
          <a:off x="1097280" y="2082776"/>
          <a:ext cx="43592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15">
                  <a:extLst>
                    <a:ext uri="{9D8B030D-6E8A-4147-A177-3AD203B41FA5}">
                      <a16:colId xmlns:a16="http://schemas.microsoft.com/office/drawing/2014/main" val="985374514"/>
                    </a:ext>
                  </a:extLst>
                </a:gridCol>
              </a:tblGrid>
              <a:tr h="198241">
                <a:tc>
                  <a:txBody>
                    <a:bodyPr/>
                    <a:lstStyle/>
                    <a:p>
                      <a:r>
                        <a:rPr lang="en-US" dirty="0"/>
                        <a:t>class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8853"/>
                  </a:ext>
                </a:extLst>
              </a:tr>
              <a:tr h="198241">
                <a:tc>
                  <a:txBody>
                    <a:bodyPr/>
                    <a:lstStyle/>
                    <a:p>
                      <a:r>
                        <a:rPr lang="en-US" dirty="0"/>
                        <a:t>open: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62098"/>
                  </a:ext>
                </a:extLst>
              </a:tr>
              <a:tr h="224270">
                <a:tc>
                  <a:txBody>
                    <a:bodyPr/>
                    <a:lstStyle/>
                    <a:p>
                      <a:r>
                        <a:rPr lang="en-US" dirty="0" err="1"/>
                        <a:t>toggleOpen</a:t>
                      </a:r>
                      <a:r>
                        <a:rPr lang="en-US" dirty="0"/>
                        <a:t>():void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9086"/>
                  </a:ext>
                </a:extLst>
              </a:tr>
              <a:tr h="22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area():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51898"/>
                  </a:ext>
                </a:extLst>
              </a:tr>
              <a:tr h="22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dimensions: 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4884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D8AB82B-2811-4F0B-A400-0C2882C98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455083"/>
              </p:ext>
            </p:extLst>
          </p:nvPr>
        </p:nvGraphicFramePr>
        <p:xfrm>
          <a:off x="7705947" y="2238603"/>
          <a:ext cx="3388773" cy="1532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773">
                  <a:extLst>
                    <a:ext uri="{9D8B030D-6E8A-4147-A177-3AD203B41FA5}">
                      <a16:colId xmlns:a16="http://schemas.microsoft.com/office/drawing/2014/main" val="98537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height: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62098"/>
                  </a:ext>
                </a:extLst>
              </a:tr>
              <a:tr h="419531">
                <a:tc>
                  <a:txBody>
                    <a:bodyPr/>
                    <a:lstStyle/>
                    <a:p>
                      <a:r>
                        <a:rPr lang="en-US" dirty="0"/>
                        <a:t>width: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area():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746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DC34C37-5BA4-459F-ACEA-BBB9DC12A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195118"/>
              </p:ext>
            </p:extLst>
          </p:nvPr>
        </p:nvGraphicFramePr>
        <p:xfrm>
          <a:off x="7705946" y="4271897"/>
          <a:ext cx="33887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773">
                  <a:extLst>
                    <a:ext uri="{9D8B030D-6E8A-4147-A177-3AD203B41FA5}">
                      <a16:colId xmlns:a16="http://schemas.microsoft.com/office/drawing/2014/main" val="98537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radius: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6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area():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74644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924F7A-0E1D-42A7-A7AB-0897E3BA97E9}"/>
              </a:ext>
            </a:extLst>
          </p:cNvPr>
          <p:cNvCxnSpPr/>
          <p:nvPr/>
        </p:nvCxnSpPr>
        <p:spPr>
          <a:xfrm>
            <a:off x="5456495" y="3770654"/>
            <a:ext cx="105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DC5EEF-4C64-4B2C-8F39-7666DAA247E9}"/>
              </a:ext>
            </a:extLst>
          </p:cNvPr>
          <p:cNvCxnSpPr/>
          <p:nvPr/>
        </p:nvCxnSpPr>
        <p:spPr>
          <a:xfrm flipV="1">
            <a:off x="6512943" y="2449902"/>
            <a:ext cx="0" cy="1320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CB8108-272A-476F-952D-14FF4424FF7A}"/>
              </a:ext>
            </a:extLst>
          </p:cNvPr>
          <p:cNvCxnSpPr/>
          <p:nvPr/>
        </p:nvCxnSpPr>
        <p:spPr>
          <a:xfrm>
            <a:off x="6512943" y="2449902"/>
            <a:ext cx="1193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E88BCA-D9BE-4843-9001-BE9F6E5036C7}"/>
              </a:ext>
            </a:extLst>
          </p:cNvPr>
          <p:cNvCxnSpPr/>
          <p:nvPr/>
        </p:nvCxnSpPr>
        <p:spPr>
          <a:xfrm>
            <a:off x="6512943" y="3770654"/>
            <a:ext cx="0" cy="68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3D4C9B-0E21-41B3-8C5A-D9D4ED9465A8}"/>
              </a:ext>
            </a:extLst>
          </p:cNvPr>
          <p:cNvCxnSpPr/>
          <p:nvPr/>
        </p:nvCxnSpPr>
        <p:spPr>
          <a:xfrm>
            <a:off x="6512943" y="4459857"/>
            <a:ext cx="1193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E6C2C3-F5E1-46CD-9EA0-2279C9B7ADE2}"/>
              </a:ext>
            </a:extLst>
          </p:cNvPr>
          <p:cNvCxnSpPr/>
          <p:nvPr/>
        </p:nvCxnSpPr>
        <p:spPr>
          <a:xfrm>
            <a:off x="5456495" y="5934974"/>
            <a:ext cx="1056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57C54D-E8B9-4FB1-9B18-4789A58FB562}"/>
              </a:ext>
            </a:extLst>
          </p:cNvPr>
          <p:cNvCxnSpPr/>
          <p:nvPr/>
        </p:nvCxnSpPr>
        <p:spPr>
          <a:xfrm flipV="1">
            <a:off x="6512943" y="4459857"/>
            <a:ext cx="0" cy="147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BDBBBD-A45F-43E0-ABCF-3DE0A600E91A}"/>
              </a:ext>
            </a:extLst>
          </p:cNvPr>
          <p:cNvCxnSpPr/>
          <p:nvPr/>
        </p:nvCxnSpPr>
        <p:spPr>
          <a:xfrm>
            <a:off x="5456495" y="3429000"/>
            <a:ext cx="228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51878-627B-482C-BF1A-1CFAF47A22AF}"/>
              </a:ext>
            </a:extLst>
          </p:cNvPr>
          <p:cNvCxnSpPr/>
          <p:nvPr/>
        </p:nvCxnSpPr>
        <p:spPr>
          <a:xfrm>
            <a:off x="5693434" y="3429000"/>
            <a:ext cx="0" cy="21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E5DF62-E59E-477A-A6C8-A924AC468DCA}"/>
              </a:ext>
            </a:extLst>
          </p:cNvPr>
          <p:cNvCxnSpPr/>
          <p:nvPr/>
        </p:nvCxnSpPr>
        <p:spPr>
          <a:xfrm flipH="1">
            <a:off x="5456495" y="3631721"/>
            <a:ext cx="22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A9A3D0-F0D9-41C3-A22E-E63FE3A11165}"/>
              </a:ext>
            </a:extLst>
          </p:cNvPr>
          <p:cNvCxnSpPr/>
          <p:nvPr/>
        </p:nvCxnSpPr>
        <p:spPr>
          <a:xfrm>
            <a:off x="5456495" y="5608608"/>
            <a:ext cx="228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EA80D9-87CD-496C-A495-1DA287B4AD8D}"/>
              </a:ext>
            </a:extLst>
          </p:cNvPr>
          <p:cNvCxnSpPr/>
          <p:nvPr/>
        </p:nvCxnSpPr>
        <p:spPr>
          <a:xfrm>
            <a:off x="5693434" y="5608608"/>
            <a:ext cx="0" cy="21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562FB0-CA68-47D1-8986-BDB08DFAD541}"/>
              </a:ext>
            </a:extLst>
          </p:cNvPr>
          <p:cNvCxnSpPr/>
          <p:nvPr/>
        </p:nvCxnSpPr>
        <p:spPr>
          <a:xfrm flipH="1">
            <a:off x="5456495" y="5811329"/>
            <a:ext cx="22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9786" y="2575776"/>
          <a:ext cx="7205729" cy="266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31454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Favor Object Composition Over class Inheritance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aseline="-2500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DC7677-3E2B-42E6-9702-2D3B3629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Features of TS </a:t>
            </a:r>
            <a:br>
              <a:rPr lang="en-US" dirty="0"/>
            </a:br>
            <a:r>
              <a:rPr lang="en-US" sz="1800" dirty="0"/>
              <a:t>(Not very recent But We are not using them)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97FB-EFC1-42F5-8D26-EACCB0422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/>
          <a:lstStyle/>
          <a:p>
            <a:pPr lvl="1"/>
            <a:r>
              <a:rPr lang="en-US" dirty="0"/>
              <a:t>Optional Chaining </a:t>
            </a:r>
          </a:p>
          <a:p>
            <a:pPr lvl="1"/>
            <a:r>
              <a:rPr lang="en-US" dirty="0" err="1"/>
              <a:t>Nullish</a:t>
            </a:r>
            <a:r>
              <a:rPr lang="en-US" dirty="0"/>
              <a:t> Coalescing</a:t>
            </a:r>
          </a:p>
          <a:p>
            <a:pPr lvl="1"/>
            <a:r>
              <a:rPr lang="en-US" dirty="0"/>
              <a:t>Type Only Imports and Exports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83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33F23"/>
      </a:dk2>
      <a:lt2>
        <a:srgbClr val="E2E8E7"/>
      </a:lt2>
      <a:accent1>
        <a:srgbClr val="C696A1"/>
      </a:accent1>
      <a:accent2>
        <a:srgbClr val="BA8A7F"/>
      </a:accent2>
      <a:accent3>
        <a:srgbClr val="B7A17D"/>
      </a:accent3>
      <a:accent4>
        <a:srgbClr val="A5A772"/>
      </a:accent4>
      <a:accent5>
        <a:srgbClr val="97AA80"/>
      </a:accent5>
      <a:accent6>
        <a:srgbClr val="7FAE77"/>
      </a:accent6>
      <a:hlink>
        <a:srgbClr val="568E82"/>
      </a:hlink>
      <a:folHlink>
        <a:srgbClr val="848484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225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RetrospectVTI</vt:lpstr>
      <vt:lpstr>TypeScript</vt:lpstr>
      <vt:lpstr>PowerPoint Presentation</vt:lpstr>
      <vt:lpstr>Inheritance</vt:lpstr>
      <vt:lpstr>PowerPoint Presentation</vt:lpstr>
      <vt:lpstr>PowerPoint Presentation</vt:lpstr>
      <vt:lpstr>Composition</vt:lpstr>
      <vt:lpstr>PowerPoint Presentation</vt:lpstr>
      <vt:lpstr>Favor Object Composition Over class Inheritance</vt:lpstr>
      <vt:lpstr>Some New Features of TS  (Not very recent But We are not using them)</vt:lpstr>
      <vt:lpstr>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Sachin Arya</dc:creator>
  <cp:lastModifiedBy>Sachin Arya</cp:lastModifiedBy>
  <cp:revision>23</cp:revision>
  <dcterms:created xsi:type="dcterms:W3CDTF">2020-04-07T16:16:04Z</dcterms:created>
  <dcterms:modified xsi:type="dcterms:W3CDTF">2020-04-11T12:12:05Z</dcterms:modified>
</cp:coreProperties>
</file>