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tamaran" panose="020B0604020202020204" charset="0"/>
      <p:regular r:id="rId19"/>
      <p:bold r:id="rId20"/>
    </p:embeddedFont>
    <p:embeddedFont>
      <p:font typeface="Catamaran Light"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cfc150f2c2_0_20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cfc150f2c2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cfc150f2c2_0_1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cfc150f2c2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067bfb5fdb_0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067bfb5fd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6f1c2d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f391192_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cfc150f2c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cfc150f2c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fc150f2c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fc150f2c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cfc150f2c2_0_9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cfc150f2c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cfc150f2c2_0_18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cfc150f2c2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fc150f2c2_0_22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fc150f2c2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0"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54"/>
        <p:cNvGrpSpPr/>
        <p:nvPr/>
      </p:nvGrpSpPr>
      <p:grpSpPr>
        <a:xfrm>
          <a:off x="0" y="0"/>
          <a:ext cx="0" cy="0"/>
          <a:chOff x="0" y="0"/>
          <a:chExt cx="0" cy="0"/>
        </a:xfrm>
      </p:grpSpPr>
      <p:sp>
        <p:nvSpPr>
          <p:cNvPr id="55" name="Google Shape;55;p4"/>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6" name="Google Shape;56;p4"/>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7" name="Google Shape;57;p4"/>
          <p:cNvSpPr txBox="1">
            <a:spLocks noGrp="1"/>
          </p:cNvSpPr>
          <p:nvPr>
            <p:ph type="body" idx="1"/>
          </p:nvPr>
        </p:nvSpPr>
        <p:spPr>
          <a:xfrm>
            <a:off x="2753950" y="839775"/>
            <a:ext cx="3636000" cy="3636300"/>
          </a:xfrm>
          <a:prstGeom prst="rect">
            <a:avLst/>
          </a:prstGeom>
        </p:spPr>
        <p:txBody>
          <a:bodyPr spcFirstLastPara="1" wrap="square" lIns="0" tIns="0" rIns="0" bIns="0" anchor="ctr" anchorCtr="0">
            <a:noAutofit/>
          </a:bodyPr>
          <a:lstStyle>
            <a:lvl1pPr marL="457200" lvl="0" indent="-330200" algn="ctr" rtl="0">
              <a:spcBef>
                <a:spcPts val="0"/>
              </a:spcBef>
              <a:spcAft>
                <a:spcPts val="0"/>
              </a:spcAft>
              <a:buClr>
                <a:schemeClr val="lt1"/>
              </a:buClr>
              <a:buSzPts val="1600"/>
              <a:buChar char="⬢"/>
              <a:defRPr i="1">
                <a:solidFill>
                  <a:schemeClr val="lt1"/>
                </a:solidFill>
              </a:defRPr>
            </a:lvl1pPr>
            <a:lvl2pPr marL="914400" lvl="1" indent="-330200" algn="ctr" rtl="0">
              <a:spcBef>
                <a:spcPts val="800"/>
              </a:spcBef>
              <a:spcAft>
                <a:spcPts val="0"/>
              </a:spcAft>
              <a:buClr>
                <a:schemeClr val="lt1"/>
              </a:buClr>
              <a:buSzPts val="1600"/>
              <a:buChar char="⬡"/>
              <a:defRPr i="1">
                <a:solidFill>
                  <a:schemeClr val="lt1"/>
                </a:solidFill>
              </a:defRPr>
            </a:lvl2pPr>
            <a:lvl3pPr marL="1371600" lvl="2" indent="-330200" algn="ctr" rtl="0">
              <a:spcBef>
                <a:spcPts val="800"/>
              </a:spcBef>
              <a:spcAft>
                <a:spcPts val="0"/>
              </a:spcAft>
              <a:buClr>
                <a:schemeClr val="lt1"/>
              </a:buClr>
              <a:buSzPts val="1600"/>
              <a:buChar char="⬡"/>
              <a:defRPr i="1">
                <a:solidFill>
                  <a:schemeClr val="lt1"/>
                </a:solidFill>
              </a:defRPr>
            </a:lvl3pPr>
            <a:lvl4pPr marL="1828800" lvl="3" indent="-381000" algn="ctr" rtl="0">
              <a:spcBef>
                <a:spcPts val="800"/>
              </a:spcBef>
              <a:spcAft>
                <a:spcPts val="0"/>
              </a:spcAft>
              <a:buClr>
                <a:schemeClr val="lt1"/>
              </a:buClr>
              <a:buSzPts val="2400"/>
              <a:buChar char="●"/>
              <a:defRPr i="1">
                <a:solidFill>
                  <a:schemeClr val="lt1"/>
                </a:solidFill>
              </a:defRPr>
            </a:lvl4pPr>
            <a:lvl5pPr marL="2286000" lvl="4" indent="-381000" algn="ctr" rtl="0">
              <a:spcBef>
                <a:spcPts val="800"/>
              </a:spcBef>
              <a:spcAft>
                <a:spcPts val="0"/>
              </a:spcAft>
              <a:buClr>
                <a:schemeClr val="lt1"/>
              </a:buClr>
              <a:buSzPts val="2400"/>
              <a:buChar char="○"/>
              <a:defRPr i="1">
                <a:solidFill>
                  <a:schemeClr val="lt1"/>
                </a:solidFill>
              </a:defRPr>
            </a:lvl5pPr>
            <a:lvl6pPr marL="2743200" lvl="5" indent="-381000" algn="ctr" rtl="0">
              <a:spcBef>
                <a:spcPts val="800"/>
              </a:spcBef>
              <a:spcAft>
                <a:spcPts val="0"/>
              </a:spcAft>
              <a:buClr>
                <a:schemeClr val="lt1"/>
              </a:buClr>
              <a:buSzPts val="2400"/>
              <a:buChar char="■"/>
              <a:defRPr i="1">
                <a:solidFill>
                  <a:schemeClr val="lt1"/>
                </a:solidFill>
              </a:defRPr>
            </a:lvl6pPr>
            <a:lvl7pPr marL="3200400" lvl="6" indent="-381000" algn="ctr" rtl="0">
              <a:spcBef>
                <a:spcPts val="800"/>
              </a:spcBef>
              <a:spcAft>
                <a:spcPts val="0"/>
              </a:spcAft>
              <a:buClr>
                <a:schemeClr val="lt1"/>
              </a:buClr>
              <a:buSzPts val="2400"/>
              <a:buChar char="●"/>
              <a:defRPr i="1">
                <a:solidFill>
                  <a:schemeClr val="lt1"/>
                </a:solidFill>
              </a:defRPr>
            </a:lvl7pPr>
            <a:lvl8pPr marL="3657600" lvl="7" indent="-381000" algn="ctr" rtl="0">
              <a:spcBef>
                <a:spcPts val="800"/>
              </a:spcBef>
              <a:spcAft>
                <a:spcPts val="0"/>
              </a:spcAft>
              <a:buClr>
                <a:schemeClr val="lt1"/>
              </a:buClr>
              <a:buSzPts val="2400"/>
              <a:buChar char="○"/>
              <a:defRPr i="1">
                <a:solidFill>
                  <a:schemeClr val="lt1"/>
                </a:solidFill>
              </a:defRPr>
            </a:lvl8pPr>
            <a:lvl9pPr marL="4114800" lvl="8" indent="-381000" algn="ctr" rtl="0">
              <a:spcBef>
                <a:spcPts val="800"/>
              </a:spcBef>
              <a:spcAft>
                <a:spcPts val="800"/>
              </a:spcAft>
              <a:buClr>
                <a:schemeClr val="lt1"/>
              </a:buClr>
              <a:buSzPts val="2400"/>
              <a:buChar char="■"/>
              <a:defRPr i="1">
                <a:solidFill>
                  <a:schemeClr val="lt1"/>
                </a:solidFill>
              </a:defRPr>
            </a:lvl9pPr>
          </a:lstStyle>
          <a:p>
            <a:endParaRPr/>
          </a:p>
        </p:txBody>
      </p:sp>
      <p:sp>
        <p:nvSpPr>
          <p:cNvPr id="58" name="Google Shape;58;p4"/>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1" name="Google Shape;61;p4"/>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2" name="Google Shape;62;p4"/>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3" name="Google Shape;63;p4"/>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4" name="Google Shape;64;p4"/>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5" name="Google Shape;65;p4"/>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6" name="Google Shape;66;p4"/>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7" name="Google Shape;67;p4"/>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8" name="Google Shape;68;p4"/>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9" name="Google Shape;69;p4"/>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0"/>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01" name="Google Shape;101;p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779075"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3" name="Google Shape;103;p6"/>
          <p:cNvSpPr txBox="1">
            <a:spLocks noGrp="1"/>
          </p:cNvSpPr>
          <p:nvPr>
            <p:ph type="body" idx="2"/>
          </p:nvPr>
        </p:nvSpPr>
        <p:spPr>
          <a:xfrm>
            <a:off x="3981304"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 name="Google Shape;10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5"/>
        <p:cNvGrpSpPr/>
        <p:nvPr/>
      </p:nvGrpSpPr>
      <p:grpSpPr>
        <a:xfrm>
          <a:off x="0" y="0"/>
          <a:ext cx="0" cy="0"/>
          <a:chOff x="0" y="0"/>
          <a:chExt cx="0" cy="0"/>
        </a:xfrm>
      </p:grpSpPr>
      <p:sp>
        <p:nvSpPr>
          <p:cNvPr id="106" name="Google Shape;106;p7"/>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07" name="Google Shape;107;p7"/>
          <p:cNvGrpSpPr/>
          <p:nvPr/>
        </p:nvGrpSpPr>
        <p:grpSpPr>
          <a:xfrm>
            <a:off x="6320991" y="-7"/>
            <a:ext cx="3630818" cy="5143498"/>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19" name="Google Shape;119;p7"/>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0" name="Google Shape;120;p7"/>
          <p:cNvSpPr txBox="1">
            <a:spLocks noGrp="1"/>
          </p:cNvSpPr>
          <p:nvPr>
            <p:ph type="body" idx="1"/>
          </p:nvPr>
        </p:nvSpPr>
        <p:spPr>
          <a:xfrm>
            <a:off x="779100"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1" name="Google Shape;121;p7"/>
          <p:cNvSpPr txBox="1">
            <a:spLocks noGrp="1"/>
          </p:cNvSpPr>
          <p:nvPr>
            <p:ph type="body" idx="2"/>
          </p:nvPr>
        </p:nvSpPr>
        <p:spPr>
          <a:xfrm>
            <a:off x="3077669"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2" name="Google Shape;122;p7"/>
          <p:cNvSpPr txBox="1">
            <a:spLocks noGrp="1"/>
          </p:cNvSpPr>
          <p:nvPr>
            <p:ph type="body" idx="3"/>
          </p:nvPr>
        </p:nvSpPr>
        <p:spPr>
          <a:xfrm>
            <a:off x="5376238"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3" name="Google Shape;12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8"/>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26" name="Google Shape;126;p8"/>
          <p:cNvGrpSpPr/>
          <p:nvPr/>
        </p:nvGrpSpPr>
        <p:grpSpPr>
          <a:xfrm>
            <a:off x="6320991" y="-7"/>
            <a:ext cx="3630818" cy="5143498"/>
            <a:chOff x="6320991" y="-7"/>
            <a:chExt cx="3630818" cy="5143498"/>
          </a:xfrm>
        </p:grpSpPr>
        <p:sp>
          <p:nvSpPr>
            <p:cNvPr id="127" name="Google Shape;127;p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8" name="Google Shape;128;p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9" name="Google Shape;129;p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0" name="Google Shape;130;p8"/>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1" name="Google Shape;131;p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2" name="Google Shape;132;p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3" name="Google Shape;133;p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4" name="Google Shape;134;p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5" name="Google Shape;135;p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6" name="Google Shape;136;p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7" name="Google Shape;137;p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38" name="Google Shape;138;p8"/>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9" name="Google Shape;139;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0"/>
        <p:cNvGrpSpPr/>
        <p:nvPr/>
      </p:nvGrpSpPr>
      <p:grpSpPr>
        <a:xfrm>
          <a:off x="0" y="0"/>
          <a:ext cx="0" cy="0"/>
          <a:chOff x="0" y="0"/>
          <a:chExt cx="0" cy="0"/>
        </a:xfrm>
      </p:grpSpPr>
      <p:grpSp>
        <p:nvGrpSpPr>
          <p:cNvPr id="141" name="Google Shape;141;p9"/>
          <p:cNvGrpSpPr/>
          <p:nvPr/>
        </p:nvGrpSpPr>
        <p:grpSpPr>
          <a:xfrm>
            <a:off x="-981075" y="-3"/>
            <a:ext cx="11516344" cy="5143455"/>
            <a:chOff x="-981075" y="-3"/>
            <a:chExt cx="11516344" cy="5143455"/>
          </a:xfrm>
        </p:grpSpPr>
        <p:sp>
          <p:nvSpPr>
            <p:cNvPr id="142" name="Google Shape;142;p9"/>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3" name="Google Shape;143;p9"/>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4" name="Google Shape;144;p9"/>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5" name="Google Shape;145;p9"/>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6" name="Google Shape;146;p9"/>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7" name="Google Shape;147;p9"/>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8" name="Google Shape;148;p9"/>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9" name="Google Shape;149;p9"/>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0" name="Google Shape;150;p9"/>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1" name="Google Shape;151;p9"/>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2" name="Google Shape;152;p9"/>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3" name="Google Shape;153;p9"/>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54" name="Google Shape;154;p9"/>
          <p:cNvSpPr txBox="1">
            <a:spLocks noGrp="1"/>
          </p:cNvSpPr>
          <p:nvPr>
            <p:ph type="body" idx="1"/>
          </p:nvPr>
        </p:nvSpPr>
        <p:spPr>
          <a:xfrm>
            <a:off x="855300" y="4330100"/>
            <a:ext cx="7433400" cy="2802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a:endParaRPr/>
          </a:p>
        </p:txBody>
      </p:sp>
      <p:sp>
        <p:nvSpPr>
          <p:cNvPr id="155" name="Google Shape;155;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6" name="Google Shape;156;p9"/>
          <p:cNvSpPr/>
          <p:nvPr/>
        </p:nvSpPr>
        <p:spPr>
          <a:xfrm>
            <a:off x="4259988" y="4686556"/>
            <a:ext cx="624024" cy="456891"/>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7"/>
        <p:cNvGrpSpPr/>
        <p:nvPr/>
      </p:nvGrpSpPr>
      <p:grpSpPr>
        <a:xfrm>
          <a:off x="0" y="0"/>
          <a:ext cx="0" cy="0"/>
          <a:chOff x="0" y="0"/>
          <a:chExt cx="0" cy="0"/>
        </a:xfrm>
      </p:grpSpPr>
      <p:grpSp>
        <p:nvGrpSpPr>
          <p:cNvPr id="158" name="Google Shape;158;p10"/>
          <p:cNvGrpSpPr/>
          <p:nvPr/>
        </p:nvGrpSpPr>
        <p:grpSpPr>
          <a:xfrm>
            <a:off x="-981075" y="-3"/>
            <a:ext cx="11516344" cy="5143455"/>
            <a:chOff x="-981075" y="-3"/>
            <a:chExt cx="11516344" cy="5143455"/>
          </a:xfrm>
        </p:grpSpPr>
        <p:sp>
          <p:nvSpPr>
            <p:cNvPr id="159" name="Google Shape;159;p1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0" name="Google Shape;160;p1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1" name="Google Shape;161;p1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2" name="Google Shape;162;p1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3" name="Google Shape;163;p1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4" name="Google Shape;164;p1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5" name="Google Shape;165;p1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6" name="Google Shape;166;p1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7" name="Google Shape;167;p1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8" name="Google Shape;168;p1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9" name="Google Shape;169;p1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0" name="Google Shape;170;p1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71" name="Google Shape;17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1pPr>
            <a:lvl2pPr marL="914400" lvl="1" indent="-330200" rtl="0">
              <a:lnSpc>
                <a:spcPct val="115000"/>
              </a:lnSpc>
              <a:spcBef>
                <a:spcPts val="80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2pPr>
            <a:lvl3pPr marL="1371600" lvl="2" indent="-330200" rtl="0">
              <a:lnSpc>
                <a:spcPct val="115000"/>
              </a:lnSpc>
              <a:spcBef>
                <a:spcPts val="800"/>
              </a:spcBef>
              <a:spcAft>
                <a:spcPts val="0"/>
              </a:spcAft>
              <a:buClr>
                <a:schemeClr val="dk2"/>
              </a:buClr>
              <a:buSzPts val="1600"/>
              <a:buFont typeface="Catamaran Light"/>
              <a:buChar char="⬡"/>
              <a:defRPr sz="2400">
                <a:solidFill>
                  <a:schemeClr val="dk1"/>
                </a:solidFill>
                <a:latin typeface="Catamaran Light"/>
                <a:ea typeface="Catamaran Light"/>
                <a:cs typeface="Catamaran Light"/>
                <a:sym typeface="Catamaran Light"/>
              </a:defRPr>
            </a:lvl3pPr>
            <a:lvl4pPr marL="1828800" lvl="3"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4pPr>
            <a:lvl5pPr marL="2286000" lvl="4"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5pPr>
            <a:lvl6pPr marL="2743200" lvl="5"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6pPr>
            <a:lvl7pPr marL="3200400" lvl="6"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7pPr>
            <a:lvl8pPr marL="3657600" lvl="7"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8pPr>
            <a:lvl9pPr marL="4114800" lvl="8" indent="-381000" rtl="0">
              <a:lnSpc>
                <a:spcPct val="115000"/>
              </a:lnSpc>
              <a:spcBef>
                <a:spcPts val="800"/>
              </a:spcBef>
              <a:spcAft>
                <a:spcPts val="80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702900" y="3250075"/>
            <a:ext cx="7273200" cy="1483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Vehicle Security System Using Deep Learning</a:t>
            </a:r>
            <a:endParaRPr/>
          </a:p>
        </p:txBody>
      </p:sp>
      <p:pic>
        <p:nvPicPr>
          <p:cNvPr id="199" name="Google Shape;199;p12"/>
          <p:cNvPicPr preferRelativeResize="0"/>
          <p:nvPr/>
        </p:nvPicPr>
        <p:blipFill>
          <a:blip r:embed="rId3">
            <a:alphaModFix/>
          </a:blip>
          <a:stretch>
            <a:fillRect/>
          </a:stretch>
        </p:blipFill>
        <p:spPr>
          <a:xfrm>
            <a:off x="4462913" y="301525"/>
            <a:ext cx="4394200" cy="24734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1"/>
          <p:cNvSpPr txBox="1">
            <a:spLocks noGrp="1"/>
          </p:cNvSpPr>
          <p:nvPr>
            <p:ph type="title"/>
          </p:nvPr>
        </p:nvSpPr>
        <p:spPr>
          <a:xfrm>
            <a:off x="729450" y="309725"/>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316" name="Google Shape;31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17" name="Google Shape;317;p21"/>
          <p:cNvGrpSpPr/>
          <p:nvPr/>
        </p:nvGrpSpPr>
        <p:grpSpPr>
          <a:xfrm>
            <a:off x="135880" y="874786"/>
            <a:ext cx="257118" cy="276131"/>
            <a:chOff x="611175" y="2326900"/>
            <a:chExt cx="362700" cy="389575"/>
          </a:xfrm>
        </p:grpSpPr>
        <p:sp>
          <p:nvSpPr>
            <p:cNvPr id="318" name="Google Shape;318;p21"/>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9" name="Google Shape;319;p21"/>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0" name="Google Shape;320;p21"/>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21" name="Google Shape;321;p21"/>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22" name="Google Shape;322;p21"/>
          <p:cNvSpPr/>
          <p:nvPr/>
        </p:nvSpPr>
        <p:spPr>
          <a:xfrm>
            <a:off x="3167525" y="993125"/>
            <a:ext cx="1593300" cy="704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USER AUTHENTICATION</a:t>
            </a:r>
            <a:endParaRPr>
              <a:solidFill>
                <a:schemeClr val="lt1"/>
              </a:solidFill>
              <a:latin typeface="Catamaran"/>
              <a:ea typeface="Catamaran"/>
              <a:cs typeface="Catamaran"/>
              <a:sym typeface="Catamaran"/>
            </a:endParaRPr>
          </a:p>
        </p:txBody>
      </p:sp>
      <p:sp>
        <p:nvSpPr>
          <p:cNvPr id="323" name="Google Shape;323;p21"/>
          <p:cNvSpPr/>
          <p:nvPr/>
        </p:nvSpPr>
        <p:spPr>
          <a:xfrm>
            <a:off x="1489195" y="2322787"/>
            <a:ext cx="1420200" cy="546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ADD NEW USER </a:t>
            </a:r>
            <a:endParaRPr>
              <a:solidFill>
                <a:schemeClr val="lt1"/>
              </a:solidFill>
              <a:latin typeface="Catamaran"/>
              <a:ea typeface="Catamaran"/>
              <a:cs typeface="Catamaran"/>
              <a:sym typeface="Catamaran"/>
            </a:endParaRPr>
          </a:p>
        </p:txBody>
      </p:sp>
      <p:sp>
        <p:nvSpPr>
          <p:cNvPr id="324" name="Google Shape;324;p21"/>
          <p:cNvSpPr/>
          <p:nvPr/>
        </p:nvSpPr>
        <p:spPr>
          <a:xfrm>
            <a:off x="729450" y="3296248"/>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USER CAN ADD NEW USER </a:t>
            </a:r>
            <a:endParaRPr>
              <a:solidFill>
                <a:schemeClr val="lt1"/>
              </a:solidFill>
              <a:latin typeface="Catamaran"/>
              <a:ea typeface="Catamaran"/>
              <a:cs typeface="Catamaran"/>
              <a:sym typeface="Catamaran"/>
            </a:endParaRPr>
          </a:p>
        </p:txBody>
      </p:sp>
      <p:sp>
        <p:nvSpPr>
          <p:cNvPr id="325" name="Google Shape;325;p21"/>
          <p:cNvSpPr/>
          <p:nvPr/>
        </p:nvSpPr>
        <p:spPr>
          <a:xfrm>
            <a:off x="2361440" y="3296248"/>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Catamaran"/>
                <a:ea typeface="Catamaran"/>
                <a:cs typeface="Catamaran"/>
                <a:sym typeface="Catamaran"/>
              </a:rPr>
              <a:t>ONCE THE USER WILL ADD NEW USER THEY CAN GO BACK</a:t>
            </a:r>
            <a:endParaRPr sz="1300">
              <a:solidFill>
                <a:schemeClr val="lt1"/>
              </a:solidFill>
              <a:latin typeface="Catamaran"/>
              <a:ea typeface="Catamaran"/>
              <a:cs typeface="Catamaran"/>
              <a:sym typeface="Catamaran"/>
            </a:endParaRPr>
          </a:p>
        </p:txBody>
      </p:sp>
      <p:cxnSp>
        <p:nvCxnSpPr>
          <p:cNvPr id="326" name="Google Shape;326;p21"/>
          <p:cNvCxnSpPr>
            <a:stCxn id="323" idx="0"/>
            <a:endCxn id="322" idx="2"/>
          </p:cNvCxnSpPr>
          <p:nvPr/>
        </p:nvCxnSpPr>
        <p:spPr>
          <a:xfrm rot="-5400000">
            <a:off x="2769295" y="1127887"/>
            <a:ext cx="624900" cy="1764900"/>
          </a:xfrm>
          <a:prstGeom prst="bentConnector3">
            <a:avLst>
              <a:gd name="adj1" fmla="val 50005"/>
            </a:avLst>
          </a:prstGeom>
          <a:noFill/>
          <a:ln w="9525" cap="flat" cmpd="sng">
            <a:solidFill>
              <a:schemeClr val="dk2"/>
            </a:solidFill>
            <a:prstDash val="solid"/>
            <a:round/>
            <a:headEnd type="none" w="sm" len="sm"/>
            <a:tailEnd type="none" w="sm" len="sm"/>
          </a:ln>
        </p:spPr>
      </p:cxnSp>
      <p:cxnSp>
        <p:nvCxnSpPr>
          <p:cNvPr id="327" name="Google Shape;327;p21"/>
          <p:cNvCxnSpPr>
            <a:stCxn id="323" idx="2"/>
            <a:endCxn id="325" idx="0"/>
          </p:cNvCxnSpPr>
          <p:nvPr/>
        </p:nvCxnSpPr>
        <p:spPr>
          <a:xfrm rot="-5400000" flipH="1">
            <a:off x="2422045" y="2646937"/>
            <a:ext cx="426600" cy="872100"/>
          </a:xfrm>
          <a:prstGeom prst="bentConnector3">
            <a:avLst>
              <a:gd name="adj1" fmla="val 49996"/>
            </a:avLst>
          </a:prstGeom>
          <a:noFill/>
          <a:ln w="9525" cap="flat" cmpd="sng">
            <a:solidFill>
              <a:schemeClr val="dk2"/>
            </a:solidFill>
            <a:prstDash val="solid"/>
            <a:round/>
            <a:headEnd type="none" w="sm" len="sm"/>
            <a:tailEnd type="none" w="sm" len="sm"/>
          </a:ln>
        </p:spPr>
      </p:cxnSp>
      <p:cxnSp>
        <p:nvCxnSpPr>
          <p:cNvPr id="328" name="Google Shape;328;p21"/>
          <p:cNvCxnSpPr>
            <a:stCxn id="324" idx="0"/>
            <a:endCxn id="323" idx="2"/>
          </p:cNvCxnSpPr>
          <p:nvPr/>
        </p:nvCxnSpPr>
        <p:spPr>
          <a:xfrm rot="-5400000">
            <a:off x="1606050" y="2703148"/>
            <a:ext cx="426600" cy="759600"/>
          </a:xfrm>
          <a:prstGeom prst="bentConnector3">
            <a:avLst>
              <a:gd name="adj1" fmla="val 49996"/>
            </a:avLst>
          </a:prstGeom>
          <a:noFill/>
          <a:ln w="9525" cap="flat" cmpd="sng">
            <a:solidFill>
              <a:schemeClr val="dk2"/>
            </a:solidFill>
            <a:prstDash val="solid"/>
            <a:round/>
            <a:headEnd type="none" w="sm" len="sm"/>
            <a:tailEnd type="none" w="sm" len="sm"/>
          </a:ln>
        </p:spPr>
      </p:cxnSp>
      <p:sp>
        <p:nvSpPr>
          <p:cNvPr id="329" name="Google Shape;329;p21"/>
          <p:cNvSpPr/>
          <p:nvPr/>
        </p:nvSpPr>
        <p:spPr>
          <a:xfrm>
            <a:off x="5509450" y="1658875"/>
            <a:ext cx="1420200" cy="704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Catamaran"/>
                <a:ea typeface="Catamaran"/>
                <a:cs typeface="Catamaran"/>
                <a:sym typeface="Catamaran"/>
              </a:rPr>
              <a:t>CONTINUE TO FACIAL RECOGNITION </a:t>
            </a:r>
            <a:endParaRPr>
              <a:solidFill>
                <a:schemeClr val="lt1"/>
              </a:solidFill>
              <a:latin typeface="Catamaran"/>
              <a:ea typeface="Catamaran"/>
              <a:cs typeface="Catamaran"/>
              <a:sym typeface="Catamaran"/>
            </a:endParaRPr>
          </a:p>
        </p:txBody>
      </p:sp>
      <p:sp>
        <p:nvSpPr>
          <p:cNvPr id="330" name="Google Shape;330;p21"/>
          <p:cNvSpPr/>
          <p:nvPr/>
        </p:nvSpPr>
        <p:spPr>
          <a:xfrm>
            <a:off x="5509440" y="2749373"/>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lt1"/>
                </a:solidFill>
                <a:latin typeface="Catamaran"/>
                <a:ea typeface="Catamaran"/>
                <a:cs typeface="Catamaran"/>
                <a:sym typeface="Catamaran"/>
              </a:rPr>
              <a:t>SYSTEM WILL RECOGNISE THE FACE </a:t>
            </a:r>
            <a:endParaRPr sz="1300">
              <a:solidFill>
                <a:schemeClr val="lt1"/>
              </a:solidFill>
              <a:latin typeface="Catamaran"/>
              <a:ea typeface="Catamaran"/>
              <a:cs typeface="Catamaran"/>
              <a:sym typeface="Catamaran"/>
            </a:endParaRPr>
          </a:p>
        </p:txBody>
      </p:sp>
      <p:cxnSp>
        <p:nvCxnSpPr>
          <p:cNvPr id="331" name="Google Shape;331;p21"/>
          <p:cNvCxnSpPr>
            <a:stCxn id="329" idx="2"/>
            <a:endCxn id="330" idx="0"/>
          </p:cNvCxnSpPr>
          <p:nvPr/>
        </p:nvCxnSpPr>
        <p:spPr>
          <a:xfrm>
            <a:off x="6219550" y="2363575"/>
            <a:ext cx="0" cy="385800"/>
          </a:xfrm>
          <a:prstGeom prst="straightConnector1">
            <a:avLst/>
          </a:prstGeom>
          <a:noFill/>
          <a:ln w="9525" cap="flat" cmpd="sng">
            <a:solidFill>
              <a:schemeClr val="dk2"/>
            </a:solidFill>
            <a:prstDash val="solid"/>
            <a:round/>
            <a:headEnd type="none" w="med" len="med"/>
            <a:tailEnd type="none" w="med" len="med"/>
          </a:ln>
        </p:spPr>
      </p:cxnSp>
      <p:sp>
        <p:nvSpPr>
          <p:cNvPr id="332" name="Google Shape;332;p21"/>
          <p:cNvSpPr/>
          <p:nvPr/>
        </p:nvSpPr>
        <p:spPr>
          <a:xfrm>
            <a:off x="4368851" y="3843147"/>
            <a:ext cx="1593300" cy="704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IF THE FACE IS RECOGNISED PROPERLY. USER IS GOOD TO GO </a:t>
            </a:r>
            <a:endParaRPr>
              <a:solidFill>
                <a:schemeClr val="lt1"/>
              </a:solidFill>
              <a:latin typeface="Catamaran"/>
              <a:ea typeface="Catamaran"/>
              <a:cs typeface="Catamaran"/>
              <a:sym typeface="Catamaran"/>
            </a:endParaRPr>
          </a:p>
        </p:txBody>
      </p:sp>
      <p:sp>
        <p:nvSpPr>
          <p:cNvPr id="333" name="Google Shape;333;p21"/>
          <p:cNvSpPr/>
          <p:nvPr/>
        </p:nvSpPr>
        <p:spPr>
          <a:xfrm>
            <a:off x="6563425" y="3843150"/>
            <a:ext cx="1787400" cy="7047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IF FACE MATCHING DEALS WITH ANY PROBLEM USER CAN USE MASTER PASSWORD.  </a:t>
            </a:r>
            <a:endParaRPr>
              <a:solidFill>
                <a:schemeClr val="lt1"/>
              </a:solidFill>
              <a:latin typeface="Catamaran"/>
              <a:ea typeface="Catamaran"/>
              <a:cs typeface="Catamaran"/>
              <a:sym typeface="Catamaran"/>
            </a:endParaRPr>
          </a:p>
        </p:txBody>
      </p:sp>
      <p:cxnSp>
        <p:nvCxnSpPr>
          <p:cNvPr id="334" name="Google Shape;334;p21"/>
          <p:cNvCxnSpPr/>
          <p:nvPr/>
        </p:nvCxnSpPr>
        <p:spPr>
          <a:xfrm>
            <a:off x="3964200" y="2008525"/>
            <a:ext cx="1537500" cy="5400"/>
          </a:xfrm>
          <a:prstGeom prst="straightConnector1">
            <a:avLst/>
          </a:prstGeom>
          <a:noFill/>
          <a:ln w="9525" cap="flat" cmpd="sng">
            <a:solidFill>
              <a:schemeClr val="dk2"/>
            </a:solidFill>
            <a:prstDash val="solid"/>
            <a:round/>
            <a:headEnd type="none" w="med" len="med"/>
            <a:tailEnd type="none" w="med" len="med"/>
          </a:ln>
        </p:spPr>
      </p:cxnSp>
      <p:cxnSp>
        <p:nvCxnSpPr>
          <p:cNvPr id="335" name="Google Shape;335;p21"/>
          <p:cNvCxnSpPr>
            <a:stCxn id="330" idx="2"/>
            <a:endCxn id="332" idx="0"/>
          </p:cNvCxnSpPr>
          <p:nvPr/>
        </p:nvCxnSpPr>
        <p:spPr>
          <a:xfrm flipH="1">
            <a:off x="5165640" y="3296273"/>
            <a:ext cx="1053900" cy="546900"/>
          </a:xfrm>
          <a:prstGeom prst="straightConnector1">
            <a:avLst/>
          </a:prstGeom>
          <a:noFill/>
          <a:ln w="9525" cap="flat" cmpd="sng">
            <a:solidFill>
              <a:schemeClr val="dk2"/>
            </a:solidFill>
            <a:prstDash val="solid"/>
            <a:round/>
            <a:headEnd type="none" w="med" len="med"/>
            <a:tailEnd type="none" w="med" len="med"/>
          </a:ln>
        </p:spPr>
      </p:cxnSp>
      <p:cxnSp>
        <p:nvCxnSpPr>
          <p:cNvPr id="336" name="Google Shape;336;p21"/>
          <p:cNvCxnSpPr>
            <a:stCxn id="330" idx="2"/>
            <a:endCxn id="333" idx="0"/>
          </p:cNvCxnSpPr>
          <p:nvPr/>
        </p:nvCxnSpPr>
        <p:spPr>
          <a:xfrm>
            <a:off x="6219540" y="3296273"/>
            <a:ext cx="1237500" cy="546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40"/>
        <p:cNvGrpSpPr/>
        <p:nvPr/>
      </p:nvGrpSpPr>
      <p:grpSpPr>
        <a:xfrm>
          <a:off x="0" y="0"/>
          <a:ext cx="0" cy="0"/>
          <a:chOff x="0" y="0"/>
          <a:chExt cx="0" cy="0"/>
        </a:xfrm>
      </p:grpSpPr>
      <p:sp>
        <p:nvSpPr>
          <p:cNvPr id="341" name="Google Shape;341;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grpSp>
        <p:nvGrpSpPr>
          <p:cNvPr id="342" name="Google Shape;342;p22"/>
          <p:cNvGrpSpPr/>
          <p:nvPr/>
        </p:nvGrpSpPr>
        <p:grpSpPr>
          <a:xfrm>
            <a:off x="4042613" y="451684"/>
            <a:ext cx="4986672" cy="3357453"/>
            <a:chOff x="1177450" y="241631"/>
            <a:chExt cx="6173152" cy="3616776"/>
          </a:xfrm>
        </p:grpSpPr>
        <p:sp>
          <p:nvSpPr>
            <p:cNvPr id="343" name="Google Shape;343;p22"/>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2"/>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2"/>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2"/>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7" name="Google Shape;347;p22"/>
          <p:cNvSpPr txBox="1">
            <a:spLocks noGrp="1"/>
          </p:cNvSpPr>
          <p:nvPr>
            <p:ph type="body" idx="4294967295"/>
          </p:nvPr>
        </p:nvSpPr>
        <p:spPr>
          <a:xfrm>
            <a:off x="119150" y="278025"/>
            <a:ext cx="4136100" cy="353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100" b="1">
                <a:solidFill>
                  <a:schemeClr val="lt1"/>
                </a:solidFill>
                <a:latin typeface="Catamaran"/>
                <a:ea typeface="Catamaran"/>
                <a:cs typeface="Catamaran"/>
                <a:sym typeface="Catamaran"/>
              </a:rPr>
              <a:t>AFTER THE SUCCESSFUL VERIFICATION,</a:t>
            </a:r>
            <a:endParaRPr sz="2100" b="1">
              <a:solidFill>
                <a:schemeClr val="lt1"/>
              </a:solidFill>
              <a:latin typeface="Catamaran"/>
              <a:ea typeface="Catamaran"/>
              <a:cs typeface="Catamaran"/>
              <a:sym typeface="Catamaran"/>
            </a:endParaRPr>
          </a:p>
          <a:p>
            <a:pPr marL="0" lvl="0" indent="0" algn="l" rtl="0">
              <a:spcBef>
                <a:spcPts val="800"/>
              </a:spcBef>
              <a:spcAft>
                <a:spcPts val="0"/>
              </a:spcAft>
              <a:buNone/>
            </a:pPr>
            <a:r>
              <a:rPr lang="en" sz="2100" b="1">
                <a:solidFill>
                  <a:schemeClr val="lt1"/>
                </a:solidFill>
                <a:latin typeface="Catamaran"/>
                <a:ea typeface="Catamaran"/>
                <a:cs typeface="Catamaran"/>
                <a:sym typeface="Catamaran"/>
              </a:rPr>
              <a:t>USER CAN ADD SOME MORE NEW USERS OR CAN CONTINUE WITH THE FACE RECOGNITION .</a:t>
            </a:r>
            <a:endParaRPr sz="2100" b="1">
              <a:solidFill>
                <a:schemeClr val="lt1"/>
              </a:solidFill>
              <a:latin typeface="Catamaran"/>
              <a:ea typeface="Catamaran"/>
              <a:cs typeface="Catamaran"/>
              <a:sym typeface="Catamaran"/>
            </a:endParaRPr>
          </a:p>
          <a:p>
            <a:pPr marL="0" lvl="0" indent="0" algn="l" rtl="0">
              <a:spcBef>
                <a:spcPts val="800"/>
              </a:spcBef>
              <a:spcAft>
                <a:spcPts val="800"/>
              </a:spcAft>
              <a:buNone/>
            </a:pPr>
            <a:r>
              <a:rPr lang="en" sz="2100" b="1">
                <a:solidFill>
                  <a:schemeClr val="lt1"/>
                </a:solidFill>
                <a:latin typeface="Catamaran"/>
                <a:ea typeface="Catamaran"/>
                <a:cs typeface="Catamaran"/>
                <a:sym typeface="Catamaran"/>
              </a:rPr>
              <a:t>IF THE FACE IS NOT RECOGNISED USER CAN USE MASTER PASSWORD PROVIDED BY THE COMPANY.</a:t>
            </a:r>
            <a:endParaRPr sz="2100" b="1">
              <a:solidFill>
                <a:schemeClr val="lt1"/>
              </a:solidFill>
              <a:latin typeface="Catamaran"/>
              <a:ea typeface="Catamaran"/>
              <a:cs typeface="Catamaran"/>
              <a:sym typeface="Catamaran"/>
            </a:endParaRPr>
          </a:p>
        </p:txBody>
      </p:sp>
      <p:pic>
        <p:nvPicPr>
          <p:cNvPr id="348" name="Google Shape;348;p22"/>
          <p:cNvPicPr preferRelativeResize="0"/>
          <p:nvPr/>
        </p:nvPicPr>
        <p:blipFill>
          <a:blip r:embed="rId3">
            <a:alphaModFix/>
          </a:blip>
          <a:stretch>
            <a:fillRect/>
          </a:stretch>
        </p:blipFill>
        <p:spPr>
          <a:xfrm>
            <a:off x="4651688" y="693300"/>
            <a:ext cx="3768526" cy="2735226"/>
          </a:xfrm>
          <a:prstGeom prst="rect">
            <a:avLst/>
          </a:prstGeom>
          <a:noFill/>
          <a:ln>
            <a:noFill/>
          </a:ln>
        </p:spPr>
      </p:pic>
      <p:sp>
        <p:nvSpPr>
          <p:cNvPr id="349" name="Google Shape;349;p22"/>
          <p:cNvSpPr txBox="1"/>
          <p:nvPr/>
        </p:nvSpPr>
        <p:spPr>
          <a:xfrm>
            <a:off x="476625" y="4021450"/>
            <a:ext cx="7417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chemeClr val="lt1"/>
                </a:solidFill>
                <a:latin typeface="Catamaran"/>
                <a:ea typeface="Catamaran"/>
                <a:cs typeface="Catamaran"/>
                <a:sym typeface="Catamaran"/>
              </a:rPr>
              <a:t>IN CASE IF THE MASTER PASSWORD IS WRONG,  ALARM WILL START AND USER WILL GET THE NOTIFICATION.</a:t>
            </a:r>
            <a:endParaRPr sz="2100" b="1">
              <a:solidFill>
                <a:schemeClr val="lt1"/>
              </a:solidFill>
              <a:latin typeface="Catamaran"/>
              <a:ea typeface="Catamaran"/>
              <a:cs typeface="Catamaran"/>
              <a:sym typeface="Catamar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55" name="Google Shape;355;p23"/>
          <p:cNvSpPr txBox="1"/>
          <p:nvPr/>
        </p:nvSpPr>
        <p:spPr>
          <a:xfrm>
            <a:off x="290100" y="3201200"/>
            <a:ext cx="8457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FFFFFF"/>
                </a:solidFill>
                <a:highlight>
                  <a:srgbClr val="4C4C4C"/>
                </a:highlight>
                <a:latin typeface="Catamaran"/>
                <a:ea typeface="Catamaran"/>
                <a:cs typeface="Catamaran"/>
                <a:sym typeface="Catamaran"/>
              </a:rPr>
              <a:t> NOW LET’S PROCEED TO OUR PROJECT   </a:t>
            </a:r>
            <a:endParaRPr sz="3700" b="1">
              <a:solidFill>
                <a:srgbClr val="FFFFFF"/>
              </a:solidFill>
              <a:highlight>
                <a:srgbClr val="4C4C4C"/>
              </a:highlight>
              <a:latin typeface="Catamaran"/>
              <a:ea typeface="Catamaran"/>
              <a:cs typeface="Catamaran"/>
              <a:sym typeface="Catamaran"/>
            </a:endParaRPr>
          </a:p>
        </p:txBody>
      </p:sp>
      <p:pic>
        <p:nvPicPr>
          <p:cNvPr id="356" name="Google Shape;356;p23"/>
          <p:cNvPicPr preferRelativeResize="0"/>
          <p:nvPr/>
        </p:nvPicPr>
        <p:blipFill>
          <a:blip r:embed="rId3">
            <a:alphaModFix/>
          </a:blip>
          <a:stretch>
            <a:fillRect/>
          </a:stretch>
        </p:blipFill>
        <p:spPr>
          <a:xfrm>
            <a:off x="1852130" y="319775"/>
            <a:ext cx="4774350" cy="238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About The Project </a:t>
            </a:r>
            <a:endParaRPr/>
          </a:p>
        </p:txBody>
      </p:sp>
      <p:sp>
        <p:nvSpPr>
          <p:cNvPr id="205" name="Google Shape;205;p13"/>
          <p:cNvSpPr txBox="1">
            <a:spLocks noGrp="1"/>
          </p:cNvSpPr>
          <p:nvPr>
            <p:ph type="body" idx="2"/>
          </p:nvPr>
        </p:nvSpPr>
        <p:spPr>
          <a:xfrm>
            <a:off x="779075" y="1438425"/>
            <a:ext cx="6010500" cy="3186900"/>
          </a:xfrm>
          <a:prstGeom prst="rect">
            <a:avLst/>
          </a:prstGeom>
        </p:spPr>
        <p:txBody>
          <a:bodyPr spcFirstLastPara="1" wrap="square" lIns="0" tIns="0" rIns="0" bIns="0" anchor="t" anchorCtr="0">
            <a:noAutofit/>
          </a:bodyPr>
          <a:lstStyle/>
          <a:p>
            <a:pPr marL="50800" lvl="0" indent="0" algn="just" rtl="0">
              <a:lnSpc>
                <a:spcPct val="90000"/>
              </a:lnSpc>
              <a:spcBef>
                <a:spcPts val="1400"/>
              </a:spcBef>
              <a:spcAft>
                <a:spcPts val="0"/>
              </a:spcAft>
              <a:buNone/>
            </a:pPr>
            <a:r>
              <a:rPr lang="en" sz="1700">
                <a:latin typeface="Arial"/>
                <a:ea typeface="Arial"/>
                <a:cs typeface="Arial"/>
                <a:sym typeface="Arial"/>
              </a:rPr>
              <a:t>Automotive theft and accidents are arguably the growing type of crime which are least-solved in our country. While a majority of stolen vehicles are motorcycles, scooters, cars and remaining are heavy vehicles like trucks. </a:t>
            </a:r>
            <a:endParaRPr sz="1700">
              <a:latin typeface="Arial"/>
              <a:ea typeface="Arial"/>
              <a:cs typeface="Arial"/>
              <a:sym typeface="Arial"/>
            </a:endParaRPr>
          </a:p>
          <a:p>
            <a:pPr marL="50800" lvl="0" indent="0" algn="just" rtl="0">
              <a:lnSpc>
                <a:spcPct val="90000"/>
              </a:lnSpc>
              <a:spcBef>
                <a:spcPts val="1400"/>
              </a:spcBef>
              <a:spcAft>
                <a:spcPts val="0"/>
              </a:spcAft>
              <a:buNone/>
            </a:pPr>
            <a:r>
              <a:rPr lang="en" sz="1700">
                <a:latin typeface="Arial"/>
                <a:ea typeface="Arial"/>
                <a:cs typeface="Arial"/>
                <a:sym typeface="Arial"/>
              </a:rPr>
              <a:t>The use of Face recognition plays an important role in both security and surveillance which is already being used in different fields, its use and applications are rapidly spreading one of which is the implementation of Machine learning trained face recognition based automotive ignition system, which provides enhanced security and safety to both the user and vehicle.</a:t>
            </a:r>
            <a:endParaRPr sz="1700">
              <a:latin typeface="Arial"/>
              <a:ea typeface="Arial"/>
              <a:cs typeface="Arial"/>
              <a:sym typeface="Arial"/>
            </a:endParaRPr>
          </a:p>
          <a:p>
            <a:pPr marL="0" lvl="0" indent="0" algn="l" rtl="0">
              <a:spcBef>
                <a:spcPts val="0"/>
              </a:spcBef>
              <a:spcAft>
                <a:spcPts val="0"/>
              </a:spcAft>
              <a:buNone/>
            </a:pPr>
            <a:endParaRPr sz="1700" b="1"/>
          </a:p>
        </p:txBody>
      </p:sp>
      <p:sp>
        <p:nvSpPr>
          <p:cNvPr id="206" name="Google Shape;206;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207" name="Google Shape;207;p13"/>
          <p:cNvGrpSpPr/>
          <p:nvPr/>
        </p:nvGrpSpPr>
        <p:grpSpPr>
          <a:xfrm>
            <a:off x="132749" y="915045"/>
            <a:ext cx="269364" cy="224087"/>
            <a:chOff x="1926350" y="995225"/>
            <a:chExt cx="428650" cy="356600"/>
          </a:xfrm>
        </p:grpSpPr>
        <p:sp>
          <p:nvSpPr>
            <p:cNvPr id="208" name="Google Shape;208;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9" name="Google Shape;209;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0" name="Google Shape;210;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1" name="Google Shape;211;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txBox="1">
            <a:spLocks noGrp="1"/>
          </p:cNvSpPr>
          <p:nvPr>
            <p:ph type="ctrTitle" idx="4294967295"/>
          </p:nvPr>
        </p:nvSpPr>
        <p:spPr>
          <a:xfrm>
            <a:off x="940200" y="269575"/>
            <a:ext cx="5325600" cy="12669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7100"/>
              <a:t>Teammate</a:t>
            </a:r>
            <a:endParaRPr sz="7100"/>
          </a:p>
        </p:txBody>
      </p:sp>
      <p:sp>
        <p:nvSpPr>
          <p:cNvPr id="217" name="Google Shape;217;p14"/>
          <p:cNvSpPr txBox="1">
            <a:spLocks noGrp="1"/>
          </p:cNvSpPr>
          <p:nvPr>
            <p:ph type="subTitle" idx="4294967295"/>
          </p:nvPr>
        </p:nvSpPr>
        <p:spPr>
          <a:xfrm>
            <a:off x="3293975" y="1752550"/>
            <a:ext cx="5325600" cy="36525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b="1"/>
              <a:t>Rishikesh Chouksey - 11904832</a:t>
            </a:r>
            <a:endParaRPr b="1"/>
          </a:p>
          <a:p>
            <a:pPr marL="0" lvl="0" indent="0" algn="l" rtl="0">
              <a:spcBef>
                <a:spcPts val="800"/>
              </a:spcBef>
              <a:spcAft>
                <a:spcPts val="0"/>
              </a:spcAft>
              <a:buClr>
                <a:schemeClr val="dk1"/>
              </a:buClr>
              <a:buSzPts val="1100"/>
              <a:buFont typeface="Arial"/>
              <a:buNone/>
            </a:pPr>
            <a:r>
              <a:rPr lang="en" b="1"/>
              <a:t>Paritosh Parihar - 11909576</a:t>
            </a:r>
            <a:endParaRPr b="1"/>
          </a:p>
          <a:p>
            <a:pPr marL="0" lvl="0" indent="0" algn="l" rtl="0">
              <a:spcBef>
                <a:spcPts val="800"/>
              </a:spcBef>
              <a:spcAft>
                <a:spcPts val="0"/>
              </a:spcAft>
              <a:buClr>
                <a:schemeClr val="dk1"/>
              </a:buClr>
              <a:buSzPts val="1100"/>
              <a:buFont typeface="Arial"/>
              <a:buNone/>
            </a:pPr>
            <a:r>
              <a:rPr lang="en" b="1"/>
              <a:t>Sahyogvir Singh - 11904949</a:t>
            </a:r>
            <a:endParaRPr b="1"/>
          </a:p>
          <a:p>
            <a:pPr marL="0" lvl="0" indent="0" algn="l" rtl="0">
              <a:spcBef>
                <a:spcPts val="800"/>
              </a:spcBef>
              <a:spcAft>
                <a:spcPts val="800"/>
              </a:spcAft>
              <a:buClr>
                <a:schemeClr val="dk1"/>
              </a:buClr>
              <a:buSzPts val="1100"/>
              <a:buFont typeface="Arial"/>
              <a:buNone/>
            </a:pPr>
            <a:r>
              <a:rPr lang="en" b="1"/>
              <a:t>Prateek Tripathi - 11908181</a:t>
            </a:r>
            <a:endParaRPr b="1"/>
          </a:p>
        </p:txBody>
      </p:sp>
      <p:sp>
        <p:nvSpPr>
          <p:cNvPr id="218" name="Google Shape;218;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ctrTitle" idx="4294967295"/>
          </p:nvPr>
        </p:nvSpPr>
        <p:spPr>
          <a:xfrm>
            <a:off x="714200" y="688675"/>
            <a:ext cx="4182300" cy="192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6100">
                <a:solidFill>
                  <a:schemeClr val="lt1"/>
                </a:solidFill>
              </a:rPr>
              <a:t>Technology</a:t>
            </a:r>
            <a:endParaRPr sz="6100">
              <a:solidFill>
                <a:schemeClr val="lt1"/>
              </a:solidFill>
            </a:endParaRPr>
          </a:p>
        </p:txBody>
      </p:sp>
      <p:sp>
        <p:nvSpPr>
          <p:cNvPr id="224" name="Google Shape;224;p15"/>
          <p:cNvSpPr txBox="1">
            <a:spLocks noGrp="1"/>
          </p:cNvSpPr>
          <p:nvPr>
            <p:ph type="subTitle" idx="4294967295"/>
          </p:nvPr>
        </p:nvSpPr>
        <p:spPr>
          <a:xfrm>
            <a:off x="156350" y="2718200"/>
            <a:ext cx="3659400" cy="1739400"/>
          </a:xfrm>
          <a:prstGeom prst="rect">
            <a:avLst/>
          </a:prstGeom>
        </p:spPr>
        <p:txBody>
          <a:bodyPr spcFirstLastPara="1" wrap="square" lIns="0" tIns="0" rIns="0" bIns="0" anchor="t" anchorCtr="0">
            <a:noAutofit/>
          </a:bodyPr>
          <a:lstStyle/>
          <a:p>
            <a:pPr marL="457200" lvl="0" indent="-330200" algn="l" rtl="0">
              <a:spcBef>
                <a:spcPts val="0"/>
              </a:spcBef>
              <a:spcAft>
                <a:spcPts val="0"/>
              </a:spcAft>
              <a:buClr>
                <a:schemeClr val="lt1"/>
              </a:buClr>
              <a:buSzPts val="1600"/>
              <a:buFont typeface="Catamaran"/>
              <a:buChar char="●"/>
            </a:pPr>
            <a:r>
              <a:rPr lang="en" b="1">
                <a:solidFill>
                  <a:schemeClr val="lt1"/>
                </a:solidFill>
                <a:latin typeface="Catamaran"/>
                <a:ea typeface="Catamaran"/>
                <a:cs typeface="Catamaran"/>
                <a:sym typeface="Catamaran"/>
              </a:rPr>
              <a:t>OPEN CV</a:t>
            </a:r>
            <a:endParaRPr b="1">
              <a:solidFill>
                <a:schemeClr val="lt1"/>
              </a:solidFill>
              <a:latin typeface="Catamaran"/>
              <a:ea typeface="Catamaran"/>
              <a:cs typeface="Catamaran"/>
              <a:sym typeface="Catamaran"/>
            </a:endParaRPr>
          </a:p>
          <a:p>
            <a:pPr marL="457200" lvl="0" indent="-330200" algn="l" rtl="0">
              <a:spcBef>
                <a:spcPts val="0"/>
              </a:spcBef>
              <a:spcAft>
                <a:spcPts val="0"/>
              </a:spcAft>
              <a:buClr>
                <a:schemeClr val="lt1"/>
              </a:buClr>
              <a:buSzPts val="1600"/>
              <a:buFont typeface="Catamaran"/>
              <a:buChar char="●"/>
            </a:pPr>
            <a:r>
              <a:rPr lang="en" b="1">
                <a:solidFill>
                  <a:schemeClr val="lt1"/>
                </a:solidFill>
                <a:latin typeface="Catamaran"/>
                <a:ea typeface="Catamaran"/>
                <a:cs typeface="Catamaran"/>
                <a:sym typeface="Catamaran"/>
              </a:rPr>
              <a:t>TKINTER</a:t>
            </a:r>
            <a:endParaRPr b="1">
              <a:solidFill>
                <a:schemeClr val="lt1"/>
              </a:solidFill>
              <a:latin typeface="Catamaran"/>
              <a:ea typeface="Catamaran"/>
              <a:cs typeface="Catamaran"/>
              <a:sym typeface="Catamaran"/>
            </a:endParaRPr>
          </a:p>
          <a:p>
            <a:pPr marL="457200" lvl="0" indent="-330200" algn="l" rtl="0">
              <a:spcBef>
                <a:spcPts val="0"/>
              </a:spcBef>
              <a:spcAft>
                <a:spcPts val="0"/>
              </a:spcAft>
              <a:buClr>
                <a:schemeClr val="lt1"/>
              </a:buClr>
              <a:buSzPts val="1600"/>
              <a:buFont typeface="Catamaran"/>
              <a:buChar char="●"/>
            </a:pPr>
            <a:r>
              <a:rPr lang="en" b="1">
                <a:solidFill>
                  <a:schemeClr val="lt1"/>
                </a:solidFill>
                <a:latin typeface="Catamaran"/>
                <a:ea typeface="Catamaran"/>
                <a:cs typeface="Catamaran"/>
                <a:sym typeface="Catamaran"/>
              </a:rPr>
              <a:t>MACHINE LEARNING</a:t>
            </a:r>
            <a:endParaRPr b="1">
              <a:solidFill>
                <a:schemeClr val="lt1"/>
              </a:solidFill>
              <a:latin typeface="Catamaran"/>
              <a:ea typeface="Catamaran"/>
              <a:cs typeface="Catamaran"/>
              <a:sym typeface="Catamaran"/>
            </a:endParaRPr>
          </a:p>
          <a:p>
            <a:pPr marL="457200" lvl="0" indent="-330200" algn="l" rtl="0">
              <a:spcBef>
                <a:spcPts val="0"/>
              </a:spcBef>
              <a:spcAft>
                <a:spcPts val="0"/>
              </a:spcAft>
              <a:buClr>
                <a:schemeClr val="lt1"/>
              </a:buClr>
              <a:buSzPts val="1600"/>
              <a:buFont typeface="Catamaran"/>
              <a:buChar char="●"/>
            </a:pPr>
            <a:r>
              <a:rPr lang="en" b="1">
                <a:solidFill>
                  <a:schemeClr val="lt1"/>
                </a:solidFill>
                <a:latin typeface="Catamaran"/>
                <a:ea typeface="Catamaran"/>
                <a:cs typeface="Catamaran"/>
                <a:sym typeface="Catamaran"/>
              </a:rPr>
              <a:t>PYTHON</a:t>
            </a:r>
            <a:endParaRPr sz="1500" b="1">
              <a:solidFill>
                <a:schemeClr val="lt1"/>
              </a:solidFill>
              <a:latin typeface="Catamaran"/>
              <a:ea typeface="Catamaran"/>
              <a:cs typeface="Catamaran"/>
              <a:sym typeface="Catamaran"/>
            </a:endParaRPr>
          </a:p>
        </p:txBody>
      </p:sp>
      <p:sp>
        <p:nvSpPr>
          <p:cNvPr id="225" name="Google Shape;225;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
        <p:nvSpPr>
          <p:cNvPr id="226" name="Google Shape;226;p15"/>
          <p:cNvSpPr/>
          <p:nvPr/>
        </p:nvSpPr>
        <p:spPr>
          <a:xfrm>
            <a:off x="4303900" y="1851926"/>
            <a:ext cx="4495770" cy="3291579"/>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1"/>
          </a:solidFill>
          <a:ln>
            <a:noFill/>
          </a:ln>
          <a:effectLst>
            <a:outerShdw blurRad="428625" dist="95250" dir="16200000" algn="bl" rotWithShape="0">
              <a:schemeClr val="dk1">
                <a:alpha val="25000"/>
              </a:schemeClr>
            </a:outerShdw>
          </a:effectLst>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7" name="Google Shape;227;p15"/>
          <p:cNvSpPr/>
          <p:nvPr/>
        </p:nvSpPr>
        <p:spPr>
          <a:xfrm>
            <a:off x="6842030" y="4523001"/>
            <a:ext cx="322719" cy="30814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rot="2466650">
            <a:off x="5211679" y="3060758"/>
            <a:ext cx="448377" cy="4281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rot="-1609598">
            <a:off x="5867355" y="3330098"/>
            <a:ext cx="322650" cy="30806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p:nvPr/>
        </p:nvSpPr>
        <p:spPr>
          <a:xfrm rot="-1609409">
            <a:off x="6408419" y="2595964"/>
            <a:ext cx="217724" cy="20789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1" name="Google Shape;231;p15"/>
          <p:cNvGrpSpPr/>
          <p:nvPr/>
        </p:nvGrpSpPr>
        <p:grpSpPr>
          <a:xfrm>
            <a:off x="6661329" y="3160228"/>
            <a:ext cx="1340640" cy="1146952"/>
            <a:chOff x="5526246" y="1011207"/>
            <a:chExt cx="592758" cy="720086"/>
          </a:xfrm>
        </p:grpSpPr>
        <p:sp>
          <p:nvSpPr>
            <p:cNvPr id="232" name="Google Shape;232;p15"/>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33" name="Google Shape;233;p15"/>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34" name="Google Shape;234;p15"/>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35" name="Google Shape;235;p15"/>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36" name="Google Shape;236;p15"/>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sp>
          <p:nvSpPr>
            <p:cNvPr id="237" name="Google Shape;237;p15"/>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Catamaran"/>
                <a:ea typeface="Catamaran"/>
                <a:cs typeface="Catamaran"/>
                <a:sym typeface="Catamaran"/>
              </a:endParaRPr>
            </a:p>
          </p:txBody>
        </p:sp>
      </p:grpSp>
      <p:grpSp>
        <p:nvGrpSpPr>
          <p:cNvPr id="238" name="Google Shape;238;p15"/>
          <p:cNvGrpSpPr/>
          <p:nvPr/>
        </p:nvGrpSpPr>
        <p:grpSpPr>
          <a:xfrm>
            <a:off x="5223431" y="3840219"/>
            <a:ext cx="824844" cy="617372"/>
            <a:chOff x="3241525" y="3039450"/>
            <a:chExt cx="494600" cy="312625"/>
          </a:xfrm>
        </p:grpSpPr>
        <p:sp>
          <p:nvSpPr>
            <p:cNvPr id="239" name="Google Shape;239;p15"/>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0" name="Google Shape;240;p15"/>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6"/>
          <p:cNvSpPr txBox="1">
            <a:spLocks noGrp="1"/>
          </p:cNvSpPr>
          <p:nvPr>
            <p:ph type="body" idx="1"/>
          </p:nvPr>
        </p:nvSpPr>
        <p:spPr>
          <a:xfrm>
            <a:off x="811775" y="304850"/>
            <a:ext cx="6010500" cy="4445100"/>
          </a:xfrm>
          <a:prstGeom prst="rect">
            <a:avLst/>
          </a:prstGeom>
        </p:spPr>
        <p:txBody>
          <a:bodyPr spcFirstLastPara="1" wrap="square" lIns="0" tIns="0" rIns="0" bIns="0" anchor="t" anchorCtr="0">
            <a:noAutofit/>
          </a:bodyPr>
          <a:lstStyle/>
          <a:p>
            <a:pPr marL="0" lvl="0" indent="0" algn="l" rtl="0">
              <a:lnSpc>
                <a:spcPct val="90000"/>
              </a:lnSpc>
              <a:spcBef>
                <a:spcPts val="0"/>
              </a:spcBef>
              <a:spcAft>
                <a:spcPts val="0"/>
              </a:spcAft>
              <a:buNone/>
            </a:pPr>
            <a:r>
              <a:rPr lang="en" sz="3200" b="1" dirty="0">
                <a:solidFill>
                  <a:schemeClr val="accent1"/>
                </a:solidFill>
                <a:latin typeface="Catamaran"/>
                <a:ea typeface="Catamaran"/>
                <a:cs typeface="Catamaran"/>
                <a:sym typeface="Catamaran"/>
              </a:rPr>
              <a:t>OPEN CV</a:t>
            </a:r>
            <a:endParaRPr sz="3200" b="1" dirty="0">
              <a:solidFill>
                <a:schemeClr val="accent1"/>
              </a:solidFill>
              <a:latin typeface="Catamaran"/>
              <a:ea typeface="Catamaran"/>
              <a:cs typeface="Catamaran"/>
              <a:sym typeface="Catamaran"/>
            </a:endParaRPr>
          </a:p>
          <a:p>
            <a:pPr marL="0" lvl="0" indent="0" algn="l" rtl="0">
              <a:lnSpc>
                <a:spcPct val="90000"/>
              </a:lnSpc>
              <a:spcBef>
                <a:spcPts val="0"/>
              </a:spcBef>
              <a:spcAft>
                <a:spcPts val="0"/>
              </a:spcAft>
              <a:buNone/>
            </a:pPr>
            <a:endParaRPr sz="1500" b="1" dirty="0">
              <a:solidFill>
                <a:schemeClr val="accent1"/>
              </a:solidFill>
              <a:latin typeface="Catamaran"/>
              <a:ea typeface="Catamaran"/>
              <a:cs typeface="Catamaran"/>
              <a:sym typeface="Catamaran"/>
            </a:endParaRPr>
          </a:p>
          <a:p>
            <a:pPr marL="0" lvl="0" indent="0" algn="l" rtl="0">
              <a:spcBef>
                <a:spcPts val="0"/>
              </a:spcBef>
              <a:spcAft>
                <a:spcPts val="0"/>
              </a:spcAft>
              <a:buNone/>
            </a:pPr>
            <a:r>
              <a:rPr lang="en" sz="1500" dirty="0"/>
              <a:t>OpenCV (Open Source Computer Vision Library) is an open source computer vision and machine learning software library. OpenCV was built to provide a common infrastructure for computer vision applications and to accelerate the use of machine perception in the commercial products. Being a Berkely Software Distribution - licensed product, OpenCV makes it easy for businesses to utilize and modify the code.</a:t>
            </a:r>
            <a:endParaRPr sz="1500" dirty="0"/>
          </a:p>
          <a:p>
            <a:pPr marL="0" lvl="0" indent="0" algn="l" rtl="0">
              <a:lnSpc>
                <a:spcPct val="90000"/>
              </a:lnSpc>
              <a:spcBef>
                <a:spcPts val="800"/>
              </a:spcBef>
              <a:spcAft>
                <a:spcPts val="0"/>
              </a:spcAft>
              <a:buNone/>
            </a:pPr>
            <a:r>
              <a:rPr lang="en" sz="3200" b="1" dirty="0">
                <a:solidFill>
                  <a:schemeClr val="accent1"/>
                </a:solidFill>
                <a:latin typeface="Catamaran"/>
                <a:ea typeface="Catamaran"/>
                <a:cs typeface="Catamaran"/>
                <a:sym typeface="Catamaran"/>
              </a:rPr>
              <a:t>TKINTER</a:t>
            </a:r>
            <a:endParaRPr sz="3200" b="1" dirty="0">
              <a:solidFill>
                <a:schemeClr val="accent1"/>
              </a:solidFill>
              <a:latin typeface="Catamaran"/>
              <a:ea typeface="Catamaran"/>
              <a:cs typeface="Catamaran"/>
              <a:sym typeface="Catamaran"/>
            </a:endParaRPr>
          </a:p>
          <a:p>
            <a:pPr marL="0" lvl="0" indent="0" algn="l" rtl="0">
              <a:lnSpc>
                <a:spcPct val="90000"/>
              </a:lnSpc>
              <a:spcBef>
                <a:spcPts val="0"/>
              </a:spcBef>
              <a:spcAft>
                <a:spcPts val="0"/>
              </a:spcAft>
              <a:buNone/>
            </a:pPr>
            <a:endParaRPr sz="1500" b="1" dirty="0">
              <a:solidFill>
                <a:schemeClr val="accent1"/>
              </a:solidFill>
              <a:latin typeface="Catamaran"/>
              <a:ea typeface="Catamaran"/>
              <a:cs typeface="Catamaran"/>
              <a:sym typeface="Catamaran"/>
            </a:endParaRPr>
          </a:p>
          <a:p>
            <a:pPr marL="0" lvl="0" indent="0" algn="l" rtl="0">
              <a:spcBef>
                <a:spcPts val="0"/>
              </a:spcBef>
              <a:spcAft>
                <a:spcPts val="0"/>
              </a:spcAft>
              <a:buNone/>
            </a:pPr>
            <a:r>
              <a:rPr lang="en" sz="1500" dirty="0"/>
              <a:t>The Tkinter package (“Tk interface”) is the standard Python interface to the Tcl/Tk GUI toolkit.Tkinter is not a thin wrapper, but adds a fair amount of its own logic to make the experience more pythonic.</a:t>
            </a:r>
            <a:endParaRPr sz="1500" dirty="0"/>
          </a:p>
          <a:p>
            <a:pPr marL="0" lvl="0" indent="0" algn="l" rtl="0">
              <a:spcBef>
                <a:spcPts val="800"/>
              </a:spcBef>
              <a:spcAft>
                <a:spcPts val="800"/>
              </a:spcAft>
              <a:buNone/>
            </a:pPr>
            <a:endParaRPr sz="1500" dirty="0"/>
          </a:p>
        </p:txBody>
      </p:sp>
      <p:sp>
        <p:nvSpPr>
          <p:cNvPr id="246" name="Google Shape;246;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47" name="Google Shape;247;p16"/>
          <p:cNvGrpSpPr/>
          <p:nvPr/>
        </p:nvGrpSpPr>
        <p:grpSpPr>
          <a:xfrm>
            <a:off x="135880" y="874786"/>
            <a:ext cx="257118" cy="276131"/>
            <a:chOff x="611175" y="2326900"/>
            <a:chExt cx="362700" cy="389575"/>
          </a:xfrm>
        </p:grpSpPr>
        <p:sp>
          <p:nvSpPr>
            <p:cNvPr id="248" name="Google Shape;248;p16"/>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9" name="Google Shape;249;p16"/>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0" name="Google Shape;250;p16"/>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1" name="Google Shape;251;p16"/>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body" idx="1"/>
          </p:nvPr>
        </p:nvSpPr>
        <p:spPr>
          <a:xfrm>
            <a:off x="811775" y="304850"/>
            <a:ext cx="6010500" cy="4445100"/>
          </a:xfrm>
          <a:prstGeom prst="rect">
            <a:avLst/>
          </a:prstGeom>
        </p:spPr>
        <p:txBody>
          <a:bodyPr spcFirstLastPara="1" wrap="square" lIns="0" tIns="0" rIns="0" bIns="0" anchor="t" anchorCtr="0">
            <a:noAutofit/>
          </a:bodyPr>
          <a:lstStyle/>
          <a:p>
            <a:pPr marL="0" lvl="0" indent="0" algn="l" rtl="0">
              <a:lnSpc>
                <a:spcPct val="90000"/>
              </a:lnSpc>
              <a:spcBef>
                <a:spcPts val="0"/>
              </a:spcBef>
              <a:spcAft>
                <a:spcPts val="0"/>
              </a:spcAft>
              <a:buNone/>
            </a:pPr>
            <a:r>
              <a:rPr lang="en" sz="3200" b="1" dirty="0">
                <a:solidFill>
                  <a:schemeClr val="accent1"/>
                </a:solidFill>
                <a:latin typeface="Catamaran"/>
                <a:ea typeface="Catamaran"/>
                <a:cs typeface="Catamaran"/>
                <a:sym typeface="Catamaran"/>
              </a:rPr>
              <a:t>MACHINE LEARNING</a:t>
            </a:r>
            <a:endParaRPr sz="3200" b="1" dirty="0">
              <a:solidFill>
                <a:schemeClr val="accent1"/>
              </a:solidFill>
              <a:latin typeface="Catamaran"/>
              <a:ea typeface="Catamaran"/>
              <a:cs typeface="Catamaran"/>
              <a:sym typeface="Catamaran"/>
            </a:endParaRPr>
          </a:p>
          <a:p>
            <a:pPr marL="0" lvl="0" indent="0" algn="l" rtl="0">
              <a:spcBef>
                <a:spcPts val="0"/>
              </a:spcBef>
              <a:spcAft>
                <a:spcPts val="0"/>
              </a:spcAft>
              <a:buNone/>
            </a:pPr>
            <a:r>
              <a:rPr lang="en" sz="1500" dirty="0">
                <a:solidFill>
                  <a:srgbClr val="4C4C4C"/>
                </a:solidFill>
                <a:highlight>
                  <a:srgbClr val="FFFFFF"/>
                </a:highlight>
                <a:latin typeface="Catamaran"/>
                <a:ea typeface="Catamaran"/>
                <a:cs typeface="Catamaran"/>
                <a:sym typeface="Catamaran"/>
              </a:rPr>
              <a:t>Facial recognition is a technology that is capable of recognizing a person based on their face. It employs machine learning algorithms which find, capture, store and analyse facial features in order to match them with images of individuals in a pre-existing database.</a:t>
            </a:r>
            <a:endParaRPr sz="1500" dirty="0">
              <a:solidFill>
                <a:srgbClr val="4C4C4C"/>
              </a:solidFill>
              <a:highlight>
                <a:srgbClr val="FFFFFF"/>
              </a:highlight>
              <a:latin typeface="Catamaran"/>
              <a:ea typeface="Catamaran"/>
              <a:cs typeface="Catamaran"/>
              <a:sym typeface="Catamaran"/>
            </a:endParaRPr>
          </a:p>
          <a:p>
            <a:pPr marL="0" lvl="0" indent="0" algn="l" rtl="0">
              <a:spcBef>
                <a:spcPts val="800"/>
              </a:spcBef>
              <a:spcAft>
                <a:spcPts val="0"/>
              </a:spcAft>
              <a:buNone/>
            </a:pPr>
            <a:endParaRPr sz="1500" dirty="0">
              <a:solidFill>
                <a:srgbClr val="4C4C4C"/>
              </a:solidFill>
              <a:highlight>
                <a:srgbClr val="FFFFFF"/>
              </a:highlight>
              <a:latin typeface="Catamaran"/>
              <a:ea typeface="Catamaran"/>
              <a:cs typeface="Catamaran"/>
              <a:sym typeface="Catamaran"/>
            </a:endParaRPr>
          </a:p>
          <a:p>
            <a:pPr marL="0" lvl="0" indent="0" algn="l" rtl="0">
              <a:lnSpc>
                <a:spcPct val="90000"/>
              </a:lnSpc>
              <a:spcBef>
                <a:spcPts val="800"/>
              </a:spcBef>
              <a:spcAft>
                <a:spcPts val="0"/>
              </a:spcAft>
              <a:buNone/>
            </a:pPr>
            <a:r>
              <a:rPr lang="en" sz="3200" b="1" dirty="0">
                <a:solidFill>
                  <a:schemeClr val="accent1"/>
                </a:solidFill>
                <a:latin typeface="Catamaran"/>
                <a:ea typeface="Catamaran"/>
                <a:cs typeface="Catamaran"/>
                <a:sym typeface="Catamaran"/>
              </a:rPr>
              <a:t>PYTHON FOR VOICE SOUNDS</a:t>
            </a:r>
            <a:endParaRPr sz="3200" b="1" dirty="0">
              <a:solidFill>
                <a:schemeClr val="accent1"/>
              </a:solidFill>
              <a:latin typeface="Catamaran"/>
              <a:ea typeface="Catamaran"/>
              <a:cs typeface="Catamaran"/>
              <a:sym typeface="Catamaran"/>
            </a:endParaRPr>
          </a:p>
          <a:p>
            <a:pPr marL="0" lvl="0" indent="0" algn="l" rtl="0">
              <a:spcBef>
                <a:spcPts val="0"/>
              </a:spcBef>
              <a:spcAft>
                <a:spcPts val="0"/>
              </a:spcAft>
              <a:buNone/>
            </a:pPr>
            <a:r>
              <a:rPr lang="en" sz="1500" dirty="0"/>
              <a:t>The query for the assistant can be manipulated as per the user's need. Speech recognition is the process of converting audio into text. This is commonly used in voice assistants like Alexa, Siri, etc. </a:t>
            </a:r>
            <a:endParaRPr sz="1500" dirty="0"/>
          </a:p>
          <a:p>
            <a:pPr marL="0" lvl="0" indent="0" algn="l" rtl="0">
              <a:spcBef>
                <a:spcPts val="800"/>
              </a:spcBef>
              <a:spcAft>
                <a:spcPts val="0"/>
              </a:spcAft>
              <a:buNone/>
            </a:pPr>
            <a:endParaRPr sz="1500" dirty="0"/>
          </a:p>
          <a:p>
            <a:pPr marL="0" lvl="0" indent="0" algn="l" rtl="0">
              <a:spcBef>
                <a:spcPts val="800"/>
              </a:spcBef>
              <a:spcAft>
                <a:spcPts val="800"/>
              </a:spcAft>
              <a:buNone/>
            </a:pPr>
            <a:endParaRPr sz="1500" dirty="0"/>
          </a:p>
        </p:txBody>
      </p:sp>
      <p:sp>
        <p:nvSpPr>
          <p:cNvPr id="257" name="Google Shape;257;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58" name="Google Shape;258;p17"/>
          <p:cNvGrpSpPr/>
          <p:nvPr/>
        </p:nvGrpSpPr>
        <p:grpSpPr>
          <a:xfrm>
            <a:off x="135880" y="874786"/>
            <a:ext cx="257118" cy="276131"/>
            <a:chOff x="611175" y="2326900"/>
            <a:chExt cx="362700" cy="389575"/>
          </a:xfrm>
        </p:grpSpPr>
        <p:sp>
          <p:nvSpPr>
            <p:cNvPr id="259" name="Google Shape;259;p17"/>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0" name="Google Shape;260;p17"/>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1" name="Google Shape;261;p17"/>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2" name="Google Shape;262;p17"/>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66"/>
        <p:cNvGrpSpPr/>
        <p:nvPr/>
      </p:nvGrpSpPr>
      <p:grpSpPr>
        <a:xfrm>
          <a:off x="0" y="0"/>
          <a:ext cx="0" cy="0"/>
          <a:chOff x="0" y="0"/>
          <a:chExt cx="0" cy="0"/>
        </a:xfrm>
      </p:grpSpPr>
      <p:sp>
        <p:nvSpPr>
          <p:cNvPr id="267" name="Google Shape;267;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grpSp>
        <p:nvGrpSpPr>
          <p:cNvPr id="268" name="Google Shape;268;p18"/>
          <p:cNvGrpSpPr/>
          <p:nvPr/>
        </p:nvGrpSpPr>
        <p:grpSpPr>
          <a:xfrm>
            <a:off x="3938413" y="544846"/>
            <a:ext cx="4986672" cy="3357453"/>
            <a:chOff x="1177450" y="241631"/>
            <a:chExt cx="6173152" cy="3616776"/>
          </a:xfrm>
        </p:grpSpPr>
        <p:sp>
          <p:nvSpPr>
            <p:cNvPr id="269" name="Google Shape;269;p18"/>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8"/>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8"/>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8"/>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3" name="Google Shape;273;p18"/>
          <p:cNvSpPr txBox="1">
            <a:spLocks noGrp="1"/>
          </p:cNvSpPr>
          <p:nvPr>
            <p:ph type="body" idx="4294967295"/>
          </p:nvPr>
        </p:nvSpPr>
        <p:spPr>
          <a:xfrm>
            <a:off x="348925" y="373650"/>
            <a:ext cx="35895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100" b="1">
                <a:solidFill>
                  <a:schemeClr val="lt1"/>
                </a:solidFill>
                <a:latin typeface="Catamaran"/>
                <a:ea typeface="Catamaran"/>
                <a:cs typeface="Catamaran"/>
                <a:sym typeface="Catamaran"/>
              </a:rPr>
              <a:t>FROM THIS SCREEN USER WILL BE ABLE TO NAVIGATE TO :-</a:t>
            </a:r>
            <a:endParaRPr sz="2100" b="1">
              <a:solidFill>
                <a:schemeClr val="lt1"/>
              </a:solidFill>
              <a:latin typeface="Catamaran"/>
              <a:ea typeface="Catamaran"/>
              <a:cs typeface="Catamaran"/>
              <a:sym typeface="Catamaran"/>
            </a:endParaRPr>
          </a:p>
          <a:p>
            <a:pPr marL="457200" lvl="0" indent="-361950" algn="l" rtl="0">
              <a:spcBef>
                <a:spcPts val="800"/>
              </a:spcBef>
              <a:spcAft>
                <a:spcPts val="0"/>
              </a:spcAft>
              <a:buClr>
                <a:schemeClr val="lt1"/>
              </a:buClr>
              <a:buSzPts val="2100"/>
              <a:buFont typeface="Catamaran"/>
              <a:buChar char="-"/>
            </a:pPr>
            <a:r>
              <a:rPr lang="en" sz="2100" b="1">
                <a:solidFill>
                  <a:schemeClr val="lt1"/>
                </a:solidFill>
                <a:latin typeface="Catamaran"/>
                <a:ea typeface="Catamaran"/>
                <a:cs typeface="Catamaran"/>
                <a:sym typeface="Catamaran"/>
              </a:rPr>
              <a:t>DEVELOPERS PAGE </a:t>
            </a:r>
            <a:endParaRPr sz="2100" b="1">
              <a:solidFill>
                <a:schemeClr val="lt1"/>
              </a:solidFill>
              <a:latin typeface="Catamaran"/>
              <a:ea typeface="Catamaran"/>
              <a:cs typeface="Catamaran"/>
              <a:sym typeface="Catamaran"/>
            </a:endParaRPr>
          </a:p>
          <a:p>
            <a:pPr marL="457200" lvl="0" indent="-361950" algn="l" rtl="0">
              <a:spcBef>
                <a:spcPts val="0"/>
              </a:spcBef>
              <a:spcAft>
                <a:spcPts val="0"/>
              </a:spcAft>
              <a:buClr>
                <a:schemeClr val="lt1"/>
              </a:buClr>
              <a:buSzPts val="2100"/>
              <a:buFont typeface="Catamaran"/>
              <a:buChar char="-"/>
            </a:pPr>
            <a:r>
              <a:rPr lang="en" sz="2100" b="1">
                <a:solidFill>
                  <a:schemeClr val="lt1"/>
                </a:solidFill>
                <a:latin typeface="Catamaran"/>
                <a:ea typeface="Catamaran"/>
                <a:cs typeface="Catamaran"/>
                <a:sym typeface="Catamaran"/>
              </a:rPr>
              <a:t>HOW TO USE PAGE </a:t>
            </a:r>
            <a:endParaRPr sz="2100" b="1">
              <a:solidFill>
                <a:schemeClr val="lt1"/>
              </a:solidFill>
              <a:latin typeface="Catamaran"/>
              <a:ea typeface="Catamaran"/>
              <a:cs typeface="Catamaran"/>
              <a:sym typeface="Catamaran"/>
            </a:endParaRPr>
          </a:p>
          <a:p>
            <a:pPr marL="457200" lvl="0" indent="-361950" algn="l" rtl="0">
              <a:spcBef>
                <a:spcPts val="0"/>
              </a:spcBef>
              <a:spcAft>
                <a:spcPts val="0"/>
              </a:spcAft>
              <a:buClr>
                <a:schemeClr val="lt1"/>
              </a:buClr>
              <a:buSzPts val="2100"/>
              <a:buFont typeface="Catamaran"/>
              <a:buChar char="-"/>
            </a:pPr>
            <a:r>
              <a:rPr lang="en" sz="2100" b="1">
                <a:solidFill>
                  <a:schemeClr val="lt1"/>
                </a:solidFill>
                <a:latin typeface="Catamaran"/>
                <a:ea typeface="Catamaran"/>
                <a:cs typeface="Catamaran"/>
                <a:sym typeface="Catamaran"/>
              </a:rPr>
              <a:t>USER AUTHENTICATION</a:t>
            </a:r>
            <a:endParaRPr sz="2100" b="1">
              <a:solidFill>
                <a:schemeClr val="lt1"/>
              </a:solidFill>
              <a:latin typeface="Catamaran"/>
              <a:ea typeface="Catamaran"/>
              <a:cs typeface="Catamaran"/>
              <a:sym typeface="Catamaran"/>
            </a:endParaRPr>
          </a:p>
        </p:txBody>
      </p:sp>
      <p:pic>
        <p:nvPicPr>
          <p:cNvPr id="274" name="Google Shape;274;p18"/>
          <p:cNvPicPr preferRelativeResize="0"/>
          <p:nvPr/>
        </p:nvPicPr>
        <p:blipFill rotWithShape="1">
          <a:blip r:embed="rId3">
            <a:alphaModFix/>
          </a:blip>
          <a:srcRect l="16794" r="20022" b="12288"/>
          <a:stretch/>
        </p:blipFill>
        <p:spPr>
          <a:xfrm>
            <a:off x="4565950" y="761350"/>
            <a:ext cx="3737750" cy="2747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9"/>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80" name="Google Shape;280;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81" name="Google Shape;281;p19"/>
          <p:cNvGrpSpPr/>
          <p:nvPr/>
        </p:nvGrpSpPr>
        <p:grpSpPr>
          <a:xfrm>
            <a:off x="135880" y="874786"/>
            <a:ext cx="257118" cy="276131"/>
            <a:chOff x="611175" y="2326900"/>
            <a:chExt cx="362700" cy="389575"/>
          </a:xfrm>
        </p:grpSpPr>
        <p:sp>
          <p:nvSpPr>
            <p:cNvPr id="282" name="Google Shape;282;p1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3" name="Google Shape;283;p1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4" name="Google Shape;284;p1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5" name="Google Shape;285;p1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86" name="Google Shape;286;p19"/>
          <p:cNvSpPr/>
          <p:nvPr/>
        </p:nvSpPr>
        <p:spPr>
          <a:xfrm>
            <a:off x="3194043" y="1758000"/>
            <a:ext cx="1420200" cy="54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HOME SCREEN</a:t>
            </a:r>
            <a:endParaRPr>
              <a:solidFill>
                <a:schemeClr val="lt1"/>
              </a:solidFill>
              <a:latin typeface="Catamaran"/>
              <a:ea typeface="Catamaran"/>
              <a:cs typeface="Catamaran"/>
              <a:sym typeface="Catamaran"/>
            </a:endParaRPr>
          </a:p>
        </p:txBody>
      </p:sp>
      <p:sp>
        <p:nvSpPr>
          <p:cNvPr id="287" name="Google Shape;287;p19"/>
          <p:cNvSpPr/>
          <p:nvPr/>
        </p:nvSpPr>
        <p:spPr>
          <a:xfrm>
            <a:off x="4828566" y="2869687"/>
            <a:ext cx="1420200" cy="546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HOW TO USE </a:t>
            </a:r>
            <a:endParaRPr>
              <a:solidFill>
                <a:schemeClr val="lt1"/>
              </a:solidFill>
              <a:latin typeface="Catamaran"/>
              <a:ea typeface="Catamaran"/>
              <a:cs typeface="Catamaran"/>
              <a:sym typeface="Catamaran"/>
            </a:endParaRPr>
          </a:p>
        </p:txBody>
      </p:sp>
      <p:sp>
        <p:nvSpPr>
          <p:cNvPr id="288" name="Google Shape;288;p19"/>
          <p:cNvSpPr/>
          <p:nvPr/>
        </p:nvSpPr>
        <p:spPr>
          <a:xfrm>
            <a:off x="1559520" y="2869687"/>
            <a:ext cx="1420200" cy="5469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DEVELOPERS </a:t>
            </a:r>
            <a:endParaRPr>
              <a:solidFill>
                <a:schemeClr val="lt1"/>
              </a:solidFill>
              <a:latin typeface="Catamaran"/>
              <a:ea typeface="Catamaran"/>
              <a:cs typeface="Catamaran"/>
              <a:sym typeface="Catamaran"/>
            </a:endParaRPr>
          </a:p>
        </p:txBody>
      </p:sp>
      <p:sp>
        <p:nvSpPr>
          <p:cNvPr id="289" name="Google Shape;289;p19"/>
          <p:cNvSpPr/>
          <p:nvPr/>
        </p:nvSpPr>
        <p:spPr>
          <a:xfrm>
            <a:off x="779100" y="3981373"/>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THIS WILL SHOW THE DETAILS OF DEVELOPERS </a:t>
            </a:r>
            <a:endParaRPr>
              <a:solidFill>
                <a:schemeClr val="lt1"/>
              </a:solidFill>
              <a:latin typeface="Catamaran"/>
              <a:ea typeface="Catamaran"/>
              <a:cs typeface="Catamaran"/>
              <a:sym typeface="Catamaran"/>
            </a:endParaRPr>
          </a:p>
        </p:txBody>
      </p:sp>
      <p:sp>
        <p:nvSpPr>
          <p:cNvPr id="290" name="Google Shape;290;p19"/>
          <p:cNvSpPr/>
          <p:nvPr/>
        </p:nvSpPr>
        <p:spPr>
          <a:xfrm>
            <a:off x="2339940" y="3981373"/>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Catamaran"/>
                <a:ea typeface="Catamaran"/>
                <a:cs typeface="Catamaran"/>
                <a:sym typeface="Catamaran"/>
              </a:rPr>
              <a:t>ONCE THE USER WILL SEE THE DETAILS THEY CAN GO BACK</a:t>
            </a:r>
            <a:endParaRPr sz="1300">
              <a:solidFill>
                <a:schemeClr val="lt1"/>
              </a:solidFill>
              <a:latin typeface="Catamaran"/>
              <a:ea typeface="Catamaran"/>
              <a:cs typeface="Catamaran"/>
              <a:sym typeface="Catamaran"/>
            </a:endParaRPr>
          </a:p>
        </p:txBody>
      </p:sp>
      <p:sp>
        <p:nvSpPr>
          <p:cNvPr id="291" name="Google Shape;291;p19"/>
          <p:cNvSpPr/>
          <p:nvPr/>
        </p:nvSpPr>
        <p:spPr>
          <a:xfrm>
            <a:off x="4048152" y="3981373"/>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Catamaran"/>
                <a:ea typeface="Catamaran"/>
                <a:cs typeface="Catamaran"/>
                <a:sym typeface="Catamaran"/>
              </a:rPr>
              <a:t>THIS WILL HELP USER TO KNOW HOW TO USE </a:t>
            </a:r>
            <a:endParaRPr>
              <a:solidFill>
                <a:schemeClr val="lt1"/>
              </a:solidFill>
              <a:latin typeface="Catamaran"/>
              <a:ea typeface="Catamaran"/>
              <a:cs typeface="Catamaran"/>
              <a:sym typeface="Catamaran"/>
            </a:endParaRPr>
          </a:p>
        </p:txBody>
      </p:sp>
      <p:sp>
        <p:nvSpPr>
          <p:cNvPr id="292" name="Google Shape;292;p19"/>
          <p:cNvSpPr/>
          <p:nvPr/>
        </p:nvSpPr>
        <p:spPr>
          <a:xfrm>
            <a:off x="5608992" y="3981373"/>
            <a:ext cx="1420200" cy="54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lt1"/>
                </a:solidFill>
                <a:latin typeface="Catamaran"/>
                <a:ea typeface="Catamaran"/>
                <a:cs typeface="Catamaran"/>
                <a:sym typeface="Catamaran"/>
              </a:rPr>
              <a:t>ONCE THE USER WILL SEE THE DETAILS THEY CAN GO BACK</a:t>
            </a:r>
            <a:endParaRPr>
              <a:solidFill>
                <a:schemeClr val="lt1"/>
              </a:solidFill>
              <a:latin typeface="Catamaran"/>
              <a:ea typeface="Catamaran"/>
              <a:cs typeface="Catamaran"/>
              <a:sym typeface="Catamaran"/>
            </a:endParaRPr>
          </a:p>
        </p:txBody>
      </p:sp>
      <p:cxnSp>
        <p:nvCxnSpPr>
          <p:cNvPr id="293" name="Google Shape;293;p19"/>
          <p:cNvCxnSpPr>
            <a:stCxn id="286" idx="2"/>
            <a:endCxn id="287" idx="0"/>
          </p:cNvCxnSpPr>
          <p:nvPr/>
        </p:nvCxnSpPr>
        <p:spPr>
          <a:xfrm rot="-5400000" flipH="1">
            <a:off x="4438893" y="1770150"/>
            <a:ext cx="564900" cy="16344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94" name="Google Shape;294;p19"/>
          <p:cNvCxnSpPr>
            <a:stCxn id="288" idx="0"/>
            <a:endCxn id="286" idx="2"/>
          </p:cNvCxnSpPr>
          <p:nvPr/>
        </p:nvCxnSpPr>
        <p:spPr>
          <a:xfrm rot="-5400000">
            <a:off x="2804370" y="1770037"/>
            <a:ext cx="564900" cy="16344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95" name="Google Shape;295;p19"/>
          <p:cNvCxnSpPr>
            <a:stCxn id="288" idx="2"/>
            <a:endCxn id="290" idx="0"/>
          </p:cNvCxnSpPr>
          <p:nvPr/>
        </p:nvCxnSpPr>
        <p:spPr>
          <a:xfrm rot="-5400000" flipH="1">
            <a:off x="2377320" y="3308887"/>
            <a:ext cx="564900" cy="780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96" name="Google Shape;296;p19"/>
          <p:cNvCxnSpPr>
            <a:stCxn id="289" idx="0"/>
            <a:endCxn id="288" idx="2"/>
          </p:cNvCxnSpPr>
          <p:nvPr/>
        </p:nvCxnSpPr>
        <p:spPr>
          <a:xfrm rot="-5400000">
            <a:off x="1596900" y="3308773"/>
            <a:ext cx="564900" cy="780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97" name="Google Shape;297;p19"/>
          <p:cNvCxnSpPr>
            <a:stCxn id="287" idx="2"/>
            <a:endCxn id="292" idx="0"/>
          </p:cNvCxnSpPr>
          <p:nvPr/>
        </p:nvCxnSpPr>
        <p:spPr>
          <a:xfrm rot="-5400000" flipH="1">
            <a:off x="5646366" y="3308887"/>
            <a:ext cx="564900" cy="7803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298" name="Google Shape;298;p19"/>
          <p:cNvCxnSpPr>
            <a:stCxn id="291" idx="0"/>
            <a:endCxn id="287" idx="2"/>
          </p:cNvCxnSpPr>
          <p:nvPr/>
        </p:nvCxnSpPr>
        <p:spPr>
          <a:xfrm rot="-5400000">
            <a:off x="4865952" y="3308773"/>
            <a:ext cx="564900" cy="780300"/>
          </a:xfrm>
          <a:prstGeom prst="bentConnector3">
            <a:avLst>
              <a:gd name="adj1" fmla="val 50000"/>
            </a:avLst>
          </a:prstGeom>
          <a:noFill/>
          <a:ln w="9525" cap="flat" cmpd="sng">
            <a:solidFill>
              <a:schemeClr val="dk2"/>
            </a:solidFill>
            <a:prstDash val="solid"/>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02"/>
        <p:cNvGrpSpPr/>
        <p:nvPr/>
      </p:nvGrpSpPr>
      <p:grpSpPr>
        <a:xfrm>
          <a:off x="0" y="0"/>
          <a:ext cx="0" cy="0"/>
          <a:chOff x="0" y="0"/>
          <a:chExt cx="0" cy="0"/>
        </a:xfrm>
      </p:grpSpPr>
      <p:sp>
        <p:nvSpPr>
          <p:cNvPr id="303" name="Google Shape;303;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grpSp>
        <p:nvGrpSpPr>
          <p:cNvPr id="304" name="Google Shape;304;p20"/>
          <p:cNvGrpSpPr/>
          <p:nvPr/>
        </p:nvGrpSpPr>
        <p:grpSpPr>
          <a:xfrm>
            <a:off x="3938413" y="544846"/>
            <a:ext cx="4986672" cy="3357453"/>
            <a:chOff x="1177450" y="241631"/>
            <a:chExt cx="6173152" cy="3616776"/>
          </a:xfrm>
        </p:grpSpPr>
        <p:sp>
          <p:nvSpPr>
            <p:cNvPr id="305" name="Google Shape;305;p20"/>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0"/>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0"/>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0"/>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9" name="Google Shape;309;p20"/>
          <p:cNvSpPr txBox="1">
            <a:spLocks noGrp="1"/>
          </p:cNvSpPr>
          <p:nvPr>
            <p:ph type="body" idx="4294967295"/>
          </p:nvPr>
        </p:nvSpPr>
        <p:spPr>
          <a:xfrm>
            <a:off x="417050" y="373575"/>
            <a:ext cx="3673800" cy="4396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000" b="1">
                <a:solidFill>
                  <a:schemeClr val="lt1"/>
                </a:solidFill>
                <a:latin typeface="Catamaran"/>
                <a:ea typeface="Catamaran"/>
                <a:cs typeface="Catamaran"/>
                <a:sym typeface="Catamaran"/>
              </a:rPr>
              <a:t>USER AUTHENTICATION IS THE FIRST PRIORITY OF OUR SYSTEM AND BEFORE THE FACIAL RECOGNITION, USER MUST KNOW THE CREDENTIALS PROVIDED BY THE CAR COMPANY. </a:t>
            </a:r>
            <a:endParaRPr sz="2000" b="1">
              <a:solidFill>
                <a:schemeClr val="lt1"/>
              </a:solidFill>
              <a:latin typeface="Catamaran"/>
              <a:ea typeface="Catamaran"/>
              <a:cs typeface="Catamaran"/>
              <a:sym typeface="Catamaran"/>
            </a:endParaRPr>
          </a:p>
          <a:p>
            <a:pPr marL="0" lvl="0" indent="0" algn="l" rtl="0">
              <a:spcBef>
                <a:spcPts val="800"/>
              </a:spcBef>
              <a:spcAft>
                <a:spcPts val="800"/>
              </a:spcAft>
              <a:buNone/>
            </a:pPr>
            <a:endParaRPr sz="2000" b="1">
              <a:solidFill>
                <a:schemeClr val="lt1"/>
              </a:solidFill>
              <a:latin typeface="Catamaran"/>
              <a:ea typeface="Catamaran"/>
              <a:cs typeface="Catamaran"/>
              <a:sym typeface="Catamaran"/>
            </a:endParaRPr>
          </a:p>
        </p:txBody>
      </p:sp>
      <p:pic>
        <p:nvPicPr>
          <p:cNvPr id="310" name="Google Shape;310;p20"/>
          <p:cNvPicPr preferRelativeResize="0"/>
          <p:nvPr/>
        </p:nvPicPr>
        <p:blipFill>
          <a:blip r:embed="rId3">
            <a:alphaModFix/>
          </a:blip>
          <a:stretch>
            <a:fillRect/>
          </a:stretch>
        </p:blipFill>
        <p:spPr>
          <a:xfrm>
            <a:off x="4521175" y="784600"/>
            <a:ext cx="3821148" cy="2724324"/>
          </a:xfrm>
          <a:prstGeom prst="rect">
            <a:avLst/>
          </a:prstGeom>
          <a:noFill/>
          <a:ln>
            <a:noFill/>
          </a:ln>
        </p:spPr>
      </p:pic>
    </p:spTree>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552</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Catamaran</vt:lpstr>
      <vt:lpstr>Catamaran Light</vt:lpstr>
      <vt:lpstr>Arial</vt:lpstr>
      <vt:lpstr>Calibri</vt:lpstr>
      <vt:lpstr>Dauphin template</vt:lpstr>
      <vt:lpstr>Vehicle Security System Using Deep Learning</vt:lpstr>
      <vt:lpstr>About The Project </vt:lpstr>
      <vt:lpstr>Teammate</vt:lpstr>
      <vt:lpstr>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Security System Using Deep Learning</dc:title>
  <cp:lastModifiedBy>Prateek Tripathi</cp:lastModifiedBy>
  <cp:revision>1</cp:revision>
  <dcterms:modified xsi:type="dcterms:W3CDTF">2021-12-07T16:57:10Z</dcterms:modified>
</cp:coreProperties>
</file>