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5" r:id="rId9"/>
    <p:sldId id="266" r:id="rId10"/>
    <p:sldId id="267" r:id="rId11"/>
    <p:sldId id="279"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4" autoAdjust="0"/>
    <p:restoredTop sz="94624" autoAdjust="0"/>
  </p:normalViewPr>
  <p:slideViewPr>
    <p:cSldViewPr>
      <p:cViewPr varScale="1">
        <p:scale>
          <a:sx n="69" d="100"/>
          <a:sy n="69" d="100"/>
        </p:scale>
        <p:origin x="-85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F637F6C-A34A-4146-A96E-64C0F66208D6}" type="datetimeFigureOut">
              <a:rPr lang="en-US" smtClean="0"/>
              <a:pPr/>
              <a:t>24-May-13</a:t>
            </a:fld>
            <a:endParaRPr lang="en-GB"/>
          </a:p>
        </p:txBody>
      </p:sp>
      <p:sp>
        <p:nvSpPr>
          <p:cNvPr id="17" name="Footer Placeholder 16"/>
          <p:cNvSpPr>
            <a:spLocks noGrp="1"/>
          </p:cNvSpPr>
          <p:nvPr>
            <p:ph type="ftr" sz="quarter" idx="11"/>
          </p:nvPr>
        </p:nvSpPr>
        <p:spPr/>
        <p:txBody>
          <a:bodyPr/>
          <a:lstStyle/>
          <a:p>
            <a:endParaRPr lang="en-GB"/>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693422-040A-4789-A401-2DD4078AE5D0}" type="slidenum">
              <a:rPr lang="en-GB" smtClean="0"/>
              <a:pPr/>
              <a:t>‹#›</a:t>
            </a:fld>
            <a:endParaRPr lang="en-GB"/>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dirty="0" smtClean="0"/>
              <a:t>Click to edit Master title style</a:t>
            </a:r>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6" presetClass="emph" presetSubtype="0" fill="hold" grpId="1" nodeType="afterEffect">
                                  <p:stCondLst>
                                    <p:cond delay="0"/>
                                  </p:stCondLst>
                                  <p:childTnLst>
                                    <p:animScale>
                                      <p:cBhvr>
                                        <p:cTn id="10"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637F6C-A34A-4146-A96E-64C0F66208D6}" type="datetimeFigureOut">
              <a:rPr lang="en-US" smtClean="0"/>
              <a:pPr/>
              <a:t>24-May-13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693422-040A-4789-A401-2DD4078AE5D0}"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F693422-040A-4789-A401-2DD4078AE5D0}" type="slidenum">
              <a:rPr lang="en-GB" smtClean="0"/>
              <a:pPr/>
              <a:t>‹#›</a:t>
            </a:fld>
            <a:endParaRPr lang="en-GB"/>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637F6C-A34A-4146-A96E-64C0F66208D6}" type="datetimeFigureOut">
              <a:rPr lang="en-US" smtClean="0"/>
              <a:pPr/>
              <a:t>24-May-13</a:t>
            </a:fld>
            <a:endParaRPr lang="en-GB"/>
          </a:p>
        </p:txBody>
      </p:sp>
      <p:sp>
        <p:nvSpPr>
          <p:cNvPr id="5" name="Footer Placeholder 4"/>
          <p:cNvSpPr>
            <a:spLocks noGrp="1"/>
          </p:cNvSpPr>
          <p:nvPr>
            <p:ph type="ftr" sz="quarter" idx="11"/>
          </p:nvPr>
        </p:nvSpPr>
        <p:spPr/>
        <p:txBody>
          <a:bodyPr/>
          <a:lstStyle/>
          <a:p>
            <a:endParaRPr lang="en-GB"/>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2F637F6C-A34A-4146-A96E-64C0F66208D6}" type="datetimeFigureOut">
              <a:rPr lang="en-US" smtClean="0"/>
              <a:pPr/>
              <a:t>24-May-13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4361688" y="1026372"/>
            <a:ext cx="457200" cy="441325"/>
          </a:xfrm>
        </p:spPr>
        <p:txBody>
          <a:bodyPr/>
          <a:lstStyle/>
          <a:p>
            <a:fld id="{CF693422-040A-4789-A401-2DD4078AE5D0}" type="slidenum">
              <a:rPr lang="en-GB" smtClean="0"/>
              <a:pPr/>
              <a:t>‹#›</a:t>
            </a:fld>
            <a:endParaRPr lang="en-GB"/>
          </a:p>
        </p:txBody>
      </p:sp>
      <p:sp>
        <p:nvSpPr>
          <p:cNvPr id="8" name="Content Placeholder 7"/>
          <p:cNvSpPr>
            <a:spLocks noGrp="1"/>
          </p:cNvSpPr>
          <p:nvPr>
            <p:ph sz="quarter" idx="1"/>
          </p:nvPr>
        </p:nvSpPr>
        <p:spPr>
          <a:xfrm>
            <a:off x="301752" y="1527048"/>
            <a:ext cx="8503920" cy="4572000"/>
          </a:xfrm>
        </p:spPr>
        <p:txBody>
          <a:bodyPr/>
          <a:lstStyle>
            <a:lvl2pPr>
              <a:defRPr>
                <a:solidFill>
                  <a:srgbClr val="FF0000"/>
                </a:solidFill>
              </a:defRPr>
            </a:lvl2pPr>
            <a:lvl3pPr>
              <a:defRPr>
                <a:solidFill>
                  <a:srgbClr val="7030A0"/>
                </a:solidFill>
              </a:defRPr>
            </a:lvl3pPr>
            <a:lvl4pPr>
              <a:defRPr>
                <a:solidFill>
                  <a:srgbClr val="00B050"/>
                </a:solidFill>
              </a:defRPr>
            </a:lvl4pPr>
            <a:lvl5pPr>
              <a:defRPr>
                <a:solidFill>
                  <a:srgbClr val="C00000"/>
                </a:solidFill>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2F637F6C-A34A-4146-A96E-64C0F66208D6}" type="datetimeFigureOut">
              <a:rPr lang="en-US" smtClean="0"/>
              <a:pPr/>
              <a:t>24-May-13</a:t>
            </a:fld>
            <a:endParaRPr lang="en-GB"/>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693422-040A-4789-A401-2DD4078AE5D0}" type="slidenum">
              <a:rPr lang="en-GB" smtClean="0"/>
              <a:pPr/>
              <a:t>‹#›</a:t>
            </a:fld>
            <a:endParaRPr lang="en-GB"/>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F637F6C-A34A-4146-A96E-64C0F66208D6}" type="datetimeFigureOut">
              <a:rPr lang="en-US" smtClean="0"/>
              <a:pPr/>
              <a:t>24-May-13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693422-040A-4789-A401-2DD4078AE5D0}" type="slidenum">
              <a:rPr lang="en-GB" smtClean="0"/>
              <a:pPr/>
              <a:t>‹#›</a:t>
            </a:fld>
            <a:endParaRPr lang="en-GB"/>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F637F6C-A34A-4146-A96E-64C0F66208D6}" type="datetimeFigureOut">
              <a:rPr lang="en-US" smtClean="0"/>
              <a:pPr/>
              <a:t>24-May-13</a:t>
            </a:fld>
            <a:endParaRPr lang="en-GB"/>
          </a:p>
        </p:txBody>
      </p:sp>
      <p:sp>
        <p:nvSpPr>
          <p:cNvPr id="8" name="Footer Placeholder 7"/>
          <p:cNvSpPr>
            <a:spLocks noGrp="1"/>
          </p:cNvSpPr>
          <p:nvPr>
            <p:ph type="ftr" sz="quarter" idx="11"/>
          </p:nvPr>
        </p:nvSpPr>
        <p:spPr>
          <a:xfrm>
            <a:off x="304800" y="6409944"/>
            <a:ext cx="3581400" cy="365760"/>
          </a:xfrm>
        </p:spPr>
        <p:txBody>
          <a:bodyPr/>
          <a:lstStyle/>
          <a:p>
            <a:endParaRPr lang="en-GB"/>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F693422-040A-4789-A401-2DD4078AE5D0}" type="slidenum">
              <a:rPr lang="en-GB" smtClean="0"/>
              <a:pPr/>
              <a:t>‹#›</a:t>
            </a:fld>
            <a:endParaRPr lang="en-GB"/>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F637F6C-A34A-4146-A96E-64C0F66208D6}" type="datetimeFigureOut">
              <a:rPr lang="en-US" smtClean="0"/>
              <a:pPr/>
              <a:t>24-May-13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4343400" y="1036020"/>
            <a:ext cx="457200" cy="441325"/>
          </a:xfrm>
        </p:spPr>
        <p:txBody>
          <a:bodyPr/>
          <a:lstStyle/>
          <a:p>
            <a:fld id="{CF693422-040A-4789-A401-2DD4078AE5D0}"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F637F6C-A34A-4146-A96E-64C0F66208D6}" type="datetimeFigureOut">
              <a:rPr lang="en-US" smtClean="0"/>
              <a:pPr/>
              <a:t>24-May-13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F693422-040A-4789-A401-2DD4078AE5D0}"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F693422-040A-4789-A401-2DD4078AE5D0}" type="slidenum">
              <a:rPr lang="en-GB" smtClean="0"/>
              <a:pPr/>
              <a:t>‹#›</a:t>
            </a:fld>
            <a:endParaRPr lang="en-GB"/>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F637F6C-A34A-4146-A96E-64C0F66208D6}" type="datetimeFigureOut">
              <a:rPr lang="en-US" smtClean="0"/>
              <a:pPr/>
              <a:t>24-May-13</a:t>
            </a:fld>
            <a:endParaRPr lang="en-GB"/>
          </a:p>
        </p:txBody>
      </p:sp>
      <p:sp>
        <p:nvSpPr>
          <p:cNvPr id="6" name="Footer Placeholder 5"/>
          <p:cNvSpPr>
            <a:spLocks noGrp="1"/>
          </p:cNvSpPr>
          <p:nvPr>
            <p:ph type="ftr" sz="quarter" idx="11"/>
          </p:nvPr>
        </p:nvSpPr>
        <p:spPr>
          <a:xfrm>
            <a:off x="301752" y="6410848"/>
            <a:ext cx="3383280" cy="365760"/>
          </a:xfrm>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F693422-040A-4789-A401-2DD4078AE5D0}" type="slidenum">
              <a:rPr lang="en-GB" smtClean="0"/>
              <a:pPr/>
              <a:t>‹#›</a:t>
            </a:fld>
            <a:endParaRPr lang="en-GB"/>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F637F6C-A34A-4146-A96E-64C0F66208D6}" type="datetimeFigureOut">
              <a:rPr lang="en-US" smtClean="0"/>
              <a:pPr/>
              <a:t>24-May-13</a:t>
            </a:fld>
            <a:endParaRPr lang="en-GB"/>
          </a:p>
        </p:txBody>
      </p:sp>
      <p:sp>
        <p:nvSpPr>
          <p:cNvPr id="6" name="Footer Placeholder 5"/>
          <p:cNvSpPr>
            <a:spLocks noGrp="1"/>
          </p:cNvSpPr>
          <p:nvPr>
            <p:ph type="ftr" sz="quarter" idx="11"/>
          </p:nvPr>
        </p:nvSpPr>
        <p:spPr>
          <a:xfrm>
            <a:off x="301752" y="6410848"/>
            <a:ext cx="3584448" cy="36576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F637F6C-A34A-4146-A96E-64C0F66208D6}" type="datetimeFigureOut">
              <a:rPr lang="en-US" smtClean="0"/>
              <a:pPr/>
              <a:t>24-May-13</a:t>
            </a:fld>
            <a:endParaRPr lang="en-GB"/>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GB"/>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F693422-040A-4789-A401-2DD4078AE5D0}" type="slidenum">
              <a:rPr lang="en-GB" smtClean="0"/>
              <a:pPr/>
              <a:t>‹#›</a:t>
            </a:fld>
            <a:endParaRPr lang="en-GB"/>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85852" y="4000504"/>
            <a:ext cx="6400800" cy="1752600"/>
          </a:xfrm>
        </p:spPr>
        <p:txBody>
          <a:bodyPr/>
          <a:lstStyle/>
          <a:p>
            <a:r>
              <a:rPr lang="en-US" dirty="0" smtClean="0"/>
              <a:t>By: SHREY KUMAR JAIN</a:t>
            </a:r>
          </a:p>
          <a:p>
            <a:r>
              <a:rPr lang="en-US" dirty="0" smtClean="0"/>
              <a:t>B.TECH CS IV YEAR</a:t>
            </a:r>
          </a:p>
          <a:p>
            <a:r>
              <a:rPr lang="en-US" dirty="0" smtClean="0"/>
              <a:t>COE, TMU</a:t>
            </a:r>
          </a:p>
          <a:p>
            <a:r>
              <a:rPr lang="en-US" dirty="0" smtClean="0"/>
              <a:t>MORADABAD</a:t>
            </a:r>
          </a:p>
          <a:p>
            <a:r>
              <a:rPr lang="en-US" dirty="0" smtClean="0"/>
              <a:t>(U.P.)</a:t>
            </a:r>
            <a:endParaRPr lang="en-GB" dirty="0"/>
          </a:p>
        </p:txBody>
      </p:sp>
      <p:sp>
        <p:nvSpPr>
          <p:cNvPr id="2" name="Title 1"/>
          <p:cNvSpPr>
            <a:spLocks noGrp="1"/>
          </p:cNvSpPr>
          <p:nvPr>
            <p:ph type="ctrTitle"/>
          </p:nvPr>
        </p:nvSpPr>
        <p:spPr/>
        <p:txBody>
          <a:bodyPr/>
          <a:lstStyle/>
          <a:p>
            <a:r>
              <a:rPr lang="en-US" dirty="0" smtClean="0"/>
              <a:t>Data and PC Securer</a:t>
            </a:r>
            <a:endParaRPr lang="en-GB" dirty="0"/>
          </a:p>
        </p:txBody>
      </p:sp>
      <p:sp>
        <p:nvSpPr>
          <p:cNvPr id="4" name="Subtitle 2"/>
          <p:cNvSpPr txBox="1">
            <a:spLocks/>
          </p:cNvSpPr>
          <p:nvPr/>
        </p:nvSpPr>
        <p:spPr>
          <a:xfrm>
            <a:off x="1285852" y="2928934"/>
            <a:ext cx="6400800" cy="1143008"/>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Project</a:t>
            </a:r>
            <a:r>
              <a:rPr kumimoji="0" lang="en-US" sz="1600" b="1" i="0" u="none" strike="noStrike" kern="1200" cap="all" spc="250" normalizeH="0" noProof="0" dirty="0" smtClean="0">
                <a:ln>
                  <a:noFill/>
                </a:ln>
                <a:solidFill>
                  <a:schemeClr val="tx2"/>
                </a:solidFill>
                <a:effectLst/>
                <a:uLnTx/>
                <a:uFillTx/>
                <a:latin typeface="+mn-lt"/>
                <a:ea typeface="+mn-ea"/>
                <a:cs typeface="+mn-cs"/>
              </a:rPr>
              <a:t> Guide:</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lang="en-US" sz="1600" b="1" cap="all" spc="250" baseline="0" dirty="0" err="1" smtClean="0">
                <a:solidFill>
                  <a:schemeClr val="tx2"/>
                </a:solidFill>
              </a:rPr>
              <a:t>Er</a:t>
            </a:r>
            <a:r>
              <a:rPr lang="en-US" sz="1600" b="1" cap="all" spc="250" baseline="0" dirty="0" smtClean="0">
                <a:solidFill>
                  <a:schemeClr val="tx2"/>
                </a:solidFill>
              </a:rPr>
              <a:t>.</a:t>
            </a:r>
            <a:r>
              <a:rPr lang="en-US" sz="1600" b="1" cap="all" spc="250" dirty="0" smtClean="0">
                <a:solidFill>
                  <a:schemeClr val="tx2"/>
                </a:solidFill>
              </a:rPr>
              <a:t> </a:t>
            </a:r>
            <a:r>
              <a:rPr lang="en-US" sz="1600" b="1" cap="all" spc="250" dirty="0" err="1" smtClean="0">
                <a:solidFill>
                  <a:schemeClr val="tx2"/>
                </a:solidFill>
              </a:rPr>
              <a:t>Gulista</a:t>
            </a:r>
            <a:r>
              <a:rPr lang="en-US" sz="1600" b="1" cap="all" spc="250" dirty="0" smtClean="0">
                <a:solidFill>
                  <a:schemeClr val="tx2"/>
                </a:solidFill>
              </a:rPr>
              <a:t> Khan</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smtClean="0">
                <a:ln>
                  <a:noFill/>
                </a:ln>
                <a:solidFill>
                  <a:schemeClr val="tx2"/>
                </a:solidFill>
                <a:effectLst/>
                <a:uLnTx/>
                <a:uFillTx/>
                <a:latin typeface="+mn-lt"/>
                <a:ea typeface="+mn-ea"/>
                <a:cs typeface="+mn-cs"/>
              </a:rPr>
              <a:t>Assistant</a:t>
            </a:r>
            <a:r>
              <a:rPr kumimoji="0" lang="en-US" sz="1600" b="1" i="0" u="none" strike="noStrike" kern="1200" cap="all" spc="250" normalizeH="0" noProof="0" smtClean="0">
                <a:ln>
                  <a:noFill/>
                </a:ln>
                <a:solidFill>
                  <a:schemeClr val="tx2"/>
                </a:solidFill>
                <a:effectLst/>
                <a:uLnTx/>
                <a:uFillTx/>
                <a:latin typeface="+mn-lt"/>
                <a:ea typeface="+mn-ea"/>
                <a:cs typeface="+mn-cs"/>
              </a:rPr>
              <a:t> Professor</a:t>
            </a:r>
            <a:endParaRPr kumimoji="0" lang="en-GB" sz="1600" b="1" i="0" u="none" strike="noStrike" kern="1200" cap="all" spc="25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Password</a:t>
            </a:r>
            <a:endParaRPr lang="en-US" dirty="0"/>
          </a:p>
        </p:txBody>
      </p:sp>
      <p:sp>
        <p:nvSpPr>
          <p:cNvPr id="3" name="Content Placeholder 2"/>
          <p:cNvSpPr>
            <a:spLocks noGrp="1"/>
          </p:cNvSpPr>
          <p:nvPr>
            <p:ph sz="quarter" idx="1"/>
          </p:nvPr>
        </p:nvSpPr>
        <p:spPr>
          <a:xfrm>
            <a:off x="301752" y="1527048"/>
            <a:ext cx="4198810" cy="4572000"/>
          </a:xfrm>
        </p:spPr>
        <p:txBody>
          <a:bodyPr>
            <a:normAutofit fontScale="92500" lnSpcReduction="10000"/>
          </a:bodyPr>
          <a:lstStyle/>
          <a:p>
            <a:r>
              <a:rPr lang="en-US" dirty="0" smtClean="0"/>
              <a:t>Password module is used to verify the user for his key management and also for saving the best output folder that he wants. Also it provides only administrator of the computer the right to add or remove any user, also can provide new password for any user in case he/she forgets password.</a:t>
            </a:r>
          </a:p>
          <a:p>
            <a:pPr algn="ctr"/>
            <a:endParaRPr lang="en-US" b="1" dirty="0"/>
          </a:p>
        </p:txBody>
      </p:sp>
      <p:pic>
        <p:nvPicPr>
          <p:cNvPr id="2051" name="Picture 3"/>
          <p:cNvPicPr>
            <a:picLocks noChangeAspect="1" noChangeArrowheads="1"/>
          </p:cNvPicPr>
          <p:nvPr/>
        </p:nvPicPr>
        <p:blipFill>
          <a:blip r:embed="rId2"/>
          <a:srcRect/>
          <a:stretch>
            <a:fillRect/>
          </a:stretch>
        </p:blipFill>
        <p:spPr bwMode="auto">
          <a:xfrm>
            <a:off x="4643438" y="1491531"/>
            <a:ext cx="4357718" cy="49378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Name Verification</a:t>
            </a:r>
            <a:endParaRPr lang="en-US" dirty="0"/>
          </a:p>
        </p:txBody>
      </p:sp>
      <p:sp>
        <p:nvSpPr>
          <p:cNvPr id="3" name="Content Placeholder 2"/>
          <p:cNvSpPr>
            <a:spLocks noGrp="1"/>
          </p:cNvSpPr>
          <p:nvPr>
            <p:ph sz="quarter" idx="1"/>
          </p:nvPr>
        </p:nvSpPr>
        <p:spPr/>
        <p:txBody>
          <a:bodyPr>
            <a:normAutofit/>
          </a:bodyPr>
          <a:lstStyle/>
          <a:p>
            <a:r>
              <a:rPr lang="en-US" sz="2400" dirty="0" smtClean="0"/>
              <a:t>As in password module you had seen that only password is only taken for authentication, this was because I’d developed this project mainly for administrator. So, now for user other than administrator must also verify his/her name for further authentication after entering password.</a:t>
            </a:r>
          </a:p>
          <a:p>
            <a:endParaRPr lang="en-US" sz="2400" dirty="0"/>
          </a:p>
        </p:txBody>
      </p:sp>
      <p:pic>
        <p:nvPicPr>
          <p:cNvPr id="4" name="Picture 3"/>
          <p:cNvPicPr/>
          <p:nvPr/>
        </p:nvPicPr>
        <p:blipFill>
          <a:blip r:embed="rId2"/>
          <a:srcRect/>
          <a:stretch>
            <a:fillRect/>
          </a:stretch>
        </p:blipFill>
        <p:spPr bwMode="auto">
          <a:xfrm>
            <a:off x="2285984" y="3571876"/>
            <a:ext cx="4500594" cy="25717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Settings</a:t>
            </a:r>
            <a:endParaRPr lang="en-US" dirty="0"/>
          </a:p>
        </p:txBody>
      </p:sp>
      <p:sp>
        <p:nvSpPr>
          <p:cNvPr id="3" name="Content Placeholder 2"/>
          <p:cNvSpPr>
            <a:spLocks noGrp="1"/>
          </p:cNvSpPr>
          <p:nvPr>
            <p:ph sz="quarter" idx="1"/>
          </p:nvPr>
        </p:nvSpPr>
        <p:spPr>
          <a:xfrm>
            <a:off x="301752" y="1527048"/>
            <a:ext cx="3770182" cy="4572000"/>
          </a:xfrm>
        </p:spPr>
        <p:txBody>
          <a:bodyPr>
            <a:normAutofit/>
          </a:bodyPr>
          <a:lstStyle/>
          <a:p>
            <a:r>
              <a:rPr lang="en-US" dirty="0" smtClean="0"/>
              <a:t>Settings provide the Administrator to edit profile of any user and also provide any user to personalize settings like:</a:t>
            </a:r>
          </a:p>
          <a:p>
            <a:pPr lvl="1"/>
            <a:r>
              <a:rPr lang="en-US" dirty="0" smtClean="0"/>
              <a:t>New user name</a:t>
            </a:r>
          </a:p>
          <a:p>
            <a:pPr lvl="1"/>
            <a:r>
              <a:rPr lang="en-US" dirty="0" smtClean="0"/>
              <a:t>New password</a:t>
            </a:r>
          </a:p>
          <a:p>
            <a:pPr lvl="1"/>
            <a:r>
              <a:rPr lang="en-US" dirty="0" smtClean="0"/>
              <a:t>New key</a:t>
            </a:r>
          </a:p>
          <a:p>
            <a:pPr lvl="1"/>
            <a:r>
              <a:rPr lang="en-US" dirty="0" smtClean="0"/>
              <a:t>Output folder</a:t>
            </a:r>
            <a:endParaRPr lang="en-US" dirty="0"/>
          </a:p>
        </p:txBody>
      </p:sp>
      <p:pic>
        <p:nvPicPr>
          <p:cNvPr id="4" name="Picture 3"/>
          <p:cNvPicPr/>
          <p:nvPr/>
        </p:nvPicPr>
        <p:blipFill>
          <a:blip r:embed="rId2"/>
          <a:srcRect/>
          <a:stretch>
            <a:fillRect/>
          </a:stretch>
        </p:blipFill>
        <p:spPr bwMode="auto">
          <a:xfrm>
            <a:off x="3786182" y="2571744"/>
            <a:ext cx="5143504" cy="37862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&amp; PC Securer</a:t>
            </a:r>
            <a:endParaRPr lang="en-US" dirty="0"/>
          </a:p>
        </p:txBody>
      </p:sp>
      <p:sp>
        <p:nvSpPr>
          <p:cNvPr id="3" name="Content Placeholder 2"/>
          <p:cNvSpPr>
            <a:spLocks noGrp="1"/>
          </p:cNvSpPr>
          <p:nvPr>
            <p:ph sz="quarter" idx="1"/>
          </p:nvPr>
        </p:nvSpPr>
        <p:spPr>
          <a:xfrm>
            <a:off x="301752" y="1527048"/>
            <a:ext cx="3341554" cy="4572000"/>
          </a:xfrm>
        </p:spPr>
        <p:txBody>
          <a:bodyPr>
            <a:normAutofit/>
          </a:bodyPr>
          <a:lstStyle/>
          <a:p>
            <a:pPr lvl="1"/>
            <a:r>
              <a:rPr lang="en-US" dirty="0" smtClean="0"/>
              <a:t>Encrypt file</a:t>
            </a:r>
          </a:p>
          <a:p>
            <a:pPr lvl="1"/>
            <a:r>
              <a:rPr lang="en-US" dirty="0" smtClean="0"/>
              <a:t>Decrypt file</a:t>
            </a:r>
          </a:p>
          <a:p>
            <a:pPr lvl="1"/>
            <a:r>
              <a:rPr lang="en-US" dirty="0" smtClean="0"/>
              <a:t>Folder compression</a:t>
            </a:r>
          </a:p>
          <a:p>
            <a:pPr lvl="1"/>
            <a:r>
              <a:rPr lang="en-US" dirty="0" smtClean="0"/>
              <a:t>Hide folder</a:t>
            </a:r>
          </a:p>
          <a:p>
            <a:pPr lvl="1"/>
            <a:r>
              <a:rPr lang="en-US" dirty="0" smtClean="0"/>
              <a:t>Intelligent human readable text</a:t>
            </a:r>
          </a:p>
          <a:p>
            <a:pPr lvl="1"/>
            <a:r>
              <a:rPr lang="en-US" dirty="0" smtClean="0"/>
              <a:t>Hide message</a:t>
            </a:r>
          </a:p>
          <a:p>
            <a:pPr lvl="1"/>
            <a:r>
              <a:rPr lang="en-US" dirty="0" smtClean="0"/>
              <a:t>Email encryption</a:t>
            </a:r>
          </a:p>
          <a:p>
            <a:pPr lvl="1"/>
            <a:r>
              <a:rPr lang="en-US" dirty="0" err="1" smtClean="0"/>
              <a:t>Wifi</a:t>
            </a:r>
            <a:r>
              <a:rPr lang="en-US" dirty="0" smtClean="0"/>
              <a:t> sending of encrypted file</a:t>
            </a:r>
          </a:p>
          <a:p>
            <a:endParaRPr lang="en-US" dirty="0"/>
          </a:p>
        </p:txBody>
      </p:sp>
      <p:pic>
        <p:nvPicPr>
          <p:cNvPr id="4" name="Picture 3"/>
          <p:cNvPicPr/>
          <p:nvPr/>
        </p:nvPicPr>
        <p:blipFill>
          <a:blip r:embed="rId2"/>
          <a:srcRect/>
          <a:stretch>
            <a:fillRect/>
          </a:stretch>
        </p:blipFill>
        <p:spPr bwMode="auto">
          <a:xfrm>
            <a:off x="3428992" y="1714489"/>
            <a:ext cx="5572164" cy="4000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Encrypt File</a:t>
            </a:r>
            <a:endParaRPr lang="en-US" dirty="0"/>
          </a:p>
        </p:txBody>
      </p:sp>
      <p:sp>
        <p:nvSpPr>
          <p:cNvPr id="3" name="Content Placeholder 2"/>
          <p:cNvSpPr>
            <a:spLocks noGrp="1"/>
          </p:cNvSpPr>
          <p:nvPr>
            <p:ph sz="quarter" idx="1"/>
          </p:nvPr>
        </p:nvSpPr>
        <p:spPr>
          <a:xfrm>
            <a:off x="301752" y="1527048"/>
            <a:ext cx="3627306" cy="4572000"/>
          </a:xfrm>
        </p:spPr>
        <p:txBody>
          <a:bodyPr>
            <a:normAutofit/>
          </a:bodyPr>
          <a:lstStyle/>
          <a:p>
            <a:pPr lvl="0"/>
            <a:r>
              <a:rPr lang="en-US" sz="2000" dirty="0" smtClean="0"/>
              <a:t>Take any number of files to encrypt</a:t>
            </a:r>
          </a:p>
          <a:p>
            <a:pPr lvl="0"/>
            <a:r>
              <a:rPr lang="en-US" sz="2000" dirty="0" smtClean="0"/>
              <a:t>Encryption can be done in many ways like:</a:t>
            </a:r>
            <a:endParaRPr lang="en-US" sz="1600" dirty="0" smtClean="0"/>
          </a:p>
          <a:p>
            <a:pPr lvl="1"/>
            <a:r>
              <a:rPr lang="en-US" sz="1800" dirty="0" smtClean="0"/>
              <a:t>DES</a:t>
            </a:r>
            <a:endParaRPr lang="en-US" sz="1400" dirty="0" smtClean="0"/>
          </a:p>
          <a:p>
            <a:pPr lvl="1"/>
            <a:r>
              <a:rPr lang="en-US" sz="1800" dirty="0" smtClean="0"/>
              <a:t>AES</a:t>
            </a:r>
            <a:endParaRPr lang="en-US" sz="1400" dirty="0" smtClean="0"/>
          </a:p>
          <a:p>
            <a:pPr lvl="1"/>
            <a:r>
              <a:rPr lang="en-US" sz="1800" dirty="0" smtClean="0"/>
              <a:t>UNI-CIPHER</a:t>
            </a:r>
            <a:endParaRPr lang="en-US" sz="1400" dirty="0" smtClean="0"/>
          </a:p>
          <a:p>
            <a:endParaRPr lang="en-US" sz="2000" dirty="0"/>
          </a:p>
        </p:txBody>
      </p:sp>
      <p:pic>
        <p:nvPicPr>
          <p:cNvPr id="4" name="Picture 3"/>
          <p:cNvPicPr/>
          <p:nvPr/>
        </p:nvPicPr>
        <p:blipFill>
          <a:blip r:embed="rId2"/>
          <a:srcRect/>
          <a:stretch>
            <a:fillRect/>
          </a:stretch>
        </p:blipFill>
        <p:spPr bwMode="auto">
          <a:xfrm>
            <a:off x="2900393" y="2571744"/>
            <a:ext cx="5743573" cy="37862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Decrypt Files</a:t>
            </a:r>
            <a:endParaRPr lang="en-US" dirty="0"/>
          </a:p>
        </p:txBody>
      </p:sp>
      <p:sp>
        <p:nvSpPr>
          <p:cNvPr id="3" name="Content Placeholder 2"/>
          <p:cNvSpPr>
            <a:spLocks noGrp="1"/>
          </p:cNvSpPr>
          <p:nvPr>
            <p:ph sz="quarter" idx="1"/>
          </p:nvPr>
        </p:nvSpPr>
        <p:spPr>
          <a:xfrm>
            <a:off x="301752" y="1527048"/>
            <a:ext cx="8556528" cy="4572000"/>
          </a:xfrm>
        </p:spPr>
        <p:txBody>
          <a:bodyPr/>
          <a:lstStyle/>
          <a:p>
            <a:pPr marL="274320" lvl="1">
              <a:buClr>
                <a:schemeClr val="accent1"/>
              </a:buClr>
              <a:buSzPct val="85000"/>
              <a:buFont typeface="Wingdings 2"/>
              <a:buChar char=""/>
            </a:pPr>
            <a:r>
              <a:rPr lang="en-US" sz="2400" dirty="0" smtClean="0"/>
              <a:t>User can only decrypt the file that is encrypted by him only or case he/she wants to decrypt others file, must need his password</a:t>
            </a:r>
            <a:endParaRPr lang="en-US" sz="1800" dirty="0" smtClean="0"/>
          </a:p>
          <a:p>
            <a:endParaRPr lang="en-US" dirty="0"/>
          </a:p>
        </p:txBody>
      </p:sp>
      <p:pic>
        <p:nvPicPr>
          <p:cNvPr id="4" name="Picture 3"/>
          <p:cNvPicPr/>
          <p:nvPr/>
        </p:nvPicPr>
        <p:blipFill>
          <a:blip r:embed="rId2"/>
          <a:srcRect/>
          <a:stretch>
            <a:fillRect/>
          </a:stretch>
        </p:blipFill>
        <p:spPr bwMode="auto">
          <a:xfrm>
            <a:off x="2257451" y="2309833"/>
            <a:ext cx="6029325" cy="4048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Folder Compression</a:t>
            </a:r>
            <a:endParaRPr lang="en-US" dirty="0"/>
          </a:p>
        </p:txBody>
      </p:sp>
      <p:sp>
        <p:nvSpPr>
          <p:cNvPr id="3" name="Content Placeholder 2"/>
          <p:cNvSpPr>
            <a:spLocks noGrp="1"/>
          </p:cNvSpPr>
          <p:nvPr>
            <p:ph sz="quarter" idx="1"/>
          </p:nvPr>
        </p:nvSpPr>
        <p:spPr/>
        <p:txBody>
          <a:bodyPr>
            <a:normAutofit/>
          </a:bodyPr>
          <a:lstStyle/>
          <a:p>
            <a:r>
              <a:rPr lang="en-US" sz="2400" dirty="0" smtClean="0"/>
              <a:t>Folder compression compresses all files in the selected folder. The compression technique used is GZ compression.</a:t>
            </a:r>
          </a:p>
          <a:p>
            <a:endParaRPr lang="en-US" sz="2400" dirty="0"/>
          </a:p>
        </p:txBody>
      </p:sp>
      <p:pic>
        <p:nvPicPr>
          <p:cNvPr id="4" name="Picture 3"/>
          <p:cNvPicPr/>
          <p:nvPr/>
        </p:nvPicPr>
        <p:blipFill>
          <a:blip r:embed="rId2"/>
          <a:srcRect/>
          <a:stretch>
            <a:fillRect/>
          </a:stretch>
        </p:blipFill>
        <p:spPr bwMode="auto">
          <a:xfrm>
            <a:off x="357158" y="2428868"/>
            <a:ext cx="3228975" cy="314325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3714744" y="2643182"/>
            <a:ext cx="5153025" cy="299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Hide Folder</a:t>
            </a:r>
            <a:endParaRPr lang="en-US" dirty="0"/>
          </a:p>
        </p:txBody>
      </p:sp>
      <p:sp>
        <p:nvSpPr>
          <p:cNvPr id="3" name="Content Placeholder 2"/>
          <p:cNvSpPr>
            <a:spLocks noGrp="1"/>
          </p:cNvSpPr>
          <p:nvPr>
            <p:ph sz="quarter" idx="1"/>
          </p:nvPr>
        </p:nvSpPr>
        <p:spPr>
          <a:xfrm>
            <a:off x="301752" y="1527048"/>
            <a:ext cx="8503920" cy="2044828"/>
          </a:xfrm>
        </p:spPr>
        <p:txBody>
          <a:bodyPr>
            <a:normAutofit/>
          </a:bodyPr>
          <a:lstStyle/>
          <a:p>
            <a:r>
              <a:rPr lang="en-US" sz="2400" dirty="0" smtClean="0"/>
              <a:t>Hide folder module can be used to hide any folder by applying attributes to the folder as hidden, non readable, unlink, etc.</a:t>
            </a:r>
          </a:p>
          <a:p>
            <a:endParaRPr lang="en-US" sz="2400" dirty="0"/>
          </a:p>
        </p:txBody>
      </p:sp>
      <p:pic>
        <p:nvPicPr>
          <p:cNvPr id="4" name="Picture 3"/>
          <p:cNvPicPr/>
          <p:nvPr/>
        </p:nvPicPr>
        <p:blipFill>
          <a:blip r:embed="rId2"/>
          <a:srcRect/>
          <a:stretch>
            <a:fillRect/>
          </a:stretch>
        </p:blipFill>
        <p:spPr bwMode="auto">
          <a:xfrm>
            <a:off x="2543203" y="2285992"/>
            <a:ext cx="6029325" cy="4152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Intelligent Human Readable Text</a:t>
            </a:r>
            <a:endParaRPr lang="en-US" dirty="0"/>
          </a:p>
        </p:txBody>
      </p:sp>
      <p:sp>
        <p:nvSpPr>
          <p:cNvPr id="3" name="Content Placeholder 2"/>
          <p:cNvSpPr>
            <a:spLocks noGrp="1"/>
          </p:cNvSpPr>
          <p:nvPr>
            <p:ph sz="quarter" idx="1"/>
          </p:nvPr>
        </p:nvSpPr>
        <p:spPr/>
        <p:txBody>
          <a:bodyPr>
            <a:normAutofit/>
          </a:bodyPr>
          <a:lstStyle/>
          <a:p>
            <a:r>
              <a:rPr lang="en-US" sz="2000" dirty="0" smtClean="0"/>
              <a:t>This module converts text into such format that only human mind can judge what letter or word it is. User can save the text and also can send it to others.</a:t>
            </a:r>
          </a:p>
          <a:p>
            <a:endParaRPr lang="en-US" sz="2000" dirty="0"/>
          </a:p>
        </p:txBody>
      </p:sp>
      <p:pic>
        <p:nvPicPr>
          <p:cNvPr id="4" name="Picture 3"/>
          <p:cNvPicPr/>
          <p:nvPr/>
        </p:nvPicPr>
        <p:blipFill>
          <a:blip r:embed="rId2"/>
          <a:srcRect/>
          <a:stretch>
            <a:fillRect/>
          </a:stretch>
        </p:blipFill>
        <p:spPr bwMode="auto">
          <a:xfrm>
            <a:off x="1643042" y="2571744"/>
            <a:ext cx="6029325" cy="3486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Hide Message</a:t>
            </a:r>
            <a:endParaRPr lang="en-US" dirty="0"/>
          </a:p>
        </p:txBody>
      </p:sp>
      <p:sp>
        <p:nvSpPr>
          <p:cNvPr id="3" name="Content Placeholder 2"/>
          <p:cNvSpPr>
            <a:spLocks noGrp="1"/>
          </p:cNvSpPr>
          <p:nvPr>
            <p:ph sz="quarter" idx="1"/>
          </p:nvPr>
        </p:nvSpPr>
        <p:spPr/>
        <p:txBody>
          <a:bodyPr>
            <a:normAutofit/>
          </a:bodyPr>
          <a:lstStyle/>
          <a:p>
            <a:r>
              <a:rPr lang="en-US" sz="2000" dirty="0" smtClean="0"/>
              <a:t>Hide Message module can hide any text message in any format of image, basically we can implement such hiding technique for any file but in this version of project I’ve only used for Images</a:t>
            </a:r>
            <a:endParaRPr lang="en-US" sz="2000" dirty="0"/>
          </a:p>
        </p:txBody>
      </p:sp>
      <p:pic>
        <p:nvPicPr>
          <p:cNvPr id="4" name="Picture 3"/>
          <p:cNvPicPr/>
          <p:nvPr/>
        </p:nvPicPr>
        <p:blipFill>
          <a:blip r:embed="rId2"/>
          <a:srcRect/>
          <a:stretch>
            <a:fillRect/>
          </a:stretch>
        </p:blipFill>
        <p:spPr bwMode="auto">
          <a:xfrm>
            <a:off x="1571604" y="2500306"/>
            <a:ext cx="6029325" cy="3838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Cryptography?</a:t>
            </a:r>
            <a:endParaRPr lang="en-GB" dirty="0"/>
          </a:p>
        </p:txBody>
      </p:sp>
      <p:sp>
        <p:nvSpPr>
          <p:cNvPr id="3" name="Content Placeholder 2"/>
          <p:cNvSpPr>
            <a:spLocks noGrp="1"/>
          </p:cNvSpPr>
          <p:nvPr>
            <p:ph sz="quarter" idx="1"/>
          </p:nvPr>
        </p:nvSpPr>
        <p:spPr/>
        <p:txBody>
          <a:bodyPr/>
          <a:lstStyle/>
          <a:p>
            <a:r>
              <a:rPr lang="en-US" dirty="0" smtClean="0"/>
              <a:t>Many of the computer user wants to send such type of data that can be only seen by the person </a:t>
            </a:r>
          </a:p>
          <a:p>
            <a:r>
              <a:rPr lang="en-US" dirty="0" smtClean="0"/>
              <a:t>In this project I’ve implemented different cryptographic and </a:t>
            </a:r>
            <a:r>
              <a:rPr lang="en-US" dirty="0" err="1" smtClean="0"/>
              <a:t>Steganography</a:t>
            </a:r>
            <a:r>
              <a:rPr lang="en-US" dirty="0" smtClean="0"/>
              <a:t> techniques to get data secure. </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Email Encryption</a:t>
            </a:r>
            <a:endParaRPr lang="en-US" dirty="0"/>
          </a:p>
        </p:txBody>
      </p:sp>
      <p:sp>
        <p:nvSpPr>
          <p:cNvPr id="5" name="Content Placeholder 4"/>
          <p:cNvSpPr>
            <a:spLocks noGrp="1"/>
          </p:cNvSpPr>
          <p:nvPr>
            <p:ph sz="quarter" idx="1"/>
          </p:nvPr>
        </p:nvSpPr>
        <p:spPr/>
        <p:txBody>
          <a:bodyPr>
            <a:normAutofit/>
          </a:bodyPr>
          <a:lstStyle/>
          <a:p>
            <a:r>
              <a:rPr lang="en-US" sz="2000" dirty="0" smtClean="0"/>
              <a:t>Email encryption provides user to first encrypt the text he/she wants to send and then move that text to the email client application by which user can send email with attachments to anyone in the world without opening the actual email web client. Emails are sent by SMTP server with authentication.</a:t>
            </a:r>
            <a:endParaRPr lang="en-US" sz="2000" dirty="0"/>
          </a:p>
        </p:txBody>
      </p:sp>
      <p:pic>
        <p:nvPicPr>
          <p:cNvPr id="6" name="Picture 5"/>
          <p:cNvPicPr/>
          <p:nvPr/>
        </p:nvPicPr>
        <p:blipFill>
          <a:blip r:embed="rId2"/>
          <a:srcRect/>
          <a:stretch>
            <a:fillRect/>
          </a:stretch>
        </p:blipFill>
        <p:spPr bwMode="auto">
          <a:xfrm>
            <a:off x="3071802" y="3071810"/>
            <a:ext cx="5476875" cy="3133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Email Encryption…. Cont.</a:t>
            </a:r>
            <a:endParaRPr lang="en-US" dirty="0"/>
          </a:p>
        </p:txBody>
      </p:sp>
      <p:pic>
        <p:nvPicPr>
          <p:cNvPr id="4" name="Content Placeholder 3"/>
          <p:cNvPicPr>
            <a:picLocks noGrp="1"/>
          </p:cNvPicPr>
          <p:nvPr>
            <p:ph sz="quarter" idx="1"/>
          </p:nvPr>
        </p:nvPicPr>
        <p:blipFill>
          <a:blip r:embed="rId2"/>
          <a:srcRect/>
          <a:stretch>
            <a:fillRect/>
          </a:stretch>
        </p:blipFill>
        <p:spPr bwMode="auto">
          <a:xfrm>
            <a:off x="1765843" y="1527175"/>
            <a:ext cx="5575801"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About</a:t>
            </a:r>
            <a:endParaRPr lang="en-US" dirty="0"/>
          </a:p>
        </p:txBody>
      </p:sp>
      <p:sp>
        <p:nvSpPr>
          <p:cNvPr id="5" name="Rectangle 4"/>
          <p:cNvSpPr/>
          <p:nvPr/>
        </p:nvSpPr>
        <p:spPr>
          <a:xfrm>
            <a:off x="2500298" y="4291620"/>
            <a:ext cx="4049507"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6" name="Rectangle 5"/>
          <p:cNvSpPr/>
          <p:nvPr/>
        </p:nvSpPr>
        <p:spPr>
          <a:xfrm>
            <a:off x="785786" y="5434628"/>
            <a:ext cx="8005718"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By: </a:t>
            </a:r>
            <a:r>
              <a:rPr lang="en-US" sz="5400" b="1" cap="none"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Shrey</a:t>
            </a: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Kumar Jain</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7" name="Picture 6"/>
          <p:cNvPicPr/>
          <p:nvPr/>
        </p:nvPicPr>
        <p:blipFill>
          <a:blip r:embed="rId2"/>
          <a:srcRect/>
          <a:stretch>
            <a:fillRect/>
          </a:stretch>
        </p:blipFill>
        <p:spPr bwMode="auto">
          <a:xfrm>
            <a:off x="2071670" y="1785926"/>
            <a:ext cx="4786346" cy="25003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Requirement:</a:t>
            </a:r>
            <a:endParaRPr lang="en-GB" dirty="0"/>
          </a:p>
        </p:txBody>
      </p:sp>
      <p:sp>
        <p:nvSpPr>
          <p:cNvPr id="3" name="Content Placeholder 2"/>
          <p:cNvSpPr>
            <a:spLocks noGrp="1"/>
          </p:cNvSpPr>
          <p:nvPr>
            <p:ph sz="quarter" idx="1"/>
          </p:nvPr>
        </p:nvSpPr>
        <p:spPr/>
        <p:txBody>
          <a:bodyPr/>
          <a:lstStyle/>
          <a:p>
            <a:r>
              <a:rPr lang="en-US" b="1" dirty="0" smtClean="0"/>
              <a:t>Processor  </a:t>
            </a:r>
            <a:r>
              <a:rPr lang="en-US" dirty="0" smtClean="0"/>
              <a:t>Pentium 4 / Dual Core</a:t>
            </a:r>
            <a:endParaRPr lang="en-GB" dirty="0" smtClean="0"/>
          </a:p>
          <a:p>
            <a:r>
              <a:rPr lang="en-US" b="1" dirty="0" smtClean="0"/>
              <a:t>Operating System   </a:t>
            </a:r>
            <a:r>
              <a:rPr lang="en-US" dirty="0" smtClean="0"/>
              <a:t>Windows Vista / 7</a:t>
            </a:r>
            <a:endParaRPr lang="en-GB" dirty="0" smtClean="0"/>
          </a:p>
          <a:p>
            <a:r>
              <a:rPr lang="en-US" b="1" dirty="0" smtClean="0"/>
              <a:t>Other Support  </a:t>
            </a:r>
            <a:r>
              <a:rPr lang="en-US" dirty="0" err="1" smtClean="0"/>
              <a:t>.Net</a:t>
            </a:r>
            <a:r>
              <a:rPr lang="en-US" dirty="0" smtClean="0"/>
              <a:t> Framework 4.0</a:t>
            </a:r>
            <a:endParaRPr lang="en-GB" dirty="0" smtClean="0"/>
          </a:p>
          <a:p>
            <a:r>
              <a:rPr lang="en-US" b="1" dirty="0" smtClean="0"/>
              <a:t>Connection*   </a:t>
            </a:r>
            <a:r>
              <a:rPr lang="en-US" dirty="0" smtClean="0"/>
              <a:t>Internet, Wi-Fi, Bluetooth</a:t>
            </a:r>
            <a:endParaRPr lang="en-GB" dirty="0" smtClean="0"/>
          </a:p>
          <a:p>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Technology requirement:</a:t>
            </a:r>
            <a:endParaRPr lang="en-GB" dirty="0"/>
          </a:p>
        </p:txBody>
      </p:sp>
      <p:sp>
        <p:nvSpPr>
          <p:cNvPr id="3" name="Content Placeholder 2"/>
          <p:cNvSpPr>
            <a:spLocks noGrp="1"/>
          </p:cNvSpPr>
          <p:nvPr>
            <p:ph sz="quarter" idx="1"/>
          </p:nvPr>
        </p:nvSpPr>
        <p:spPr/>
        <p:txBody>
          <a:bodyPr>
            <a:normAutofit fontScale="92500" lnSpcReduction="20000"/>
          </a:bodyPr>
          <a:lstStyle/>
          <a:p>
            <a:pPr lvl="0"/>
            <a:r>
              <a:rPr lang="en-US" dirty="0" smtClean="0"/>
              <a:t>Visual Studio: We have Microsoft Visual Studio 2010 Ultimate.</a:t>
            </a:r>
            <a:endParaRPr lang="en-GB" dirty="0" smtClean="0"/>
          </a:p>
          <a:p>
            <a:pPr lvl="0"/>
            <a:r>
              <a:rPr lang="en-US" dirty="0" smtClean="0"/>
              <a:t>Processor: Minimum requirement is Pentium Dual core for Visual Studio. </a:t>
            </a:r>
            <a:endParaRPr lang="en-GB" dirty="0" smtClean="0"/>
          </a:p>
          <a:p>
            <a:pPr lvl="0"/>
            <a:r>
              <a:rPr lang="en-US" dirty="0" smtClean="0"/>
              <a:t>Operating System: Microsoft windows Vista. We worked on windows 7.</a:t>
            </a:r>
            <a:endParaRPr lang="en-GB" dirty="0" smtClean="0"/>
          </a:p>
          <a:p>
            <a:pPr lvl="0"/>
            <a:r>
              <a:rPr lang="en-US" dirty="0" smtClean="0"/>
              <a:t>Human resource: any group or individual can develop such.</a:t>
            </a:r>
            <a:endParaRPr lang="en-GB" dirty="0" smtClean="0"/>
          </a:p>
          <a:p>
            <a:pPr lvl="0"/>
            <a:r>
              <a:rPr lang="en-US" dirty="0" smtClean="0"/>
              <a:t>Submission: The project is to be submitted in college as Major Project.</a:t>
            </a:r>
            <a:endParaRPr lang="en-GB" dirty="0" smtClean="0"/>
          </a:p>
          <a:p>
            <a:pPr lvl="0"/>
            <a:r>
              <a:rPr lang="en-US" dirty="0" smtClean="0"/>
              <a:t>User Group: Generic and can be used by all computer users.</a:t>
            </a:r>
            <a:endParaRPr lang="en-GB" dirty="0" smtClean="0"/>
          </a:p>
          <a:p>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Basis:</a:t>
            </a:r>
            <a:endParaRPr lang="en-GB" dirty="0"/>
          </a:p>
        </p:txBody>
      </p:sp>
      <p:sp>
        <p:nvSpPr>
          <p:cNvPr id="3" name="Content Placeholder 2"/>
          <p:cNvSpPr>
            <a:spLocks noGrp="1"/>
          </p:cNvSpPr>
          <p:nvPr>
            <p:ph sz="quarter" idx="1"/>
          </p:nvPr>
        </p:nvSpPr>
        <p:spPr/>
        <p:txBody>
          <a:bodyPr/>
          <a:lstStyle/>
          <a:p>
            <a:r>
              <a:rPr lang="en-US" dirty="0" smtClean="0"/>
              <a:t>to implement simple to advance cryptographic techniques</a:t>
            </a:r>
          </a:p>
          <a:p>
            <a:r>
              <a:rPr lang="en-US" dirty="0" smtClean="0"/>
              <a:t>simple data hiding techniques </a:t>
            </a:r>
          </a:p>
          <a:p>
            <a:r>
              <a:rPr lang="en-US" dirty="0" smtClean="0"/>
              <a:t>a user friendly generic software.</a:t>
            </a:r>
            <a:endParaRPr lang="en-GB"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a:t>
            </a:r>
            <a:endParaRPr lang="en-GB" dirty="0"/>
          </a:p>
        </p:txBody>
      </p:sp>
      <p:sp>
        <p:nvSpPr>
          <p:cNvPr id="3" name="Content Placeholder 2"/>
          <p:cNvSpPr>
            <a:spLocks noGrp="1"/>
          </p:cNvSpPr>
          <p:nvPr>
            <p:ph sz="quarter" idx="1"/>
          </p:nvPr>
        </p:nvSpPr>
        <p:spPr/>
        <p:txBody>
          <a:bodyPr/>
          <a:lstStyle/>
          <a:p>
            <a:r>
              <a:rPr lang="en-US" dirty="0" smtClean="0"/>
              <a:t>Splash Screen</a:t>
            </a:r>
          </a:p>
          <a:p>
            <a:r>
              <a:rPr lang="en-US" dirty="0" smtClean="0"/>
              <a:t>Password</a:t>
            </a:r>
          </a:p>
          <a:p>
            <a:r>
              <a:rPr lang="en-US" dirty="0" err="1" smtClean="0"/>
              <a:t>Encryptor</a:t>
            </a:r>
            <a:endParaRPr lang="en-US" dirty="0" smtClean="0"/>
          </a:p>
          <a:p>
            <a:r>
              <a:rPr lang="en-US" dirty="0" err="1" smtClean="0"/>
              <a:t>Decryptor</a:t>
            </a:r>
            <a:endParaRPr lang="en-US" dirty="0" smtClean="0"/>
          </a:p>
          <a:p>
            <a:r>
              <a:rPr lang="en-US" dirty="0" smtClean="0"/>
              <a:t>Hidden Message</a:t>
            </a:r>
          </a:p>
          <a:p>
            <a:r>
              <a:rPr lang="en-US" smtClean="0"/>
              <a:t>Folder Compressor</a:t>
            </a:r>
            <a:endParaRPr lang="en-US" dirty="0" smtClean="0"/>
          </a:p>
          <a:p>
            <a:r>
              <a:rPr lang="en-US" dirty="0" smtClean="0"/>
              <a:t>Wi-Fi / Email Sender</a:t>
            </a:r>
          </a:p>
          <a:p>
            <a:r>
              <a:rPr lang="en-US" dirty="0" smtClean="0"/>
              <a:t>Other.</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GB" dirty="0"/>
          </a:p>
        </p:txBody>
      </p:sp>
      <p:sp>
        <p:nvSpPr>
          <p:cNvPr id="3" name="Content Placeholder 2"/>
          <p:cNvSpPr>
            <a:spLocks noGrp="1"/>
          </p:cNvSpPr>
          <p:nvPr>
            <p:ph sz="quarter" idx="1"/>
          </p:nvPr>
        </p:nvSpPr>
        <p:spPr/>
        <p:txBody>
          <a:bodyPr/>
          <a:lstStyle/>
          <a:p>
            <a:r>
              <a:rPr lang="en-US" dirty="0" smtClean="0"/>
              <a:t>software is generic</a:t>
            </a:r>
          </a:p>
          <a:p>
            <a:r>
              <a:rPr lang="en-US" dirty="0" smtClean="0"/>
              <a:t>anyone who knows a little bit of computer operation can use it</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 and Updates</a:t>
            </a:r>
            <a:endParaRPr lang="en-GB" dirty="0"/>
          </a:p>
        </p:txBody>
      </p:sp>
      <p:sp>
        <p:nvSpPr>
          <p:cNvPr id="3" name="Content Placeholder 2"/>
          <p:cNvSpPr>
            <a:spLocks noGrp="1"/>
          </p:cNvSpPr>
          <p:nvPr>
            <p:ph sz="quarter" idx="1"/>
          </p:nvPr>
        </p:nvSpPr>
        <p:spPr/>
        <p:txBody>
          <a:bodyPr/>
          <a:lstStyle/>
          <a:p>
            <a:r>
              <a:rPr lang="en-US" dirty="0" smtClean="0"/>
              <a:t>Making software much more easier and user friendly</a:t>
            </a:r>
          </a:p>
          <a:p>
            <a:r>
              <a:rPr lang="en-US" dirty="0" smtClean="0"/>
              <a:t>Separate modules as per User requirement</a:t>
            </a:r>
          </a:p>
          <a:p>
            <a:r>
              <a:rPr lang="en-US" dirty="0" smtClean="0"/>
              <a:t>Usage of different types of keys and Encryption Algorithm to make data very secure.</a:t>
            </a:r>
          </a:p>
          <a:p>
            <a:r>
              <a:rPr lang="en-US" dirty="0" smtClean="0"/>
              <a:t>Complete Erasure Module, to erase data completely from the Disk drive or from removable disk.</a:t>
            </a:r>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Splash Screen</a:t>
            </a:r>
            <a:endParaRPr lang="en-US" dirty="0"/>
          </a:p>
        </p:txBody>
      </p:sp>
      <p:sp>
        <p:nvSpPr>
          <p:cNvPr id="3" name="Content Placeholder 2"/>
          <p:cNvSpPr>
            <a:spLocks noGrp="1"/>
          </p:cNvSpPr>
          <p:nvPr>
            <p:ph sz="quarter" idx="1"/>
          </p:nvPr>
        </p:nvSpPr>
        <p:spPr/>
        <p:txBody>
          <a:bodyPr/>
          <a:lstStyle/>
          <a:p>
            <a:r>
              <a:rPr lang="en-US" dirty="0" smtClean="0"/>
              <a:t>Live working Splash Screen for the application, it can show:</a:t>
            </a:r>
          </a:p>
          <a:p>
            <a:pPr lvl="1"/>
            <a:r>
              <a:rPr lang="en-US" dirty="0" smtClean="0"/>
              <a:t>Total user</a:t>
            </a:r>
          </a:p>
          <a:p>
            <a:pPr lvl="1"/>
            <a:r>
              <a:rPr lang="en-US" dirty="0" smtClean="0"/>
              <a:t>Identify user as Administrator</a:t>
            </a:r>
          </a:p>
          <a:p>
            <a:pPr lvl="1"/>
            <a:r>
              <a:rPr lang="en-US" dirty="0" smtClean="0"/>
              <a:t>Database connectivity</a:t>
            </a:r>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3714744" y="3357562"/>
            <a:ext cx="4548185" cy="28083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53</TotalTime>
  <Words>696</Words>
  <Application>Microsoft Office PowerPoint</Application>
  <PresentationFormat>On-screen Show (4:3)</PresentationFormat>
  <Paragraphs>91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Civic</vt:lpstr>
      <vt:lpstr>Data and PC Securer</vt:lpstr>
      <vt:lpstr>Why Cryptography?</vt:lpstr>
      <vt:lpstr>Requirement:</vt:lpstr>
      <vt:lpstr>Technology requirement:</vt:lpstr>
      <vt:lpstr>Software Basis:</vt:lpstr>
      <vt:lpstr>Modules:</vt:lpstr>
      <vt:lpstr>Output:</vt:lpstr>
      <vt:lpstr>Future Enhancements and Updates</vt:lpstr>
      <vt:lpstr>Splash Screen</vt:lpstr>
      <vt:lpstr>Password</vt:lpstr>
      <vt:lpstr>Name Verification</vt:lpstr>
      <vt:lpstr> Settings</vt:lpstr>
      <vt:lpstr>Data &amp; PC Securer</vt:lpstr>
      <vt:lpstr>Encrypt File</vt:lpstr>
      <vt:lpstr>Decrypt Files</vt:lpstr>
      <vt:lpstr>Folder Compression</vt:lpstr>
      <vt:lpstr>Hide Folder</vt:lpstr>
      <vt:lpstr>Intelligent Human Readable Text</vt:lpstr>
      <vt:lpstr>Hide Message</vt:lpstr>
      <vt:lpstr>Email Encryption</vt:lpstr>
      <vt:lpstr>Email Encryption…. Cont.</vt:lpstr>
      <vt:lpstr>About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PC Securer</dc:title>
  <dc:creator>SHREY KUMAR JAIN</dc:creator>
  <cp:lastModifiedBy>SHREY KUMAR JAIN</cp:lastModifiedBy>
  <cp:revision>28</cp:revision>
  <dcterms:created xsi:type="dcterms:W3CDTF">2013-04-10T04:31:05Z</dcterms:created>
  <dcterms:modified xsi:type="dcterms:W3CDTF">2013-05-24T17:57:58Z</dcterms:modified>
</cp:coreProperties>
</file>