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E4D8-CBA4-4D44-80EA-D80F2E73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Cross Platform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D96F1-4110-497A-9AC4-9C4E7ACB8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22" y="2268786"/>
            <a:ext cx="6473352" cy="1160213"/>
          </a:xfrm>
        </p:spPr>
        <p:txBody>
          <a:bodyPr/>
          <a:lstStyle/>
          <a:p>
            <a:r>
              <a:rPr lang="en-IN" dirty="0"/>
              <a:t>One code, multiple implementation: Actual portability</a:t>
            </a:r>
          </a:p>
        </p:txBody>
      </p:sp>
    </p:spTree>
    <p:extLst>
      <p:ext uri="{BB962C8B-B14F-4D97-AF65-F5344CB8AC3E}">
        <p14:creationId xmlns:p14="http://schemas.microsoft.com/office/powerpoint/2010/main" val="135164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884-0AF6-4CBC-B9E3-A02AF55D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start with initializing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1E5-AE37-4AF2-ADD8-AF6E0302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69380"/>
          </a:xfrm>
        </p:spPr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19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884-0AF6-4CBC-B9E3-A02AF55D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ElectronJs</a:t>
            </a:r>
            <a:r>
              <a:rPr lang="en-IN" dirty="0"/>
              <a:t>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1E5-AE37-4AF2-ADD8-AF6E0302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69380"/>
          </a:xfrm>
        </p:spPr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--save-dev electron</a:t>
            </a:r>
          </a:p>
        </p:txBody>
      </p:sp>
    </p:spTree>
    <p:extLst>
      <p:ext uri="{BB962C8B-B14F-4D97-AF65-F5344CB8AC3E}">
        <p14:creationId xmlns:p14="http://schemas.microsoft.com/office/powerpoint/2010/main" val="296623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884-0AF6-4CBC-B9E3-A02AF55D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base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1E5-AE37-4AF2-ADD8-AF6E0302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69380"/>
          </a:xfrm>
        </p:spPr>
        <p:txBody>
          <a:bodyPr/>
          <a:lstStyle/>
          <a:p>
            <a:r>
              <a:rPr lang="en-IN" dirty="0"/>
              <a:t>Creating app.js</a:t>
            </a:r>
          </a:p>
        </p:txBody>
      </p:sp>
    </p:spTree>
    <p:extLst>
      <p:ext uri="{BB962C8B-B14F-4D97-AF65-F5344CB8AC3E}">
        <p14:creationId xmlns:p14="http://schemas.microsoft.com/office/powerpoint/2010/main" val="332821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884-0AF6-4CBC-B9E3-A02AF55D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1E5-AE37-4AF2-ADD8-AF6E0302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69380"/>
          </a:xfrm>
        </p:spPr>
        <p:txBody>
          <a:bodyPr/>
          <a:lstStyle/>
          <a:p>
            <a:r>
              <a:rPr lang="en-IN" dirty="0"/>
              <a:t>We will just create an HTML file</a:t>
            </a:r>
          </a:p>
        </p:txBody>
      </p:sp>
    </p:spTree>
    <p:extLst>
      <p:ext uri="{BB962C8B-B14F-4D97-AF65-F5344CB8AC3E}">
        <p14:creationId xmlns:p14="http://schemas.microsoft.com/office/powerpoint/2010/main" val="34631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884-0AF6-4CBC-B9E3-A02AF55D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and testing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1E5-AE37-4AF2-ADD8-AF6E0302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69380"/>
          </a:xfrm>
        </p:spPr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50943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0884-0AF6-4CBC-B9E3-A02AF55D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1E5-AE37-4AF2-ADD8-AF6E0302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553554"/>
          </a:xfrm>
        </p:spPr>
        <p:txBody>
          <a:bodyPr/>
          <a:lstStyle/>
          <a:p>
            <a:r>
              <a:rPr lang="en-IN" dirty="0"/>
              <a:t>We will require:</a:t>
            </a:r>
          </a:p>
          <a:p>
            <a:pPr lvl="1"/>
            <a:r>
              <a:rPr lang="en-IN" dirty="0"/>
              <a:t>Icon for the package</a:t>
            </a:r>
          </a:p>
          <a:p>
            <a:pPr lvl="1"/>
            <a:r>
              <a:rPr lang="en-IN" dirty="0"/>
              <a:t>Package builder : </a:t>
            </a:r>
            <a:r>
              <a:rPr lang="en-IN" dirty="0" err="1"/>
              <a:t>npm</a:t>
            </a:r>
            <a:r>
              <a:rPr lang="en-IN" dirty="0"/>
              <a:t> install electron-builder --save</a:t>
            </a:r>
          </a:p>
          <a:p>
            <a:pPr lvl="1"/>
            <a:r>
              <a:rPr lang="en-IN" dirty="0"/>
              <a:t>Script describing target</a:t>
            </a:r>
          </a:p>
          <a:p>
            <a:pPr lvl="1"/>
            <a:r>
              <a:rPr lang="en-IN" dirty="0"/>
              <a:t>Building: </a:t>
            </a:r>
            <a:r>
              <a:rPr lang="en-IN" dirty="0" err="1"/>
              <a:t>npm</a:t>
            </a:r>
            <a:r>
              <a:rPr lang="en-IN" dirty="0"/>
              <a:t> run </a:t>
            </a:r>
            <a:r>
              <a:rPr lang="en-IN" dirty="0" err="1"/>
              <a:t>dist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1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A65F-5E09-4224-9B69-B20E0C91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me show a good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BBCB-76C3-4580-8AB9-DFF9E16E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376884"/>
          </a:xfrm>
        </p:spPr>
        <p:txBody>
          <a:bodyPr/>
          <a:lstStyle/>
          <a:p>
            <a:r>
              <a:rPr lang="en-IN" dirty="0"/>
              <a:t>Text editor:</a:t>
            </a:r>
          </a:p>
          <a:p>
            <a:r>
              <a:rPr lang="en-IN" dirty="0"/>
              <a:t>https://gitlab.com/flutura.in0128/text-editor.git</a:t>
            </a:r>
          </a:p>
        </p:txBody>
      </p:sp>
    </p:spTree>
    <p:extLst>
      <p:ext uri="{BB962C8B-B14F-4D97-AF65-F5344CB8AC3E}">
        <p14:creationId xmlns:p14="http://schemas.microsoft.com/office/powerpoint/2010/main" val="55606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F1E76-FAC5-4FDC-8745-7FEEE70A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53" y="8566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C4ED-D376-429C-B558-9E6A7273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so much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BF9EC-9DDB-43F4-9FDE-454F4D603C2F}"/>
              </a:ext>
            </a:extLst>
          </p:cNvPr>
          <p:cNvSpPr/>
          <p:nvPr/>
        </p:nvSpPr>
        <p:spPr>
          <a:xfrm>
            <a:off x="3844367" y="1776525"/>
            <a:ext cx="3377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Lets make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50FB1-E7E5-4582-983D-75393D0561B6}"/>
              </a:ext>
            </a:extLst>
          </p:cNvPr>
          <p:cNvSpPr/>
          <p:nvPr/>
        </p:nvSpPr>
        <p:spPr>
          <a:xfrm>
            <a:off x="3613407" y="5327312"/>
            <a:ext cx="3839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Great Again</a:t>
            </a:r>
          </a:p>
        </p:txBody>
      </p:sp>
      <p:pic>
        <p:nvPicPr>
          <p:cNvPr id="1026" name="Picture 2" descr="Image result for js logo">
            <a:extLst>
              <a:ext uri="{FF2B5EF4-FFF2-40B4-BE49-F238E27FC236}">
                <a16:creationId xmlns:a16="http://schemas.microsoft.com/office/drawing/2014/main" id="{4FB4D1D4-20BC-4429-90DC-8D72266D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12" y="2853754"/>
            <a:ext cx="2416357" cy="24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0AFB-A36F-44DB-B4D1-7C6C72A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Portability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0EA1-57E9-4617-A25F-BD0C837C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Compiled code runs on multiple devices / operating systems</a:t>
            </a:r>
          </a:p>
          <a:p>
            <a:r>
              <a:rPr lang="en-IN" dirty="0"/>
              <a:t>But build package?</a:t>
            </a:r>
          </a:p>
          <a:p>
            <a:r>
              <a:rPr lang="en-IN" dirty="0"/>
              <a:t>What about the specific extension and the system call execution?</a:t>
            </a:r>
          </a:p>
        </p:txBody>
      </p:sp>
    </p:spTree>
    <p:extLst>
      <p:ext uri="{BB962C8B-B14F-4D97-AF65-F5344CB8AC3E}">
        <p14:creationId xmlns:p14="http://schemas.microsoft.com/office/powerpoint/2010/main" val="363399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C4-53C0-471A-A092-42A9EBED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were doing till now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5C3-459D-471B-99E8-B6364384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a particular type of device / </a:t>
            </a:r>
            <a:r>
              <a:rPr lang="en-IN" dirty="0" err="1"/>
              <a:t>os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Different developers teams.</a:t>
            </a:r>
          </a:p>
          <a:p>
            <a:pPr lvl="1"/>
            <a:r>
              <a:rPr lang="en-IN" dirty="0"/>
              <a:t>Different technologies.</a:t>
            </a:r>
          </a:p>
          <a:p>
            <a:pPr lvl="1"/>
            <a:r>
              <a:rPr lang="en-IN" dirty="0"/>
              <a:t>Different codes.</a:t>
            </a:r>
          </a:p>
          <a:p>
            <a:pPr lvl="1"/>
            <a:r>
              <a:rPr lang="en-IN" dirty="0"/>
              <a:t>Different development time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2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887C-96D8-473E-B475-C0C479D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solve these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A22A-8793-490E-BF34-1CB2D7A5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we use same team for all devices and OS?</a:t>
            </a:r>
          </a:p>
          <a:p>
            <a:r>
              <a:rPr lang="en-IN" dirty="0"/>
              <a:t>Can we use same development technology for all use cases?</a:t>
            </a:r>
          </a:p>
          <a:p>
            <a:r>
              <a:rPr lang="en-IN" dirty="0"/>
              <a:t>Can we use the same code without any modification?</a:t>
            </a:r>
          </a:p>
          <a:p>
            <a:r>
              <a:rPr lang="en-IN" dirty="0"/>
              <a:t>Can we deploy it at a same time in all platforms?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BB1C-1F4F-4F0B-86E6-564ED3CE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is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DC32-7195-4CDA-B7C1-D6F52B69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34423"/>
          </a:xfrm>
        </p:spPr>
        <p:txBody>
          <a:bodyPr/>
          <a:lstStyle/>
          <a:p>
            <a:r>
              <a:rPr lang="en-IN" dirty="0"/>
              <a:t>Yes, we can</a:t>
            </a:r>
          </a:p>
        </p:txBody>
      </p:sp>
    </p:spTree>
    <p:extLst>
      <p:ext uri="{BB962C8B-B14F-4D97-AF65-F5344CB8AC3E}">
        <p14:creationId xmlns:p14="http://schemas.microsoft.com/office/powerpoint/2010/main" val="14131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B17-6204-4B06-9AF2-9203F0F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this a kind of sorcery or a lie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15FD-4D9B-4571-B898-0D775A34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No, not at all</a:t>
            </a:r>
          </a:p>
          <a:p>
            <a:r>
              <a:rPr lang="en-IN" dirty="0"/>
              <a:t>We are now in world where everything that we can think of is possible.</a:t>
            </a:r>
          </a:p>
        </p:txBody>
      </p:sp>
    </p:spTree>
    <p:extLst>
      <p:ext uri="{BB962C8B-B14F-4D97-AF65-F5344CB8AC3E}">
        <p14:creationId xmlns:p14="http://schemas.microsoft.com/office/powerpoint/2010/main" val="25760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phonegap logo">
            <a:extLst>
              <a:ext uri="{FF2B5EF4-FFF2-40B4-BE49-F238E27FC236}">
                <a16:creationId xmlns:a16="http://schemas.microsoft.com/office/drawing/2014/main" id="{AB26891F-2AF1-4014-A44C-223DE149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93" y="1524655"/>
            <a:ext cx="2195950" cy="21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96AF97-343C-4648-B680-C10E492F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platform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2EFD-5493-4CB6-B984-7A3E0B94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have:</a:t>
            </a:r>
          </a:p>
          <a:p>
            <a:pPr lvl="1"/>
            <a:r>
              <a:rPr lang="en-IN" dirty="0" err="1"/>
              <a:t>ElectronJS</a:t>
            </a:r>
            <a:endParaRPr lang="en-IN" dirty="0"/>
          </a:p>
          <a:p>
            <a:pPr lvl="1"/>
            <a:r>
              <a:rPr lang="en-IN" dirty="0"/>
              <a:t>Ionic framework</a:t>
            </a:r>
          </a:p>
          <a:p>
            <a:pPr lvl="1"/>
            <a:r>
              <a:rPr lang="en-IN" dirty="0" err="1"/>
              <a:t>Phonegap</a:t>
            </a:r>
            <a:endParaRPr lang="en-IN" dirty="0"/>
          </a:p>
          <a:p>
            <a:pPr lvl="1"/>
            <a:r>
              <a:rPr lang="en-IN" dirty="0"/>
              <a:t>Cordova</a:t>
            </a:r>
          </a:p>
          <a:p>
            <a:pPr lvl="1"/>
            <a:r>
              <a:rPr lang="en-IN" dirty="0"/>
              <a:t>Flutter</a:t>
            </a:r>
          </a:p>
        </p:txBody>
      </p:sp>
      <p:pic>
        <p:nvPicPr>
          <p:cNvPr id="2050" name="Picture 2" descr="Image result for ionic frame work logo">
            <a:extLst>
              <a:ext uri="{FF2B5EF4-FFF2-40B4-BE49-F238E27FC236}">
                <a16:creationId xmlns:a16="http://schemas.microsoft.com/office/drawing/2014/main" id="{EA39E0F6-AAE8-48BC-AF8D-55729F69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23" y="1588335"/>
            <a:ext cx="2092351" cy="20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ordova logo">
            <a:extLst>
              <a:ext uri="{FF2B5EF4-FFF2-40B4-BE49-F238E27FC236}">
                <a16:creationId xmlns:a16="http://schemas.microsoft.com/office/drawing/2014/main" id="{086662BE-D5AB-4879-A71E-74F549AF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058" y="4349253"/>
            <a:ext cx="2283068" cy="225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flutter logo">
            <a:extLst>
              <a:ext uri="{FF2B5EF4-FFF2-40B4-BE49-F238E27FC236}">
                <a16:creationId xmlns:a16="http://schemas.microsoft.com/office/drawing/2014/main" id="{862F7845-6CD1-424D-8153-C51E9155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38" y="4349253"/>
            <a:ext cx="2283069" cy="22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lectronjs logo">
            <a:extLst>
              <a:ext uri="{FF2B5EF4-FFF2-40B4-BE49-F238E27FC236}">
                <a16:creationId xmlns:a16="http://schemas.microsoft.com/office/drawing/2014/main" id="{E1747FEA-613E-4F92-9720-04FC70AB3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70" y="3167534"/>
            <a:ext cx="1936250" cy="211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C0FF-FDD8-4DA8-99D8-E69B11F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 chose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DAFF-0F0F-431E-B27F-E75F0AD2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077229"/>
          </a:xfrm>
        </p:spPr>
        <p:txBody>
          <a:bodyPr/>
          <a:lstStyle/>
          <a:p>
            <a:r>
              <a:rPr lang="en-IN" dirty="0" err="1"/>
              <a:t>ElectronJs</a:t>
            </a:r>
            <a:endParaRPr lang="en-IN" dirty="0"/>
          </a:p>
        </p:txBody>
      </p:sp>
      <p:pic>
        <p:nvPicPr>
          <p:cNvPr id="1026" name="Picture 2" descr="Image result for electronJs logo">
            <a:extLst>
              <a:ext uri="{FF2B5EF4-FFF2-40B4-BE49-F238E27FC236}">
                <a16:creationId xmlns:a16="http://schemas.microsoft.com/office/drawing/2014/main" id="{2CA064A6-9981-4A07-A265-CE49C41F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73" y="3178369"/>
            <a:ext cx="8458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9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2BC1-719A-4ED3-BE2B-9996960A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it does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0C92-C4F4-4895-8047-7575D5D4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one code, you can build desktop apps for</a:t>
            </a:r>
          </a:p>
          <a:p>
            <a:pPr lvl="1"/>
            <a:r>
              <a:rPr lang="en-IN" dirty="0"/>
              <a:t>Windows</a:t>
            </a:r>
          </a:p>
          <a:p>
            <a:pPr lvl="1"/>
            <a:r>
              <a:rPr lang="en-IN" dirty="0"/>
              <a:t>Linux</a:t>
            </a:r>
          </a:p>
          <a:p>
            <a:pPr lvl="1"/>
            <a:r>
              <a:rPr lang="en-IN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32654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57</TotalTime>
  <Words>284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Cross Platform Applications</vt:lpstr>
      <vt:lpstr>Portability ?</vt:lpstr>
      <vt:lpstr>What we were doing till now ?</vt:lpstr>
      <vt:lpstr>Can we solve these issues?</vt:lpstr>
      <vt:lpstr>Answer is :</vt:lpstr>
      <vt:lpstr>Is this a kind of sorcery or a lie ?</vt:lpstr>
      <vt:lpstr>Cross platform development</vt:lpstr>
      <vt:lpstr>What I chose ?</vt:lpstr>
      <vt:lpstr>What it does ?</vt:lpstr>
      <vt:lpstr>Let’s start with initializing the app</vt:lpstr>
      <vt:lpstr>Installing ElectronJs dependency</vt:lpstr>
      <vt:lpstr>Creating the base file</vt:lpstr>
      <vt:lpstr>Create the application</vt:lpstr>
      <vt:lpstr>Starting and testing the application</vt:lpstr>
      <vt:lpstr>Building package</vt:lpstr>
      <vt:lpstr>Let me show a good example</vt:lpstr>
      <vt:lpstr>PowerPoint Presentation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Applications</dc:title>
  <dc:creator>Shrey Kumar Jain</dc:creator>
  <cp:lastModifiedBy>Shrey Kumar Jain</cp:lastModifiedBy>
  <cp:revision>8</cp:revision>
  <dcterms:created xsi:type="dcterms:W3CDTF">2019-03-19T15:27:40Z</dcterms:created>
  <dcterms:modified xsi:type="dcterms:W3CDTF">2019-03-20T09:14:50Z</dcterms:modified>
</cp:coreProperties>
</file>