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0" r:id="rId1"/>
  </p:sldMasterIdLst>
  <p:notesMasterIdLst>
    <p:notesMasterId r:id="rId16"/>
  </p:notesMasterIdLst>
  <p:sldIdLst>
    <p:sldId id="256" r:id="rId2"/>
    <p:sldId id="264" r:id="rId3"/>
    <p:sldId id="258" r:id="rId4"/>
    <p:sldId id="259" r:id="rId5"/>
    <p:sldId id="303" r:id="rId6"/>
    <p:sldId id="309" r:id="rId7"/>
    <p:sldId id="321" r:id="rId8"/>
    <p:sldId id="322" r:id="rId9"/>
    <p:sldId id="310" r:id="rId10"/>
    <p:sldId id="317" r:id="rId11"/>
    <p:sldId id="323" r:id="rId12"/>
    <p:sldId id="276" r:id="rId13"/>
    <p:sldId id="312" r:id="rId14"/>
    <p:sldId id="29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11" autoAdjust="0"/>
    <p:restoredTop sz="89081"/>
  </p:normalViewPr>
  <p:slideViewPr>
    <p:cSldViewPr snapToGrid="0">
      <p:cViewPr varScale="1">
        <p:scale>
          <a:sx n="66" d="100"/>
          <a:sy n="66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#2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#2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type="par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63B53EA4-050B-4C97-ABB7-336EE0895839}" type="sib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type="par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53EE4BE0-D329-42F6-AF46-D3F130E439E5}" type="sib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type="par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36694EA-FC93-4EFA-812E-E91E7293C4B2}" type="sib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  <dgm:t>
        <a:bodyPr/>
        <a:lstStyle/>
        <a:p>
          <a:endParaRPr lang="zh-CN" altLang="en-US"/>
        </a:p>
      </dgm:t>
    </dgm:pt>
    <dgm:pt modelId="{409CD644-6D84-42A3-A40F-54ED168C8E6F}" type="pres">
      <dgm:prSet presAssocID="{9E4703A2-10FB-4869-A797-1EE97028710B}" presName="pictRect" presStyleLbl="node1" presStyleIdx="0" presStyleCnt="1" custLinFactNeighborY="-1598"/>
      <dgm:spPr>
        <a:xfrm>
          <a:off x="0" y="0"/>
          <a:ext cx="12192000" cy="2030514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noFill/>
          <a:prstDash val="solid"/>
        </a:ln>
        <a:effectLst/>
      </dgm:spPr>
      <dgm:t>
        <a:bodyPr/>
        <a:lstStyle/>
        <a:p>
          <a:endParaRPr lang="zh-CN" altLang="en-US"/>
        </a:p>
      </dgm:t>
    </dgm:pt>
  </dgm:ptLst>
  <dgm:cxnLst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8AC24D83-C67B-457A-8EBD-9CD065B50433}" type="presOf" srcId="{9E4703A2-10FB-4869-A797-1EE97028710B}" destId="{FA769293-6C0D-4117-9EC0-6F43B97F8271}" srcOrd="0" destOrd="0" presId="islide.smartart.onepicture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35215C9E-120F-4C4B-A998-4C5D79160C39}" type="presParOf" srcId="{FA769293-6C0D-4117-9EC0-6F43B97F8271}" destId="{409CD644-6D84-42A3-A40F-54ED168C8E6F}" srcOrd="0" destOrd="0" presId="islide.smartart.onepictur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type="par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63B53EA4-050B-4C97-ABB7-336EE0895839}" type="sib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type="par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53EE4BE0-D329-42F6-AF46-D3F130E439E5}" type="sib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type="par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36694EA-FC93-4EFA-812E-E91E7293C4B2}" type="sib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  <dgm:t>
        <a:bodyPr/>
        <a:lstStyle/>
        <a:p>
          <a:endParaRPr lang="zh-CN" altLang="en-US"/>
        </a:p>
      </dgm:t>
    </dgm:pt>
    <dgm:pt modelId="{409CD644-6D84-42A3-A40F-54ED168C8E6F}" type="pres">
      <dgm:prSet presAssocID="{9E4703A2-10FB-4869-A797-1EE97028710B}" presName="pictRect" presStyleLbl="node1" presStyleIdx="0" presStyleCnt="1" custLinFactNeighborX="76432" custLinFactNeighborY="39621"/>
      <dgm:spPr>
        <a:xfrm>
          <a:off x="0" y="0"/>
          <a:ext cx="2404516" cy="2423720"/>
        </a:xfrm>
        <a:prstGeom prst="ellipse">
          <a:avLst/>
        </a:prstGeom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endParaRPr lang="zh-CN" altLang="en-US"/>
        </a:p>
      </dgm:t>
    </dgm:pt>
  </dgm:ptLst>
  <dgm:cxnLst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8AC24D83-C67B-457A-8EBD-9CD065B50433}" type="presOf" srcId="{9E4703A2-10FB-4869-A797-1EE97028710B}" destId="{FA769293-6C0D-4117-9EC0-6F43B97F8271}" srcOrd="0" destOrd="0" presId="islide.smartart.onepicture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35215C9E-120F-4C4B-A998-4C5D79160C39}" type="presParOf" srcId="{FA769293-6C0D-4117-9EC0-6F43B97F8271}" destId="{409CD644-6D84-42A3-A40F-54ED168C8E6F}" srcOrd="0" destOrd="0" presId="islide.smartart.onepicture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#2" qsCatId="simple" csTypeId="urn:microsoft.com/office/officeart/2005/8/colors/accent0_3#2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type="par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63B53EA4-050B-4C97-ABB7-336EE0895839}" type="sib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type="par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53EE4BE0-D329-42F6-AF46-D3F130E439E5}" type="sib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type="par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36694EA-FC93-4EFA-812E-E91E7293C4B2}" type="sib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  <dgm:t>
        <a:bodyPr/>
        <a:lstStyle/>
        <a:p>
          <a:endParaRPr lang="zh-CN" altLang="en-US"/>
        </a:p>
      </dgm:t>
    </dgm:pt>
    <dgm:pt modelId="{409CD644-6D84-42A3-A40F-54ED168C8E6F}" type="pres">
      <dgm:prSet presAssocID="{9E4703A2-10FB-4869-A797-1EE97028710B}" presName="pictRect" presStyleLbl="node1" presStyleIdx="0" presStyleCnt="1" custLinFactNeighborX="76432" custLinFactNeighborY="39621"/>
      <dgm:spPr>
        <a:xfrm>
          <a:off x="0" y="0"/>
          <a:ext cx="2404516" cy="2423720"/>
        </a:xfrm>
        <a:prstGeom prst="ellipse">
          <a:avLst/>
        </a:prstGeom>
        <a:blipFill dpi="0" rotWithShape="1">
          <a:blip xmlns:r="http://schemas.openxmlformats.org/officeDocument/2006/relationships" r:embed="rId1" cstate="email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endParaRPr lang="zh-CN" altLang="en-US"/>
        </a:p>
      </dgm:t>
    </dgm:pt>
  </dgm:ptLst>
  <dgm:cxnLst>
    <dgm:cxn modelId="{CC4E2A94-A3C4-E14A-8038-EA00275C5DD3}" type="presOf" srcId="{9E4703A2-10FB-4869-A797-1EE97028710B}" destId="{FA769293-6C0D-4117-9EC0-6F43B97F8271}" srcOrd="0" destOrd="0" presId="islide.smartart.onepicture"/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2CBE5976-3CB4-104C-BA45-FB8ACE2475A5}" type="presParOf" srcId="{FA769293-6C0D-4117-9EC0-6F43B97F8271}" destId="{409CD644-6D84-42A3-A40F-54ED168C8E6F}" srcOrd="0" destOrd="0" presId="islide.smartart.onepicture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#2" qsCatId="simple" csTypeId="urn:microsoft.com/office/officeart/2005/8/colors/accent0_3#2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type="par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63B53EA4-050B-4C97-ABB7-336EE0895839}" type="sib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type="par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53EE4BE0-D329-42F6-AF46-D3F130E439E5}" type="sib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type="par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36694EA-FC93-4EFA-812E-E91E7293C4B2}" type="sib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  <dgm:t>
        <a:bodyPr/>
        <a:lstStyle/>
        <a:p>
          <a:endParaRPr lang="zh-CN" altLang="en-US"/>
        </a:p>
      </dgm:t>
    </dgm:pt>
    <dgm:pt modelId="{409CD644-6D84-42A3-A40F-54ED168C8E6F}" type="pres">
      <dgm:prSet presAssocID="{9E4703A2-10FB-4869-A797-1EE97028710B}" presName="pictRect" presStyleLbl="node1" presStyleIdx="0" presStyleCnt="1" custLinFactNeighborX="76432" custLinFactNeighborY="39621"/>
      <dgm:spPr>
        <a:xfrm>
          <a:off x="0" y="0"/>
          <a:ext cx="2404516" cy="2423720"/>
        </a:xfrm>
        <a:prstGeom prst="ellipse">
          <a:avLst/>
        </a:prstGeom>
        <a:blipFill dpi="0" rotWithShape="1">
          <a:blip xmlns:r="http://schemas.openxmlformats.org/officeDocument/2006/relationships" r:embed="rId1" cstate="email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endParaRPr lang="zh-CN" altLang="en-US"/>
        </a:p>
      </dgm:t>
    </dgm:pt>
  </dgm:ptLst>
  <dgm:cxnLst>
    <dgm:cxn modelId="{A0568FF0-FC88-434F-BE60-9C66A636D514}" type="presOf" srcId="{9E4703A2-10FB-4869-A797-1EE97028710B}" destId="{FA769293-6C0D-4117-9EC0-6F43B97F8271}" srcOrd="0" destOrd="0" presId="islide.smartart.onepicture"/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AF42DB7E-0883-4927-96D3-4E1B6B074101}" type="presParOf" srcId="{FA769293-6C0D-4117-9EC0-6F43B97F8271}" destId="{409CD644-6D84-42A3-A40F-54ED168C8E6F}" srcOrd="0" destOrd="0" presId="islide.smartart.onepicture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type="par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63B53EA4-050B-4C97-ABB7-336EE0895839}" type="sib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type="par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53EE4BE0-D329-42F6-AF46-D3F130E439E5}" type="sib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type="par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36694EA-FC93-4EFA-812E-E91E7293C4B2}" type="sib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  <dgm:t>
        <a:bodyPr/>
        <a:lstStyle/>
        <a:p>
          <a:endParaRPr lang="zh-CN" altLang="en-US"/>
        </a:p>
      </dgm:t>
    </dgm:pt>
    <dgm:pt modelId="{409CD644-6D84-42A3-A40F-54ED168C8E6F}" type="pres">
      <dgm:prSet presAssocID="{9E4703A2-10FB-4869-A797-1EE97028710B}" presName="pictRect" presStyleLbl="node1" presStyleIdx="0" presStyleCnt="1" custLinFactNeighborX="76432" custLinFactNeighborY="39621"/>
      <dgm:spPr>
        <a:xfrm>
          <a:off x="0" y="0"/>
          <a:ext cx="2404516" cy="2423720"/>
        </a:xfrm>
        <a:prstGeom prst="ellipse">
          <a:avLst/>
        </a:prstGeom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endParaRPr lang="zh-CN" altLang="en-US"/>
        </a:p>
      </dgm:t>
    </dgm:pt>
  </dgm:ptLst>
  <dgm:cxnLst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8AC24D83-C67B-457A-8EBD-9CD065B50433}" type="presOf" srcId="{9E4703A2-10FB-4869-A797-1EE97028710B}" destId="{FA769293-6C0D-4117-9EC0-6F43B97F8271}" srcOrd="0" destOrd="0" presId="islide.smartart.onepicture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35215C9E-120F-4C4B-A998-4C5D79160C39}" type="presParOf" srcId="{FA769293-6C0D-4117-9EC0-6F43B97F8271}" destId="{409CD644-6D84-42A3-A40F-54ED168C8E6F}" srcOrd="0" destOrd="0" presId="islide.smartart.onepicture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CD644-6D84-42A3-A40F-54ED168C8E6F}">
      <dsp:nvSpPr>
        <dsp:cNvPr id="0" name=""/>
        <dsp:cNvSpPr/>
      </dsp:nvSpPr>
      <dsp:spPr>
        <a:xfrm>
          <a:off x="0" y="0"/>
          <a:ext cx="12192000" cy="2030514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CD644-6D84-42A3-A40F-54ED168C8E6F}">
      <dsp:nvSpPr>
        <dsp:cNvPr id="0" name=""/>
        <dsp:cNvSpPr/>
      </dsp:nvSpPr>
      <dsp:spPr>
        <a:xfrm>
          <a:off x="0" y="0"/>
          <a:ext cx="2404516" cy="2423720"/>
        </a:xfrm>
        <a:prstGeom prst="ellipse">
          <a:avLst/>
        </a:prstGeom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CD644-6D84-42A3-A40F-54ED168C8E6F}">
      <dsp:nvSpPr>
        <dsp:cNvPr id="0" name=""/>
        <dsp:cNvSpPr/>
      </dsp:nvSpPr>
      <dsp:spPr>
        <a:xfrm>
          <a:off x="0" y="0"/>
          <a:ext cx="2404516" cy="2423720"/>
        </a:xfrm>
        <a:prstGeom prst="ellipse">
          <a:avLst/>
        </a:prstGeom>
        <a:blipFill dpi="0" rotWithShape="1">
          <a:blip xmlns:r="http://schemas.openxmlformats.org/officeDocument/2006/relationships" r:embed="rId1" cstate="email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CD644-6D84-42A3-A40F-54ED168C8E6F}">
      <dsp:nvSpPr>
        <dsp:cNvPr id="0" name=""/>
        <dsp:cNvSpPr/>
      </dsp:nvSpPr>
      <dsp:spPr>
        <a:xfrm>
          <a:off x="0" y="0"/>
          <a:ext cx="2404516" cy="2423720"/>
        </a:xfrm>
        <a:prstGeom prst="ellipse">
          <a:avLst/>
        </a:prstGeom>
        <a:blipFill dpi="0" rotWithShape="1">
          <a:blip xmlns:r="http://schemas.openxmlformats.org/officeDocument/2006/relationships" r:embed="rId1" cstate="email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CD644-6D84-42A3-A40F-54ED168C8E6F}">
      <dsp:nvSpPr>
        <dsp:cNvPr id="0" name=""/>
        <dsp:cNvSpPr/>
      </dsp:nvSpPr>
      <dsp:spPr>
        <a:xfrm>
          <a:off x="0" y="0"/>
          <a:ext cx="2404516" cy="2423720"/>
        </a:xfrm>
        <a:prstGeom prst="ellipse">
          <a:avLst/>
        </a:prstGeom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cxn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cxn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cxn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cxn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cxn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7FAE1-3CDB-4B16-9900-BC826497684B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CE8A3-6E88-4043-A1FA-B2CB20BAFD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463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6" algn="l" defTabSz="9143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0" algn="l" defTabSz="9143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26" algn="l" defTabSz="9143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0" algn="l" defTabSz="9143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76" algn="l" defTabSz="9143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50" algn="l" defTabSz="9143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26" algn="l" defTabSz="9143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01" algn="l" defTabSz="9143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CE8A3-6E88-4043-A1FA-B2CB20BAFD6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964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高速公路监控系统实质上是一个闭环系统，视频监控主要负责数据、视频、路况的信息采集、处理和存储，提供交通信息资源。为高速公路快速、安全、舒适、高效提供了保障。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CE8A3-6E88-4043-A1FA-B2CB20BAFD6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983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CE8A3-6E88-4043-A1FA-B2CB20BAFD6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67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CE8A3-6E88-4043-A1FA-B2CB20BAFD6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278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9471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29888" y="6241745"/>
            <a:ext cx="939240" cy="144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第 </a:t>
            </a:r>
            <a:fld id="{75168D04-7926-484C-B90B-2D13ABC6EC67}" type="slidenum">
              <a:rPr lang="zh-CN" altLang="en-US" smtClean="0"/>
              <a:pPr/>
              <a:t>‹#›</a:t>
            </a:fld>
            <a:r>
              <a:rPr lang="zh-CN" altLang="en-US" dirty="0"/>
              <a:t> 页</a:t>
            </a:r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3"/>
          </p:nvPr>
        </p:nvSpPr>
        <p:spPr>
          <a:xfrm>
            <a:off x="10529888" y="6434735"/>
            <a:ext cx="93924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dist">
              <a:defRPr lang="zh-CN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竢实扬华，自强不息</a:t>
            </a:r>
          </a:p>
        </p:txBody>
      </p:sp>
    </p:spTree>
    <p:extLst>
      <p:ext uri="{BB962C8B-B14F-4D97-AF65-F5344CB8AC3E}">
        <p14:creationId xmlns:p14="http://schemas.microsoft.com/office/powerpoint/2010/main" val="262153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>
            <a:cxnSpLocks/>
          </p:cNvCxnSpPr>
          <p:nvPr userDrawn="1"/>
        </p:nvCxnSpPr>
        <p:spPr>
          <a:xfrm>
            <a:off x="1400175" y="1004888"/>
            <a:ext cx="745388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KSO_Shape"/>
          <p:cNvSpPr>
            <a:spLocks/>
          </p:cNvSpPr>
          <p:nvPr userDrawn="1"/>
        </p:nvSpPr>
        <p:spPr bwMode="auto">
          <a:xfrm>
            <a:off x="695325" y="608012"/>
            <a:ext cx="840652" cy="489268"/>
          </a:xfrm>
          <a:custGeom>
            <a:avLst/>
            <a:gdLst>
              <a:gd name="T0" fmla="*/ 523582 w 5574"/>
              <a:gd name="T1" fmla="*/ 1026353 h 3244"/>
              <a:gd name="T2" fmla="*/ 164730 w 5574"/>
              <a:gd name="T3" fmla="*/ 1048328 h 3244"/>
              <a:gd name="T4" fmla="*/ 0 w 5574"/>
              <a:gd name="T5" fmla="*/ 1009549 h 3244"/>
              <a:gd name="T6" fmla="*/ 319446 w 5574"/>
              <a:gd name="T7" fmla="*/ 836336 h 3244"/>
              <a:gd name="T8" fmla="*/ 613375 w 5574"/>
              <a:gd name="T9" fmla="*/ 882224 h 3244"/>
              <a:gd name="T10" fmla="*/ 764539 w 5574"/>
              <a:gd name="T11" fmla="*/ 841183 h 3244"/>
              <a:gd name="T12" fmla="*/ 1800397 w 5574"/>
              <a:gd name="T13" fmla="*/ 867682 h 3244"/>
              <a:gd name="T14" fmla="*/ 693802 w 5574"/>
              <a:gd name="T15" fmla="*/ 1048005 h 3244"/>
              <a:gd name="T16" fmla="*/ 556850 w 5574"/>
              <a:gd name="T17" fmla="*/ 973032 h 3244"/>
              <a:gd name="T18" fmla="*/ 247094 w 5574"/>
              <a:gd name="T19" fmla="*/ 935545 h 3244"/>
              <a:gd name="T20" fmla="*/ 556850 w 5574"/>
              <a:gd name="T21" fmla="*/ 973032 h 3244"/>
              <a:gd name="T22" fmla="*/ 1014540 w 5574"/>
              <a:gd name="T23" fmla="*/ 156732 h 3244"/>
              <a:gd name="T24" fmla="*/ 1066866 w 5574"/>
              <a:gd name="T25" fmla="*/ 790124 h 3244"/>
              <a:gd name="T26" fmla="*/ 98515 w 5574"/>
              <a:gd name="T27" fmla="*/ 789801 h 3244"/>
              <a:gd name="T28" fmla="*/ 52649 w 5574"/>
              <a:gd name="T29" fmla="*/ 743912 h 3244"/>
              <a:gd name="T30" fmla="*/ 52649 w 5574"/>
              <a:gd name="T31" fmla="*/ 149623 h 3244"/>
              <a:gd name="T32" fmla="*/ 150841 w 5574"/>
              <a:gd name="T33" fmla="*/ 18420 h 3244"/>
              <a:gd name="T34" fmla="*/ 187339 w 5574"/>
              <a:gd name="T35" fmla="*/ 0 h 3244"/>
              <a:gd name="T36" fmla="*/ 734500 w 5574"/>
              <a:gd name="T37" fmla="*/ 0 h 3244"/>
              <a:gd name="T38" fmla="*/ 132107 w 5574"/>
              <a:gd name="T39" fmla="*/ 596228 h 3244"/>
              <a:gd name="T40" fmla="*/ 257753 w 5574"/>
              <a:gd name="T41" fmla="*/ 596228 h 3244"/>
              <a:gd name="T42" fmla="*/ 688311 w 5574"/>
              <a:gd name="T43" fmla="*/ 533536 h 3244"/>
              <a:gd name="T44" fmla="*/ 688311 w 5574"/>
              <a:gd name="T45" fmla="*/ 659244 h 3244"/>
              <a:gd name="T46" fmla="*/ 688311 w 5574"/>
              <a:gd name="T47" fmla="*/ 533536 h 3244"/>
              <a:gd name="T48" fmla="*/ 748066 w 5574"/>
              <a:gd name="T49" fmla="*/ 439819 h 3244"/>
              <a:gd name="T50" fmla="*/ 688311 w 5574"/>
              <a:gd name="T51" fmla="*/ 91777 h 3244"/>
              <a:gd name="T52" fmla="*/ 144381 w 5574"/>
              <a:gd name="T53" fmla="*/ 179676 h 3244"/>
              <a:gd name="T54" fmla="*/ 1106272 w 5574"/>
              <a:gd name="T55" fmla="*/ 207791 h 3244"/>
              <a:gd name="T56" fmla="*/ 1385343 w 5574"/>
              <a:gd name="T57" fmla="*/ 790447 h 3244"/>
              <a:gd name="T58" fmla="*/ 1119515 w 5574"/>
              <a:gd name="T59" fmla="*/ 236876 h 3244"/>
              <a:gd name="T60" fmla="*/ 1115639 w 5574"/>
              <a:gd name="T61" fmla="*/ 223626 h 3244"/>
              <a:gd name="T62" fmla="*/ 1437669 w 5574"/>
              <a:gd name="T63" fmla="*/ 393608 h 3244"/>
              <a:gd name="T64" fmla="*/ 1634375 w 5574"/>
              <a:gd name="T65" fmla="*/ 791093 h 3244"/>
              <a:gd name="T66" fmla="*/ 1437669 w 5574"/>
              <a:gd name="T67" fmla="*/ 393608 h 3244"/>
              <a:gd name="T68" fmla="*/ 1746133 w 5574"/>
              <a:gd name="T69" fmla="*/ 566175 h 3244"/>
              <a:gd name="T70" fmla="*/ 1686701 w 5574"/>
              <a:gd name="T71" fmla="*/ 791093 h 324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574" h="3244">
                <a:moveTo>
                  <a:pt x="1585" y="3235"/>
                </a:moveTo>
                <a:cubicBezTo>
                  <a:pt x="1621" y="3176"/>
                  <a:pt x="1621" y="3176"/>
                  <a:pt x="1621" y="3176"/>
                </a:cubicBezTo>
                <a:cubicBezTo>
                  <a:pt x="560" y="3176"/>
                  <a:pt x="560" y="3176"/>
                  <a:pt x="560" y="3176"/>
                </a:cubicBezTo>
                <a:cubicBezTo>
                  <a:pt x="510" y="3244"/>
                  <a:pt x="510" y="3244"/>
                  <a:pt x="510" y="3244"/>
                </a:cubicBezTo>
                <a:cubicBezTo>
                  <a:pt x="3" y="3244"/>
                  <a:pt x="3" y="3244"/>
                  <a:pt x="3" y="3244"/>
                </a:cubicBezTo>
                <a:cubicBezTo>
                  <a:pt x="0" y="3124"/>
                  <a:pt x="0" y="3124"/>
                  <a:pt x="0" y="3124"/>
                </a:cubicBezTo>
                <a:cubicBezTo>
                  <a:pt x="552" y="2588"/>
                  <a:pt x="552" y="2588"/>
                  <a:pt x="552" y="2588"/>
                </a:cubicBezTo>
                <a:cubicBezTo>
                  <a:pt x="989" y="2588"/>
                  <a:pt x="989" y="2588"/>
                  <a:pt x="989" y="2588"/>
                </a:cubicBezTo>
                <a:cubicBezTo>
                  <a:pt x="886" y="2730"/>
                  <a:pt x="886" y="2730"/>
                  <a:pt x="886" y="2730"/>
                </a:cubicBezTo>
                <a:cubicBezTo>
                  <a:pt x="1899" y="2730"/>
                  <a:pt x="1899" y="2730"/>
                  <a:pt x="1899" y="2730"/>
                </a:cubicBezTo>
                <a:cubicBezTo>
                  <a:pt x="1978" y="2603"/>
                  <a:pt x="1978" y="2603"/>
                  <a:pt x="1978" y="2603"/>
                </a:cubicBezTo>
                <a:cubicBezTo>
                  <a:pt x="2367" y="2603"/>
                  <a:pt x="2367" y="2603"/>
                  <a:pt x="2367" y="2603"/>
                </a:cubicBezTo>
                <a:cubicBezTo>
                  <a:pt x="5574" y="2603"/>
                  <a:pt x="5574" y="2603"/>
                  <a:pt x="5574" y="2603"/>
                </a:cubicBezTo>
                <a:cubicBezTo>
                  <a:pt x="5574" y="2685"/>
                  <a:pt x="5574" y="2685"/>
                  <a:pt x="5574" y="2685"/>
                </a:cubicBezTo>
                <a:cubicBezTo>
                  <a:pt x="2290" y="2828"/>
                  <a:pt x="2290" y="2828"/>
                  <a:pt x="2290" y="2828"/>
                </a:cubicBezTo>
                <a:cubicBezTo>
                  <a:pt x="2148" y="3243"/>
                  <a:pt x="2148" y="3243"/>
                  <a:pt x="2148" y="3243"/>
                </a:cubicBezTo>
                <a:cubicBezTo>
                  <a:pt x="1585" y="3235"/>
                  <a:pt x="1585" y="3235"/>
                  <a:pt x="1585" y="3235"/>
                </a:cubicBezTo>
                <a:close/>
                <a:moveTo>
                  <a:pt x="1724" y="3011"/>
                </a:moveTo>
                <a:cubicBezTo>
                  <a:pt x="1796" y="2895"/>
                  <a:pt x="1796" y="2895"/>
                  <a:pt x="1796" y="2895"/>
                </a:cubicBezTo>
                <a:cubicBezTo>
                  <a:pt x="765" y="2895"/>
                  <a:pt x="765" y="2895"/>
                  <a:pt x="765" y="2895"/>
                </a:cubicBezTo>
                <a:cubicBezTo>
                  <a:pt x="681" y="3011"/>
                  <a:pt x="681" y="3011"/>
                  <a:pt x="681" y="3011"/>
                </a:cubicBezTo>
                <a:cubicBezTo>
                  <a:pt x="1724" y="3011"/>
                  <a:pt x="1724" y="3011"/>
                  <a:pt x="1724" y="3011"/>
                </a:cubicBezTo>
                <a:close/>
                <a:moveTo>
                  <a:pt x="2274" y="0"/>
                </a:moveTo>
                <a:cubicBezTo>
                  <a:pt x="3141" y="485"/>
                  <a:pt x="3141" y="485"/>
                  <a:pt x="3141" y="485"/>
                </a:cubicBezTo>
                <a:cubicBezTo>
                  <a:pt x="3303" y="755"/>
                  <a:pt x="3303" y="755"/>
                  <a:pt x="3303" y="755"/>
                </a:cubicBezTo>
                <a:cubicBezTo>
                  <a:pt x="3303" y="2445"/>
                  <a:pt x="3303" y="2445"/>
                  <a:pt x="3303" y="2445"/>
                </a:cubicBezTo>
                <a:cubicBezTo>
                  <a:pt x="2600" y="2444"/>
                  <a:pt x="2600" y="2444"/>
                  <a:pt x="2600" y="2444"/>
                </a:cubicBezTo>
                <a:cubicBezTo>
                  <a:pt x="2180" y="2444"/>
                  <a:pt x="638" y="2444"/>
                  <a:pt x="305" y="2444"/>
                </a:cubicBezTo>
                <a:cubicBezTo>
                  <a:pt x="163" y="2444"/>
                  <a:pt x="163" y="2444"/>
                  <a:pt x="163" y="2444"/>
                </a:cubicBezTo>
                <a:cubicBezTo>
                  <a:pt x="163" y="2302"/>
                  <a:pt x="163" y="2302"/>
                  <a:pt x="163" y="2302"/>
                </a:cubicBezTo>
                <a:cubicBezTo>
                  <a:pt x="163" y="1569"/>
                  <a:pt x="163" y="1871"/>
                  <a:pt x="163" y="509"/>
                </a:cubicBezTo>
                <a:cubicBezTo>
                  <a:pt x="163" y="463"/>
                  <a:pt x="163" y="463"/>
                  <a:pt x="163" y="463"/>
                </a:cubicBezTo>
                <a:cubicBezTo>
                  <a:pt x="192" y="425"/>
                  <a:pt x="192" y="425"/>
                  <a:pt x="192" y="425"/>
                </a:cubicBezTo>
                <a:cubicBezTo>
                  <a:pt x="467" y="57"/>
                  <a:pt x="467" y="57"/>
                  <a:pt x="467" y="57"/>
                </a:cubicBezTo>
                <a:cubicBezTo>
                  <a:pt x="510" y="0"/>
                  <a:pt x="510" y="0"/>
                  <a:pt x="510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2202" y="0"/>
                  <a:pt x="2202" y="0"/>
                  <a:pt x="2202" y="0"/>
                </a:cubicBezTo>
                <a:cubicBezTo>
                  <a:pt x="2274" y="0"/>
                  <a:pt x="2274" y="0"/>
                  <a:pt x="2274" y="0"/>
                </a:cubicBezTo>
                <a:close/>
                <a:moveTo>
                  <a:pt x="604" y="1651"/>
                </a:moveTo>
                <a:cubicBezTo>
                  <a:pt x="496" y="1651"/>
                  <a:pt x="409" y="1738"/>
                  <a:pt x="409" y="1845"/>
                </a:cubicBezTo>
                <a:cubicBezTo>
                  <a:pt x="409" y="1953"/>
                  <a:pt x="496" y="2040"/>
                  <a:pt x="604" y="2040"/>
                </a:cubicBezTo>
                <a:cubicBezTo>
                  <a:pt x="711" y="2040"/>
                  <a:pt x="798" y="1953"/>
                  <a:pt x="798" y="1845"/>
                </a:cubicBezTo>
                <a:cubicBezTo>
                  <a:pt x="798" y="1738"/>
                  <a:pt x="711" y="1651"/>
                  <a:pt x="604" y="1651"/>
                </a:cubicBezTo>
                <a:close/>
                <a:moveTo>
                  <a:pt x="2131" y="1651"/>
                </a:moveTo>
                <a:cubicBezTo>
                  <a:pt x="2024" y="1651"/>
                  <a:pt x="1937" y="1738"/>
                  <a:pt x="1937" y="1845"/>
                </a:cubicBezTo>
                <a:cubicBezTo>
                  <a:pt x="1937" y="1953"/>
                  <a:pt x="2024" y="2040"/>
                  <a:pt x="2131" y="2040"/>
                </a:cubicBezTo>
                <a:cubicBezTo>
                  <a:pt x="2239" y="2040"/>
                  <a:pt x="2326" y="1953"/>
                  <a:pt x="2326" y="1845"/>
                </a:cubicBezTo>
                <a:cubicBezTo>
                  <a:pt x="2326" y="1738"/>
                  <a:pt x="2239" y="1651"/>
                  <a:pt x="2131" y="1651"/>
                </a:cubicBezTo>
                <a:close/>
                <a:moveTo>
                  <a:pt x="447" y="1361"/>
                </a:moveTo>
                <a:cubicBezTo>
                  <a:pt x="2316" y="1361"/>
                  <a:pt x="2316" y="1361"/>
                  <a:pt x="2316" y="1361"/>
                </a:cubicBezTo>
                <a:cubicBezTo>
                  <a:pt x="2316" y="536"/>
                  <a:pt x="2316" y="536"/>
                  <a:pt x="2316" y="536"/>
                </a:cubicBezTo>
                <a:cubicBezTo>
                  <a:pt x="2131" y="284"/>
                  <a:pt x="2131" y="284"/>
                  <a:pt x="2131" y="284"/>
                </a:cubicBezTo>
                <a:cubicBezTo>
                  <a:pt x="650" y="284"/>
                  <a:pt x="650" y="284"/>
                  <a:pt x="650" y="284"/>
                </a:cubicBezTo>
                <a:cubicBezTo>
                  <a:pt x="447" y="556"/>
                  <a:pt x="447" y="556"/>
                  <a:pt x="447" y="556"/>
                </a:cubicBezTo>
                <a:cubicBezTo>
                  <a:pt x="447" y="1361"/>
                  <a:pt x="447" y="1361"/>
                  <a:pt x="447" y="1361"/>
                </a:cubicBezTo>
                <a:close/>
                <a:moveTo>
                  <a:pt x="3425" y="643"/>
                </a:moveTo>
                <a:cubicBezTo>
                  <a:pt x="4289" y="1127"/>
                  <a:pt x="4289" y="1127"/>
                  <a:pt x="4289" y="1127"/>
                </a:cubicBezTo>
                <a:cubicBezTo>
                  <a:pt x="4289" y="2446"/>
                  <a:pt x="4289" y="2446"/>
                  <a:pt x="4289" y="2446"/>
                </a:cubicBezTo>
                <a:cubicBezTo>
                  <a:pt x="3466" y="2445"/>
                  <a:pt x="3466" y="2445"/>
                  <a:pt x="3466" y="2445"/>
                </a:cubicBezTo>
                <a:cubicBezTo>
                  <a:pt x="3466" y="733"/>
                  <a:pt x="3466" y="733"/>
                  <a:pt x="3466" y="733"/>
                </a:cubicBezTo>
                <a:cubicBezTo>
                  <a:pt x="3466" y="712"/>
                  <a:pt x="3466" y="712"/>
                  <a:pt x="3466" y="712"/>
                </a:cubicBezTo>
                <a:cubicBezTo>
                  <a:pt x="3454" y="692"/>
                  <a:pt x="3454" y="692"/>
                  <a:pt x="3454" y="692"/>
                </a:cubicBezTo>
                <a:cubicBezTo>
                  <a:pt x="3425" y="643"/>
                  <a:pt x="3425" y="643"/>
                  <a:pt x="3425" y="643"/>
                </a:cubicBezTo>
                <a:close/>
                <a:moveTo>
                  <a:pt x="4451" y="1218"/>
                </a:moveTo>
                <a:cubicBezTo>
                  <a:pt x="5060" y="1558"/>
                  <a:pt x="5060" y="1558"/>
                  <a:pt x="5060" y="1558"/>
                </a:cubicBezTo>
                <a:cubicBezTo>
                  <a:pt x="5060" y="2448"/>
                  <a:pt x="5060" y="2448"/>
                  <a:pt x="5060" y="2448"/>
                </a:cubicBezTo>
                <a:cubicBezTo>
                  <a:pt x="4451" y="2447"/>
                  <a:pt x="4451" y="2447"/>
                  <a:pt x="4451" y="2447"/>
                </a:cubicBezTo>
                <a:cubicBezTo>
                  <a:pt x="4451" y="1218"/>
                  <a:pt x="4451" y="1218"/>
                  <a:pt x="4451" y="1218"/>
                </a:cubicBezTo>
                <a:close/>
                <a:moveTo>
                  <a:pt x="5222" y="1649"/>
                </a:moveTo>
                <a:cubicBezTo>
                  <a:pt x="5406" y="1752"/>
                  <a:pt x="5406" y="1752"/>
                  <a:pt x="5406" y="1752"/>
                </a:cubicBezTo>
                <a:cubicBezTo>
                  <a:pt x="5406" y="2448"/>
                  <a:pt x="5406" y="2448"/>
                  <a:pt x="5406" y="2448"/>
                </a:cubicBezTo>
                <a:cubicBezTo>
                  <a:pt x="5222" y="2448"/>
                  <a:pt x="5222" y="2448"/>
                  <a:pt x="5222" y="2448"/>
                </a:cubicBezTo>
                <a:lnTo>
                  <a:pt x="5222" y="16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KSO_Shape"/>
          <p:cNvSpPr>
            <a:spLocks/>
          </p:cNvSpPr>
          <p:nvPr userDrawn="1"/>
        </p:nvSpPr>
        <p:spPr bwMode="auto">
          <a:xfrm>
            <a:off x="10648111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KSO_Shape"/>
          <p:cNvSpPr>
            <a:spLocks/>
          </p:cNvSpPr>
          <p:nvPr userDrawn="1"/>
        </p:nvSpPr>
        <p:spPr bwMode="auto">
          <a:xfrm>
            <a:off x="10199597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" name="KSO_Shape"/>
          <p:cNvSpPr>
            <a:spLocks/>
          </p:cNvSpPr>
          <p:nvPr userDrawn="1"/>
        </p:nvSpPr>
        <p:spPr bwMode="auto">
          <a:xfrm>
            <a:off x="9751083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KSO_Shape"/>
          <p:cNvSpPr>
            <a:spLocks/>
          </p:cNvSpPr>
          <p:nvPr userDrawn="1"/>
        </p:nvSpPr>
        <p:spPr bwMode="auto">
          <a:xfrm>
            <a:off x="9302569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" name="KSO_Shape"/>
          <p:cNvSpPr>
            <a:spLocks/>
          </p:cNvSpPr>
          <p:nvPr userDrawn="1"/>
        </p:nvSpPr>
        <p:spPr bwMode="auto">
          <a:xfrm>
            <a:off x="885405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29888" y="6241745"/>
            <a:ext cx="939240" cy="144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第 </a:t>
            </a:r>
            <a:fld id="{75168D04-7926-484C-B90B-2D13ABC6EC67}" type="slidenum">
              <a:rPr lang="zh-CN" altLang="en-US" smtClean="0"/>
              <a:pPr/>
              <a:t>‹#›</a:t>
            </a:fld>
            <a:r>
              <a:rPr lang="zh-CN" altLang="en-US" dirty="0"/>
              <a:t> 页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10529888" y="6434735"/>
            <a:ext cx="93924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dist">
              <a:defRPr lang="zh-CN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竢实扬华，自强不息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/>
          </p:nvPr>
        </p:nvSpPr>
        <p:spPr>
          <a:xfrm>
            <a:off x="1621701" y="739001"/>
            <a:ext cx="3188423" cy="249299"/>
          </a:xfrm>
          <a:noFill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buFontTx/>
              <a:buNone/>
              <a:defRPr lang="zh-CN" altLang="en-US" sz="1800"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/>
            <a:r>
              <a:rPr lang="zh-CN" altLang="en-US" dirty="0"/>
              <a:t>编辑母版文本样式</a:t>
            </a:r>
          </a:p>
        </p:txBody>
      </p:sp>
      <p:sp>
        <p:nvSpPr>
          <p:cNvPr id="18" name="KSO_Shape"/>
          <p:cNvSpPr>
            <a:spLocks/>
          </p:cNvSpPr>
          <p:nvPr userDrawn="1"/>
        </p:nvSpPr>
        <p:spPr bwMode="auto">
          <a:xfrm>
            <a:off x="1109662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279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Shape"/>
          <p:cNvSpPr>
            <a:spLocks/>
          </p:cNvSpPr>
          <p:nvPr userDrawn="1"/>
        </p:nvSpPr>
        <p:spPr bwMode="auto">
          <a:xfrm>
            <a:off x="695325" y="608012"/>
            <a:ext cx="840652" cy="489268"/>
          </a:xfrm>
          <a:custGeom>
            <a:avLst/>
            <a:gdLst>
              <a:gd name="T0" fmla="*/ 523582 w 5574"/>
              <a:gd name="T1" fmla="*/ 1026353 h 3244"/>
              <a:gd name="T2" fmla="*/ 164730 w 5574"/>
              <a:gd name="T3" fmla="*/ 1048328 h 3244"/>
              <a:gd name="T4" fmla="*/ 0 w 5574"/>
              <a:gd name="T5" fmla="*/ 1009549 h 3244"/>
              <a:gd name="T6" fmla="*/ 319446 w 5574"/>
              <a:gd name="T7" fmla="*/ 836336 h 3244"/>
              <a:gd name="T8" fmla="*/ 613375 w 5574"/>
              <a:gd name="T9" fmla="*/ 882224 h 3244"/>
              <a:gd name="T10" fmla="*/ 764539 w 5574"/>
              <a:gd name="T11" fmla="*/ 841183 h 3244"/>
              <a:gd name="T12" fmla="*/ 1800397 w 5574"/>
              <a:gd name="T13" fmla="*/ 867682 h 3244"/>
              <a:gd name="T14" fmla="*/ 693802 w 5574"/>
              <a:gd name="T15" fmla="*/ 1048005 h 3244"/>
              <a:gd name="T16" fmla="*/ 556850 w 5574"/>
              <a:gd name="T17" fmla="*/ 973032 h 3244"/>
              <a:gd name="T18" fmla="*/ 247094 w 5574"/>
              <a:gd name="T19" fmla="*/ 935545 h 3244"/>
              <a:gd name="T20" fmla="*/ 556850 w 5574"/>
              <a:gd name="T21" fmla="*/ 973032 h 3244"/>
              <a:gd name="T22" fmla="*/ 1014540 w 5574"/>
              <a:gd name="T23" fmla="*/ 156732 h 3244"/>
              <a:gd name="T24" fmla="*/ 1066866 w 5574"/>
              <a:gd name="T25" fmla="*/ 790124 h 3244"/>
              <a:gd name="T26" fmla="*/ 98515 w 5574"/>
              <a:gd name="T27" fmla="*/ 789801 h 3244"/>
              <a:gd name="T28" fmla="*/ 52649 w 5574"/>
              <a:gd name="T29" fmla="*/ 743912 h 3244"/>
              <a:gd name="T30" fmla="*/ 52649 w 5574"/>
              <a:gd name="T31" fmla="*/ 149623 h 3244"/>
              <a:gd name="T32" fmla="*/ 150841 w 5574"/>
              <a:gd name="T33" fmla="*/ 18420 h 3244"/>
              <a:gd name="T34" fmla="*/ 187339 w 5574"/>
              <a:gd name="T35" fmla="*/ 0 h 3244"/>
              <a:gd name="T36" fmla="*/ 734500 w 5574"/>
              <a:gd name="T37" fmla="*/ 0 h 3244"/>
              <a:gd name="T38" fmla="*/ 132107 w 5574"/>
              <a:gd name="T39" fmla="*/ 596228 h 3244"/>
              <a:gd name="T40" fmla="*/ 257753 w 5574"/>
              <a:gd name="T41" fmla="*/ 596228 h 3244"/>
              <a:gd name="T42" fmla="*/ 688311 w 5574"/>
              <a:gd name="T43" fmla="*/ 533536 h 3244"/>
              <a:gd name="T44" fmla="*/ 688311 w 5574"/>
              <a:gd name="T45" fmla="*/ 659244 h 3244"/>
              <a:gd name="T46" fmla="*/ 688311 w 5574"/>
              <a:gd name="T47" fmla="*/ 533536 h 3244"/>
              <a:gd name="T48" fmla="*/ 748066 w 5574"/>
              <a:gd name="T49" fmla="*/ 439819 h 3244"/>
              <a:gd name="T50" fmla="*/ 688311 w 5574"/>
              <a:gd name="T51" fmla="*/ 91777 h 3244"/>
              <a:gd name="T52" fmla="*/ 144381 w 5574"/>
              <a:gd name="T53" fmla="*/ 179676 h 3244"/>
              <a:gd name="T54" fmla="*/ 1106272 w 5574"/>
              <a:gd name="T55" fmla="*/ 207791 h 3244"/>
              <a:gd name="T56" fmla="*/ 1385343 w 5574"/>
              <a:gd name="T57" fmla="*/ 790447 h 3244"/>
              <a:gd name="T58" fmla="*/ 1119515 w 5574"/>
              <a:gd name="T59" fmla="*/ 236876 h 3244"/>
              <a:gd name="T60" fmla="*/ 1115639 w 5574"/>
              <a:gd name="T61" fmla="*/ 223626 h 3244"/>
              <a:gd name="T62" fmla="*/ 1437669 w 5574"/>
              <a:gd name="T63" fmla="*/ 393608 h 3244"/>
              <a:gd name="T64" fmla="*/ 1634375 w 5574"/>
              <a:gd name="T65" fmla="*/ 791093 h 3244"/>
              <a:gd name="T66" fmla="*/ 1437669 w 5574"/>
              <a:gd name="T67" fmla="*/ 393608 h 3244"/>
              <a:gd name="T68" fmla="*/ 1746133 w 5574"/>
              <a:gd name="T69" fmla="*/ 566175 h 3244"/>
              <a:gd name="T70" fmla="*/ 1686701 w 5574"/>
              <a:gd name="T71" fmla="*/ 791093 h 324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574" h="3244">
                <a:moveTo>
                  <a:pt x="1585" y="3235"/>
                </a:moveTo>
                <a:cubicBezTo>
                  <a:pt x="1621" y="3176"/>
                  <a:pt x="1621" y="3176"/>
                  <a:pt x="1621" y="3176"/>
                </a:cubicBezTo>
                <a:cubicBezTo>
                  <a:pt x="560" y="3176"/>
                  <a:pt x="560" y="3176"/>
                  <a:pt x="560" y="3176"/>
                </a:cubicBezTo>
                <a:cubicBezTo>
                  <a:pt x="510" y="3244"/>
                  <a:pt x="510" y="3244"/>
                  <a:pt x="510" y="3244"/>
                </a:cubicBezTo>
                <a:cubicBezTo>
                  <a:pt x="3" y="3244"/>
                  <a:pt x="3" y="3244"/>
                  <a:pt x="3" y="3244"/>
                </a:cubicBezTo>
                <a:cubicBezTo>
                  <a:pt x="0" y="3124"/>
                  <a:pt x="0" y="3124"/>
                  <a:pt x="0" y="3124"/>
                </a:cubicBezTo>
                <a:cubicBezTo>
                  <a:pt x="552" y="2588"/>
                  <a:pt x="552" y="2588"/>
                  <a:pt x="552" y="2588"/>
                </a:cubicBezTo>
                <a:cubicBezTo>
                  <a:pt x="989" y="2588"/>
                  <a:pt x="989" y="2588"/>
                  <a:pt x="989" y="2588"/>
                </a:cubicBezTo>
                <a:cubicBezTo>
                  <a:pt x="886" y="2730"/>
                  <a:pt x="886" y="2730"/>
                  <a:pt x="886" y="2730"/>
                </a:cubicBezTo>
                <a:cubicBezTo>
                  <a:pt x="1899" y="2730"/>
                  <a:pt x="1899" y="2730"/>
                  <a:pt x="1899" y="2730"/>
                </a:cubicBezTo>
                <a:cubicBezTo>
                  <a:pt x="1978" y="2603"/>
                  <a:pt x="1978" y="2603"/>
                  <a:pt x="1978" y="2603"/>
                </a:cubicBezTo>
                <a:cubicBezTo>
                  <a:pt x="2367" y="2603"/>
                  <a:pt x="2367" y="2603"/>
                  <a:pt x="2367" y="2603"/>
                </a:cubicBezTo>
                <a:cubicBezTo>
                  <a:pt x="5574" y="2603"/>
                  <a:pt x="5574" y="2603"/>
                  <a:pt x="5574" y="2603"/>
                </a:cubicBezTo>
                <a:cubicBezTo>
                  <a:pt x="5574" y="2685"/>
                  <a:pt x="5574" y="2685"/>
                  <a:pt x="5574" y="2685"/>
                </a:cubicBezTo>
                <a:cubicBezTo>
                  <a:pt x="2290" y="2828"/>
                  <a:pt x="2290" y="2828"/>
                  <a:pt x="2290" y="2828"/>
                </a:cubicBezTo>
                <a:cubicBezTo>
                  <a:pt x="2148" y="3243"/>
                  <a:pt x="2148" y="3243"/>
                  <a:pt x="2148" y="3243"/>
                </a:cubicBezTo>
                <a:cubicBezTo>
                  <a:pt x="1585" y="3235"/>
                  <a:pt x="1585" y="3235"/>
                  <a:pt x="1585" y="3235"/>
                </a:cubicBezTo>
                <a:close/>
                <a:moveTo>
                  <a:pt x="1724" y="3011"/>
                </a:moveTo>
                <a:cubicBezTo>
                  <a:pt x="1796" y="2895"/>
                  <a:pt x="1796" y="2895"/>
                  <a:pt x="1796" y="2895"/>
                </a:cubicBezTo>
                <a:cubicBezTo>
                  <a:pt x="765" y="2895"/>
                  <a:pt x="765" y="2895"/>
                  <a:pt x="765" y="2895"/>
                </a:cubicBezTo>
                <a:cubicBezTo>
                  <a:pt x="681" y="3011"/>
                  <a:pt x="681" y="3011"/>
                  <a:pt x="681" y="3011"/>
                </a:cubicBezTo>
                <a:cubicBezTo>
                  <a:pt x="1724" y="3011"/>
                  <a:pt x="1724" y="3011"/>
                  <a:pt x="1724" y="3011"/>
                </a:cubicBezTo>
                <a:close/>
                <a:moveTo>
                  <a:pt x="2274" y="0"/>
                </a:moveTo>
                <a:cubicBezTo>
                  <a:pt x="3141" y="485"/>
                  <a:pt x="3141" y="485"/>
                  <a:pt x="3141" y="485"/>
                </a:cubicBezTo>
                <a:cubicBezTo>
                  <a:pt x="3303" y="755"/>
                  <a:pt x="3303" y="755"/>
                  <a:pt x="3303" y="755"/>
                </a:cubicBezTo>
                <a:cubicBezTo>
                  <a:pt x="3303" y="2445"/>
                  <a:pt x="3303" y="2445"/>
                  <a:pt x="3303" y="2445"/>
                </a:cubicBezTo>
                <a:cubicBezTo>
                  <a:pt x="2600" y="2444"/>
                  <a:pt x="2600" y="2444"/>
                  <a:pt x="2600" y="2444"/>
                </a:cubicBezTo>
                <a:cubicBezTo>
                  <a:pt x="2180" y="2444"/>
                  <a:pt x="638" y="2444"/>
                  <a:pt x="305" y="2444"/>
                </a:cubicBezTo>
                <a:cubicBezTo>
                  <a:pt x="163" y="2444"/>
                  <a:pt x="163" y="2444"/>
                  <a:pt x="163" y="2444"/>
                </a:cubicBezTo>
                <a:cubicBezTo>
                  <a:pt x="163" y="2302"/>
                  <a:pt x="163" y="2302"/>
                  <a:pt x="163" y="2302"/>
                </a:cubicBezTo>
                <a:cubicBezTo>
                  <a:pt x="163" y="1569"/>
                  <a:pt x="163" y="1871"/>
                  <a:pt x="163" y="509"/>
                </a:cubicBezTo>
                <a:cubicBezTo>
                  <a:pt x="163" y="463"/>
                  <a:pt x="163" y="463"/>
                  <a:pt x="163" y="463"/>
                </a:cubicBezTo>
                <a:cubicBezTo>
                  <a:pt x="192" y="425"/>
                  <a:pt x="192" y="425"/>
                  <a:pt x="192" y="425"/>
                </a:cubicBezTo>
                <a:cubicBezTo>
                  <a:pt x="467" y="57"/>
                  <a:pt x="467" y="57"/>
                  <a:pt x="467" y="57"/>
                </a:cubicBezTo>
                <a:cubicBezTo>
                  <a:pt x="510" y="0"/>
                  <a:pt x="510" y="0"/>
                  <a:pt x="510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2202" y="0"/>
                  <a:pt x="2202" y="0"/>
                  <a:pt x="2202" y="0"/>
                </a:cubicBezTo>
                <a:cubicBezTo>
                  <a:pt x="2274" y="0"/>
                  <a:pt x="2274" y="0"/>
                  <a:pt x="2274" y="0"/>
                </a:cubicBezTo>
                <a:close/>
                <a:moveTo>
                  <a:pt x="604" y="1651"/>
                </a:moveTo>
                <a:cubicBezTo>
                  <a:pt x="496" y="1651"/>
                  <a:pt x="409" y="1738"/>
                  <a:pt x="409" y="1845"/>
                </a:cubicBezTo>
                <a:cubicBezTo>
                  <a:pt x="409" y="1953"/>
                  <a:pt x="496" y="2040"/>
                  <a:pt x="604" y="2040"/>
                </a:cubicBezTo>
                <a:cubicBezTo>
                  <a:pt x="711" y="2040"/>
                  <a:pt x="798" y="1953"/>
                  <a:pt x="798" y="1845"/>
                </a:cubicBezTo>
                <a:cubicBezTo>
                  <a:pt x="798" y="1738"/>
                  <a:pt x="711" y="1651"/>
                  <a:pt x="604" y="1651"/>
                </a:cubicBezTo>
                <a:close/>
                <a:moveTo>
                  <a:pt x="2131" y="1651"/>
                </a:moveTo>
                <a:cubicBezTo>
                  <a:pt x="2024" y="1651"/>
                  <a:pt x="1937" y="1738"/>
                  <a:pt x="1937" y="1845"/>
                </a:cubicBezTo>
                <a:cubicBezTo>
                  <a:pt x="1937" y="1953"/>
                  <a:pt x="2024" y="2040"/>
                  <a:pt x="2131" y="2040"/>
                </a:cubicBezTo>
                <a:cubicBezTo>
                  <a:pt x="2239" y="2040"/>
                  <a:pt x="2326" y="1953"/>
                  <a:pt x="2326" y="1845"/>
                </a:cubicBezTo>
                <a:cubicBezTo>
                  <a:pt x="2326" y="1738"/>
                  <a:pt x="2239" y="1651"/>
                  <a:pt x="2131" y="1651"/>
                </a:cubicBezTo>
                <a:close/>
                <a:moveTo>
                  <a:pt x="447" y="1361"/>
                </a:moveTo>
                <a:cubicBezTo>
                  <a:pt x="2316" y="1361"/>
                  <a:pt x="2316" y="1361"/>
                  <a:pt x="2316" y="1361"/>
                </a:cubicBezTo>
                <a:cubicBezTo>
                  <a:pt x="2316" y="536"/>
                  <a:pt x="2316" y="536"/>
                  <a:pt x="2316" y="536"/>
                </a:cubicBezTo>
                <a:cubicBezTo>
                  <a:pt x="2131" y="284"/>
                  <a:pt x="2131" y="284"/>
                  <a:pt x="2131" y="284"/>
                </a:cubicBezTo>
                <a:cubicBezTo>
                  <a:pt x="650" y="284"/>
                  <a:pt x="650" y="284"/>
                  <a:pt x="650" y="284"/>
                </a:cubicBezTo>
                <a:cubicBezTo>
                  <a:pt x="447" y="556"/>
                  <a:pt x="447" y="556"/>
                  <a:pt x="447" y="556"/>
                </a:cubicBezTo>
                <a:cubicBezTo>
                  <a:pt x="447" y="1361"/>
                  <a:pt x="447" y="1361"/>
                  <a:pt x="447" y="1361"/>
                </a:cubicBezTo>
                <a:close/>
                <a:moveTo>
                  <a:pt x="3425" y="643"/>
                </a:moveTo>
                <a:cubicBezTo>
                  <a:pt x="4289" y="1127"/>
                  <a:pt x="4289" y="1127"/>
                  <a:pt x="4289" y="1127"/>
                </a:cubicBezTo>
                <a:cubicBezTo>
                  <a:pt x="4289" y="2446"/>
                  <a:pt x="4289" y="2446"/>
                  <a:pt x="4289" y="2446"/>
                </a:cubicBezTo>
                <a:cubicBezTo>
                  <a:pt x="3466" y="2445"/>
                  <a:pt x="3466" y="2445"/>
                  <a:pt x="3466" y="2445"/>
                </a:cubicBezTo>
                <a:cubicBezTo>
                  <a:pt x="3466" y="733"/>
                  <a:pt x="3466" y="733"/>
                  <a:pt x="3466" y="733"/>
                </a:cubicBezTo>
                <a:cubicBezTo>
                  <a:pt x="3466" y="712"/>
                  <a:pt x="3466" y="712"/>
                  <a:pt x="3466" y="712"/>
                </a:cubicBezTo>
                <a:cubicBezTo>
                  <a:pt x="3454" y="692"/>
                  <a:pt x="3454" y="692"/>
                  <a:pt x="3454" y="692"/>
                </a:cubicBezTo>
                <a:cubicBezTo>
                  <a:pt x="3425" y="643"/>
                  <a:pt x="3425" y="643"/>
                  <a:pt x="3425" y="643"/>
                </a:cubicBezTo>
                <a:close/>
                <a:moveTo>
                  <a:pt x="4451" y="1218"/>
                </a:moveTo>
                <a:cubicBezTo>
                  <a:pt x="5060" y="1558"/>
                  <a:pt x="5060" y="1558"/>
                  <a:pt x="5060" y="1558"/>
                </a:cubicBezTo>
                <a:cubicBezTo>
                  <a:pt x="5060" y="2448"/>
                  <a:pt x="5060" y="2448"/>
                  <a:pt x="5060" y="2448"/>
                </a:cubicBezTo>
                <a:cubicBezTo>
                  <a:pt x="4451" y="2447"/>
                  <a:pt x="4451" y="2447"/>
                  <a:pt x="4451" y="2447"/>
                </a:cubicBezTo>
                <a:cubicBezTo>
                  <a:pt x="4451" y="1218"/>
                  <a:pt x="4451" y="1218"/>
                  <a:pt x="4451" y="1218"/>
                </a:cubicBezTo>
                <a:close/>
                <a:moveTo>
                  <a:pt x="5222" y="1649"/>
                </a:moveTo>
                <a:cubicBezTo>
                  <a:pt x="5406" y="1752"/>
                  <a:pt x="5406" y="1752"/>
                  <a:pt x="5406" y="1752"/>
                </a:cubicBezTo>
                <a:cubicBezTo>
                  <a:pt x="5406" y="2448"/>
                  <a:pt x="5406" y="2448"/>
                  <a:pt x="5406" y="2448"/>
                </a:cubicBezTo>
                <a:cubicBezTo>
                  <a:pt x="5222" y="2448"/>
                  <a:pt x="5222" y="2448"/>
                  <a:pt x="5222" y="2448"/>
                </a:cubicBezTo>
                <a:lnTo>
                  <a:pt x="5222" y="16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KSO_Shape"/>
          <p:cNvSpPr>
            <a:spLocks/>
          </p:cNvSpPr>
          <p:nvPr userDrawn="1"/>
        </p:nvSpPr>
        <p:spPr bwMode="auto">
          <a:xfrm>
            <a:off x="1109662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KSO_Shape"/>
          <p:cNvSpPr>
            <a:spLocks/>
          </p:cNvSpPr>
          <p:nvPr userDrawn="1"/>
        </p:nvSpPr>
        <p:spPr bwMode="auto">
          <a:xfrm>
            <a:off x="10648111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" name="KSO_Shape"/>
          <p:cNvSpPr>
            <a:spLocks/>
          </p:cNvSpPr>
          <p:nvPr userDrawn="1"/>
        </p:nvSpPr>
        <p:spPr bwMode="auto">
          <a:xfrm>
            <a:off x="10199597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KSO_Shape"/>
          <p:cNvSpPr>
            <a:spLocks/>
          </p:cNvSpPr>
          <p:nvPr userDrawn="1"/>
        </p:nvSpPr>
        <p:spPr bwMode="auto">
          <a:xfrm>
            <a:off x="9751083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KSO_Shape"/>
          <p:cNvSpPr>
            <a:spLocks/>
          </p:cNvSpPr>
          <p:nvPr userDrawn="1"/>
        </p:nvSpPr>
        <p:spPr bwMode="auto">
          <a:xfrm>
            <a:off x="9302569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29888" y="6241745"/>
            <a:ext cx="939240" cy="144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第 </a:t>
            </a:r>
            <a:fld id="{75168D04-7926-484C-B90B-2D13ABC6EC67}" type="slidenum">
              <a:rPr lang="zh-CN" altLang="en-US" smtClean="0"/>
              <a:pPr/>
              <a:t>‹#›</a:t>
            </a:fld>
            <a:r>
              <a:rPr lang="zh-CN" altLang="en-US" dirty="0"/>
              <a:t> 页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10529888" y="6434735"/>
            <a:ext cx="93924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dist">
              <a:defRPr lang="zh-CN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竢实扬华，自强不息</a:t>
            </a:r>
          </a:p>
        </p:txBody>
      </p:sp>
      <p:sp>
        <p:nvSpPr>
          <p:cNvPr id="16" name="文本占位符 16"/>
          <p:cNvSpPr>
            <a:spLocks noGrp="1"/>
          </p:cNvSpPr>
          <p:nvPr>
            <p:ph type="body" sz="quarter" idx="10"/>
          </p:nvPr>
        </p:nvSpPr>
        <p:spPr>
          <a:xfrm>
            <a:off x="1621701" y="739001"/>
            <a:ext cx="3188423" cy="249299"/>
          </a:xfrm>
          <a:noFill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buFontTx/>
              <a:buNone/>
              <a:defRPr lang="zh-CN" altLang="en-US" sz="1800"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/>
            <a:r>
              <a:rPr lang="zh-CN" altLang="en-US" dirty="0"/>
              <a:t>编辑母版文本样式</a:t>
            </a:r>
          </a:p>
        </p:txBody>
      </p:sp>
      <p:sp>
        <p:nvSpPr>
          <p:cNvPr id="17" name="KSO_Shape"/>
          <p:cNvSpPr>
            <a:spLocks/>
          </p:cNvSpPr>
          <p:nvPr userDrawn="1"/>
        </p:nvSpPr>
        <p:spPr bwMode="auto">
          <a:xfrm>
            <a:off x="885405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cxnSp>
        <p:nvCxnSpPr>
          <p:cNvPr id="18" name="直接连接符 17"/>
          <p:cNvCxnSpPr>
            <a:cxnSpLocks/>
          </p:cNvCxnSpPr>
          <p:nvPr userDrawn="1"/>
        </p:nvCxnSpPr>
        <p:spPr>
          <a:xfrm>
            <a:off x="1400175" y="1004888"/>
            <a:ext cx="745388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147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Shape"/>
          <p:cNvSpPr>
            <a:spLocks/>
          </p:cNvSpPr>
          <p:nvPr userDrawn="1"/>
        </p:nvSpPr>
        <p:spPr bwMode="auto">
          <a:xfrm>
            <a:off x="695325" y="608012"/>
            <a:ext cx="840652" cy="489268"/>
          </a:xfrm>
          <a:custGeom>
            <a:avLst/>
            <a:gdLst>
              <a:gd name="T0" fmla="*/ 523582 w 5574"/>
              <a:gd name="T1" fmla="*/ 1026353 h 3244"/>
              <a:gd name="T2" fmla="*/ 164730 w 5574"/>
              <a:gd name="T3" fmla="*/ 1048328 h 3244"/>
              <a:gd name="T4" fmla="*/ 0 w 5574"/>
              <a:gd name="T5" fmla="*/ 1009549 h 3244"/>
              <a:gd name="T6" fmla="*/ 319446 w 5574"/>
              <a:gd name="T7" fmla="*/ 836336 h 3244"/>
              <a:gd name="T8" fmla="*/ 613375 w 5574"/>
              <a:gd name="T9" fmla="*/ 882224 h 3244"/>
              <a:gd name="T10" fmla="*/ 764539 w 5574"/>
              <a:gd name="T11" fmla="*/ 841183 h 3244"/>
              <a:gd name="T12" fmla="*/ 1800397 w 5574"/>
              <a:gd name="T13" fmla="*/ 867682 h 3244"/>
              <a:gd name="T14" fmla="*/ 693802 w 5574"/>
              <a:gd name="T15" fmla="*/ 1048005 h 3244"/>
              <a:gd name="T16" fmla="*/ 556850 w 5574"/>
              <a:gd name="T17" fmla="*/ 973032 h 3244"/>
              <a:gd name="T18" fmla="*/ 247094 w 5574"/>
              <a:gd name="T19" fmla="*/ 935545 h 3244"/>
              <a:gd name="T20" fmla="*/ 556850 w 5574"/>
              <a:gd name="T21" fmla="*/ 973032 h 3244"/>
              <a:gd name="T22" fmla="*/ 1014540 w 5574"/>
              <a:gd name="T23" fmla="*/ 156732 h 3244"/>
              <a:gd name="T24" fmla="*/ 1066866 w 5574"/>
              <a:gd name="T25" fmla="*/ 790124 h 3244"/>
              <a:gd name="T26" fmla="*/ 98515 w 5574"/>
              <a:gd name="T27" fmla="*/ 789801 h 3244"/>
              <a:gd name="T28" fmla="*/ 52649 w 5574"/>
              <a:gd name="T29" fmla="*/ 743912 h 3244"/>
              <a:gd name="T30" fmla="*/ 52649 w 5574"/>
              <a:gd name="T31" fmla="*/ 149623 h 3244"/>
              <a:gd name="T32" fmla="*/ 150841 w 5574"/>
              <a:gd name="T33" fmla="*/ 18420 h 3244"/>
              <a:gd name="T34" fmla="*/ 187339 w 5574"/>
              <a:gd name="T35" fmla="*/ 0 h 3244"/>
              <a:gd name="T36" fmla="*/ 734500 w 5574"/>
              <a:gd name="T37" fmla="*/ 0 h 3244"/>
              <a:gd name="T38" fmla="*/ 132107 w 5574"/>
              <a:gd name="T39" fmla="*/ 596228 h 3244"/>
              <a:gd name="T40" fmla="*/ 257753 w 5574"/>
              <a:gd name="T41" fmla="*/ 596228 h 3244"/>
              <a:gd name="T42" fmla="*/ 688311 w 5574"/>
              <a:gd name="T43" fmla="*/ 533536 h 3244"/>
              <a:gd name="T44" fmla="*/ 688311 w 5574"/>
              <a:gd name="T45" fmla="*/ 659244 h 3244"/>
              <a:gd name="T46" fmla="*/ 688311 w 5574"/>
              <a:gd name="T47" fmla="*/ 533536 h 3244"/>
              <a:gd name="T48" fmla="*/ 748066 w 5574"/>
              <a:gd name="T49" fmla="*/ 439819 h 3244"/>
              <a:gd name="T50" fmla="*/ 688311 w 5574"/>
              <a:gd name="T51" fmla="*/ 91777 h 3244"/>
              <a:gd name="T52" fmla="*/ 144381 w 5574"/>
              <a:gd name="T53" fmla="*/ 179676 h 3244"/>
              <a:gd name="T54" fmla="*/ 1106272 w 5574"/>
              <a:gd name="T55" fmla="*/ 207791 h 3244"/>
              <a:gd name="T56" fmla="*/ 1385343 w 5574"/>
              <a:gd name="T57" fmla="*/ 790447 h 3244"/>
              <a:gd name="T58" fmla="*/ 1119515 w 5574"/>
              <a:gd name="T59" fmla="*/ 236876 h 3244"/>
              <a:gd name="T60" fmla="*/ 1115639 w 5574"/>
              <a:gd name="T61" fmla="*/ 223626 h 3244"/>
              <a:gd name="T62" fmla="*/ 1437669 w 5574"/>
              <a:gd name="T63" fmla="*/ 393608 h 3244"/>
              <a:gd name="T64" fmla="*/ 1634375 w 5574"/>
              <a:gd name="T65" fmla="*/ 791093 h 3244"/>
              <a:gd name="T66" fmla="*/ 1437669 w 5574"/>
              <a:gd name="T67" fmla="*/ 393608 h 3244"/>
              <a:gd name="T68" fmla="*/ 1746133 w 5574"/>
              <a:gd name="T69" fmla="*/ 566175 h 3244"/>
              <a:gd name="T70" fmla="*/ 1686701 w 5574"/>
              <a:gd name="T71" fmla="*/ 791093 h 324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574" h="3244">
                <a:moveTo>
                  <a:pt x="1585" y="3235"/>
                </a:moveTo>
                <a:cubicBezTo>
                  <a:pt x="1621" y="3176"/>
                  <a:pt x="1621" y="3176"/>
                  <a:pt x="1621" y="3176"/>
                </a:cubicBezTo>
                <a:cubicBezTo>
                  <a:pt x="560" y="3176"/>
                  <a:pt x="560" y="3176"/>
                  <a:pt x="560" y="3176"/>
                </a:cubicBezTo>
                <a:cubicBezTo>
                  <a:pt x="510" y="3244"/>
                  <a:pt x="510" y="3244"/>
                  <a:pt x="510" y="3244"/>
                </a:cubicBezTo>
                <a:cubicBezTo>
                  <a:pt x="3" y="3244"/>
                  <a:pt x="3" y="3244"/>
                  <a:pt x="3" y="3244"/>
                </a:cubicBezTo>
                <a:cubicBezTo>
                  <a:pt x="0" y="3124"/>
                  <a:pt x="0" y="3124"/>
                  <a:pt x="0" y="3124"/>
                </a:cubicBezTo>
                <a:cubicBezTo>
                  <a:pt x="552" y="2588"/>
                  <a:pt x="552" y="2588"/>
                  <a:pt x="552" y="2588"/>
                </a:cubicBezTo>
                <a:cubicBezTo>
                  <a:pt x="989" y="2588"/>
                  <a:pt x="989" y="2588"/>
                  <a:pt x="989" y="2588"/>
                </a:cubicBezTo>
                <a:cubicBezTo>
                  <a:pt x="886" y="2730"/>
                  <a:pt x="886" y="2730"/>
                  <a:pt x="886" y="2730"/>
                </a:cubicBezTo>
                <a:cubicBezTo>
                  <a:pt x="1899" y="2730"/>
                  <a:pt x="1899" y="2730"/>
                  <a:pt x="1899" y="2730"/>
                </a:cubicBezTo>
                <a:cubicBezTo>
                  <a:pt x="1978" y="2603"/>
                  <a:pt x="1978" y="2603"/>
                  <a:pt x="1978" y="2603"/>
                </a:cubicBezTo>
                <a:cubicBezTo>
                  <a:pt x="2367" y="2603"/>
                  <a:pt x="2367" y="2603"/>
                  <a:pt x="2367" y="2603"/>
                </a:cubicBezTo>
                <a:cubicBezTo>
                  <a:pt x="5574" y="2603"/>
                  <a:pt x="5574" y="2603"/>
                  <a:pt x="5574" y="2603"/>
                </a:cubicBezTo>
                <a:cubicBezTo>
                  <a:pt x="5574" y="2685"/>
                  <a:pt x="5574" y="2685"/>
                  <a:pt x="5574" y="2685"/>
                </a:cubicBezTo>
                <a:cubicBezTo>
                  <a:pt x="2290" y="2828"/>
                  <a:pt x="2290" y="2828"/>
                  <a:pt x="2290" y="2828"/>
                </a:cubicBezTo>
                <a:cubicBezTo>
                  <a:pt x="2148" y="3243"/>
                  <a:pt x="2148" y="3243"/>
                  <a:pt x="2148" y="3243"/>
                </a:cubicBezTo>
                <a:cubicBezTo>
                  <a:pt x="1585" y="3235"/>
                  <a:pt x="1585" y="3235"/>
                  <a:pt x="1585" y="3235"/>
                </a:cubicBezTo>
                <a:close/>
                <a:moveTo>
                  <a:pt x="1724" y="3011"/>
                </a:moveTo>
                <a:cubicBezTo>
                  <a:pt x="1796" y="2895"/>
                  <a:pt x="1796" y="2895"/>
                  <a:pt x="1796" y="2895"/>
                </a:cubicBezTo>
                <a:cubicBezTo>
                  <a:pt x="765" y="2895"/>
                  <a:pt x="765" y="2895"/>
                  <a:pt x="765" y="2895"/>
                </a:cubicBezTo>
                <a:cubicBezTo>
                  <a:pt x="681" y="3011"/>
                  <a:pt x="681" y="3011"/>
                  <a:pt x="681" y="3011"/>
                </a:cubicBezTo>
                <a:cubicBezTo>
                  <a:pt x="1724" y="3011"/>
                  <a:pt x="1724" y="3011"/>
                  <a:pt x="1724" y="3011"/>
                </a:cubicBezTo>
                <a:close/>
                <a:moveTo>
                  <a:pt x="2274" y="0"/>
                </a:moveTo>
                <a:cubicBezTo>
                  <a:pt x="3141" y="485"/>
                  <a:pt x="3141" y="485"/>
                  <a:pt x="3141" y="485"/>
                </a:cubicBezTo>
                <a:cubicBezTo>
                  <a:pt x="3303" y="755"/>
                  <a:pt x="3303" y="755"/>
                  <a:pt x="3303" y="755"/>
                </a:cubicBezTo>
                <a:cubicBezTo>
                  <a:pt x="3303" y="2445"/>
                  <a:pt x="3303" y="2445"/>
                  <a:pt x="3303" y="2445"/>
                </a:cubicBezTo>
                <a:cubicBezTo>
                  <a:pt x="2600" y="2444"/>
                  <a:pt x="2600" y="2444"/>
                  <a:pt x="2600" y="2444"/>
                </a:cubicBezTo>
                <a:cubicBezTo>
                  <a:pt x="2180" y="2444"/>
                  <a:pt x="638" y="2444"/>
                  <a:pt x="305" y="2444"/>
                </a:cubicBezTo>
                <a:cubicBezTo>
                  <a:pt x="163" y="2444"/>
                  <a:pt x="163" y="2444"/>
                  <a:pt x="163" y="2444"/>
                </a:cubicBezTo>
                <a:cubicBezTo>
                  <a:pt x="163" y="2302"/>
                  <a:pt x="163" y="2302"/>
                  <a:pt x="163" y="2302"/>
                </a:cubicBezTo>
                <a:cubicBezTo>
                  <a:pt x="163" y="1569"/>
                  <a:pt x="163" y="1871"/>
                  <a:pt x="163" y="509"/>
                </a:cubicBezTo>
                <a:cubicBezTo>
                  <a:pt x="163" y="463"/>
                  <a:pt x="163" y="463"/>
                  <a:pt x="163" y="463"/>
                </a:cubicBezTo>
                <a:cubicBezTo>
                  <a:pt x="192" y="425"/>
                  <a:pt x="192" y="425"/>
                  <a:pt x="192" y="425"/>
                </a:cubicBezTo>
                <a:cubicBezTo>
                  <a:pt x="467" y="57"/>
                  <a:pt x="467" y="57"/>
                  <a:pt x="467" y="57"/>
                </a:cubicBezTo>
                <a:cubicBezTo>
                  <a:pt x="510" y="0"/>
                  <a:pt x="510" y="0"/>
                  <a:pt x="510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2202" y="0"/>
                  <a:pt x="2202" y="0"/>
                  <a:pt x="2202" y="0"/>
                </a:cubicBezTo>
                <a:cubicBezTo>
                  <a:pt x="2274" y="0"/>
                  <a:pt x="2274" y="0"/>
                  <a:pt x="2274" y="0"/>
                </a:cubicBezTo>
                <a:close/>
                <a:moveTo>
                  <a:pt x="604" y="1651"/>
                </a:moveTo>
                <a:cubicBezTo>
                  <a:pt x="496" y="1651"/>
                  <a:pt x="409" y="1738"/>
                  <a:pt x="409" y="1845"/>
                </a:cubicBezTo>
                <a:cubicBezTo>
                  <a:pt x="409" y="1953"/>
                  <a:pt x="496" y="2040"/>
                  <a:pt x="604" y="2040"/>
                </a:cubicBezTo>
                <a:cubicBezTo>
                  <a:pt x="711" y="2040"/>
                  <a:pt x="798" y="1953"/>
                  <a:pt x="798" y="1845"/>
                </a:cubicBezTo>
                <a:cubicBezTo>
                  <a:pt x="798" y="1738"/>
                  <a:pt x="711" y="1651"/>
                  <a:pt x="604" y="1651"/>
                </a:cubicBezTo>
                <a:close/>
                <a:moveTo>
                  <a:pt x="2131" y="1651"/>
                </a:moveTo>
                <a:cubicBezTo>
                  <a:pt x="2024" y="1651"/>
                  <a:pt x="1937" y="1738"/>
                  <a:pt x="1937" y="1845"/>
                </a:cubicBezTo>
                <a:cubicBezTo>
                  <a:pt x="1937" y="1953"/>
                  <a:pt x="2024" y="2040"/>
                  <a:pt x="2131" y="2040"/>
                </a:cubicBezTo>
                <a:cubicBezTo>
                  <a:pt x="2239" y="2040"/>
                  <a:pt x="2326" y="1953"/>
                  <a:pt x="2326" y="1845"/>
                </a:cubicBezTo>
                <a:cubicBezTo>
                  <a:pt x="2326" y="1738"/>
                  <a:pt x="2239" y="1651"/>
                  <a:pt x="2131" y="1651"/>
                </a:cubicBezTo>
                <a:close/>
                <a:moveTo>
                  <a:pt x="447" y="1361"/>
                </a:moveTo>
                <a:cubicBezTo>
                  <a:pt x="2316" y="1361"/>
                  <a:pt x="2316" y="1361"/>
                  <a:pt x="2316" y="1361"/>
                </a:cubicBezTo>
                <a:cubicBezTo>
                  <a:pt x="2316" y="536"/>
                  <a:pt x="2316" y="536"/>
                  <a:pt x="2316" y="536"/>
                </a:cubicBezTo>
                <a:cubicBezTo>
                  <a:pt x="2131" y="284"/>
                  <a:pt x="2131" y="284"/>
                  <a:pt x="2131" y="284"/>
                </a:cubicBezTo>
                <a:cubicBezTo>
                  <a:pt x="650" y="284"/>
                  <a:pt x="650" y="284"/>
                  <a:pt x="650" y="284"/>
                </a:cubicBezTo>
                <a:cubicBezTo>
                  <a:pt x="447" y="556"/>
                  <a:pt x="447" y="556"/>
                  <a:pt x="447" y="556"/>
                </a:cubicBezTo>
                <a:cubicBezTo>
                  <a:pt x="447" y="1361"/>
                  <a:pt x="447" y="1361"/>
                  <a:pt x="447" y="1361"/>
                </a:cubicBezTo>
                <a:close/>
                <a:moveTo>
                  <a:pt x="3425" y="643"/>
                </a:moveTo>
                <a:cubicBezTo>
                  <a:pt x="4289" y="1127"/>
                  <a:pt x="4289" y="1127"/>
                  <a:pt x="4289" y="1127"/>
                </a:cubicBezTo>
                <a:cubicBezTo>
                  <a:pt x="4289" y="2446"/>
                  <a:pt x="4289" y="2446"/>
                  <a:pt x="4289" y="2446"/>
                </a:cubicBezTo>
                <a:cubicBezTo>
                  <a:pt x="3466" y="2445"/>
                  <a:pt x="3466" y="2445"/>
                  <a:pt x="3466" y="2445"/>
                </a:cubicBezTo>
                <a:cubicBezTo>
                  <a:pt x="3466" y="733"/>
                  <a:pt x="3466" y="733"/>
                  <a:pt x="3466" y="733"/>
                </a:cubicBezTo>
                <a:cubicBezTo>
                  <a:pt x="3466" y="712"/>
                  <a:pt x="3466" y="712"/>
                  <a:pt x="3466" y="712"/>
                </a:cubicBezTo>
                <a:cubicBezTo>
                  <a:pt x="3454" y="692"/>
                  <a:pt x="3454" y="692"/>
                  <a:pt x="3454" y="692"/>
                </a:cubicBezTo>
                <a:cubicBezTo>
                  <a:pt x="3425" y="643"/>
                  <a:pt x="3425" y="643"/>
                  <a:pt x="3425" y="643"/>
                </a:cubicBezTo>
                <a:close/>
                <a:moveTo>
                  <a:pt x="4451" y="1218"/>
                </a:moveTo>
                <a:cubicBezTo>
                  <a:pt x="5060" y="1558"/>
                  <a:pt x="5060" y="1558"/>
                  <a:pt x="5060" y="1558"/>
                </a:cubicBezTo>
                <a:cubicBezTo>
                  <a:pt x="5060" y="2448"/>
                  <a:pt x="5060" y="2448"/>
                  <a:pt x="5060" y="2448"/>
                </a:cubicBezTo>
                <a:cubicBezTo>
                  <a:pt x="4451" y="2447"/>
                  <a:pt x="4451" y="2447"/>
                  <a:pt x="4451" y="2447"/>
                </a:cubicBezTo>
                <a:cubicBezTo>
                  <a:pt x="4451" y="1218"/>
                  <a:pt x="4451" y="1218"/>
                  <a:pt x="4451" y="1218"/>
                </a:cubicBezTo>
                <a:close/>
                <a:moveTo>
                  <a:pt x="5222" y="1649"/>
                </a:moveTo>
                <a:cubicBezTo>
                  <a:pt x="5406" y="1752"/>
                  <a:pt x="5406" y="1752"/>
                  <a:pt x="5406" y="1752"/>
                </a:cubicBezTo>
                <a:cubicBezTo>
                  <a:pt x="5406" y="2448"/>
                  <a:pt x="5406" y="2448"/>
                  <a:pt x="5406" y="2448"/>
                </a:cubicBezTo>
                <a:cubicBezTo>
                  <a:pt x="5222" y="2448"/>
                  <a:pt x="5222" y="2448"/>
                  <a:pt x="5222" y="2448"/>
                </a:cubicBezTo>
                <a:lnTo>
                  <a:pt x="5222" y="16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KSO_Shape"/>
          <p:cNvSpPr>
            <a:spLocks/>
          </p:cNvSpPr>
          <p:nvPr userDrawn="1"/>
        </p:nvSpPr>
        <p:spPr bwMode="auto">
          <a:xfrm>
            <a:off x="1109662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KSO_Shape"/>
          <p:cNvSpPr>
            <a:spLocks/>
          </p:cNvSpPr>
          <p:nvPr userDrawn="1"/>
        </p:nvSpPr>
        <p:spPr bwMode="auto">
          <a:xfrm>
            <a:off x="10648111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" name="KSO_Shape"/>
          <p:cNvSpPr>
            <a:spLocks/>
          </p:cNvSpPr>
          <p:nvPr userDrawn="1"/>
        </p:nvSpPr>
        <p:spPr bwMode="auto">
          <a:xfrm>
            <a:off x="10199597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KSO_Shape"/>
          <p:cNvSpPr>
            <a:spLocks/>
          </p:cNvSpPr>
          <p:nvPr userDrawn="1"/>
        </p:nvSpPr>
        <p:spPr bwMode="auto">
          <a:xfrm>
            <a:off x="9751083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KSO_Shape"/>
          <p:cNvSpPr>
            <a:spLocks/>
          </p:cNvSpPr>
          <p:nvPr userDrawn="1"/>
        </p:nvSpPr>
        <p:spPr bwMode="auto">
          <a:xfrm>
            <a:off x="9302569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29888" y="6241745"/>
            <a:ext cx="939240" cy="144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第 </a:t>
            </a:r>
            <a:fld id="{75168D04-7926-484C-B90B-2D13ABC6EC67}" type="slidenum">
              <a:rPr lang="zh-CN" altLang="en-US" smtClean="0"/>
              <a:pPr/>
              <a:t>‹#›</a:t>
            </a:fld>
            <a:r>
              <a:rPr lang="zh-CN" altLang="en-US" dirty="0"/>
              <a:t> 页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10529888" y="6434735"/>
            <a:ext cx="93924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dist">
              <a:defRPr lang="zh-CN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竢实扬华，自强不息</a:t>
            </a:r>
          </a:p>
        </p:txBody>
      </p:sp>
      <p:sp>
        <p:nvSpPr>
          <p:cNvPr id="16" name="文本占位符 16"/>
          <p:cNvSpPr>
            <a:spLocks noGrp="1"/>
          </p:cNvSpPr>
          <p:nvPr>
            <p:ph type="body" sz="quarter" idx="10"/>
          </p:nvPr>
        </p:nvSpPr>
        <p:spPr>
          <a:xfrm>
            <a:off x="1621701" y="739001"/>
            <a:ext cx="3188423" cy="249299"/>
          </a:xfrm>
          <a:noFill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buFontTx/>
              <a:buNone/>
              <a:defRPr lang="zh-CN" altLang="en-US" sz="1800"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/>
            <a:r>
              <a:rPr lang="zh-CN" altLang="en-US" dirty="0"/>
              <a:t>编辑母版文本样式</a:t>
            </a:r>
          </a:p>
        </p:txBody>
      </p:sp>
      <p:sp>
        <p:nvSpPr>
          <p:cNvPr id="17" name="KSO_Shape"/>
          <p:cNvSpPr>
            <a:spLocks/>
          </p:cNvSpPr>
          <p:nvPr userDrawn="1"/>
        </p:nvSpPr>
        <p:spPr bwMode="auto">
          <a:xfrm>
            <a:off x="885405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cxnSp>
        <p:nvCxnSpPr>
          <p:cNvPr id="18" name="直接连接符 17"/>
          <p:cNvCxnSpPr>
            <a:cxnSpLocks/>
          </p:cNvCxnSpPr>
          <p:nvPr userDrawn="1"/>
        </p:nvCxnSpPr>
        <p:spPr>
          <a:xfrm>
            <a:off x="1400175" y="1004888"/>
            <a:ext cx="745388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192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Shape"/>
          <p:cNvSpPr>
            <a:spLocks/>
          </p:cNvSpPr>
          <p:nvPr userDrawn="1"/>
        </p:nvSpPr>
        <p:spPr bwMode="auto">
          <a:xfrm>
            <a:off x="695325" y="608012"/>
            <a:ext cx="840652" cy="489268"/>
          </a:xfrm>
          <a:custGeom>
            <a:avLst/>
            <a:gdLst>
              <a:gd name="T0" fmla="*/ 523582 w 5574"/>
              <a:gd name="T1" fmla="*/ 1026353 h 3244"/>
              <a:gd name="T2" fmla="*/ 164730 w 5574"/>
              <a:gd name="T3" fmla="*/ 1048328 h 3244"/>
              <a:gd name="T4" fmla="*/ 0 w 5574"/>
              <a:gd name="T5" fmla="*/ 1009549 h 3244"/>
              <a:gd name="T6" fmla="*/ 319446 w 5574"/>
              <a:gd name="T7" fmla="*/ 836336 h 3244"/>
              <a:gd name="T8" fmla="*/ 613375 w 5574"/>
              <a:gd name="T9" fmla="*/ 882224 h 3244"/>
              <a:gd name="T10" fmla="*/ 764539 w 5574"/>
              <a:gd name="T11" fmla="*/ 841183 h 3244"/>
              <a:gd name="T12" fmla="*/ 1800397 w 5574"/>
              <a:gd name="T13" fmla="*/ 867682 h 3244"/>
              <a:gd name="T14" fmla="*/ 693802 w 5574"/>
              <a:gd name="T15" fmla="*/ 1048005 h 3244"/>
              <a:gd name="T16" fmla="*/ 556850 w 5574"/>
              <a:gd name="T17" fmla="*/ 973032 h 3244"/>
              <a:gd name="T18" fmla="*/ 247094 w 5574"/>
              <a:gd name="T19" fmla="*/ 935545 h 3244"/>
              <a:gd name="T20" fmla="*/ 556850 w 5574"/>
              <a:gd name="T21" fmla="*/ 973032 h 3244"/>
              <a:gd name="T22" fmla="*/ 1014540 w 5574"/>
              <a:gd name="T23" fmla="*/ 156732 h 3244"/>
              <a:gd name="T24" fmla="*/ 1066866 w 5574"/>
              <a:gd name="T25" fmla="*/ 790124 h 3244"/>
              <a:gd name="T26" fmla="*/ 98515 w 5574"/>
              <a:gd name="T27" fmla="*/ 789801 h 3244"/>
              <a:gd name="T28" fmla="*/ 52649 w 5574"/>
              <a:gd name="T29" fmla="*/ 743912 h 3244"/>
              <a:gd name="T30" fmla="*/ 52649 w 5574"/>
              <a:gd name="T31" fmla="*/ 149623 h 3244"/>
              <a:gd name="T32" fmla="*/ 150841 w 5574"/>
              <a:gd name="T33" fmla="*/ 18420 h 3244"/>
              <a:gd name="T34" fmla="*/ 187339 w 5574"/>
              <a:gd name="T35" fmla="*/ 0 h 3244"/>
              <a:gd name="T36" fmla="*/ 734500 w 5574"/>
              <a:gd name="T37" fmla="*/ 0 h 3244"/>
              <a:gd name="T38" fmla="*/ 132107 w 5574"/>
              <a:gd name="T39" fmla="*/ 596228 h 3244"/>
              <a:gd name="T40" fmla="*/ 257753 w 5574"/>
              <a:gd name="T41" fmla="*/ 596228 h 3244"/>
              <a:gd name="T42" fmla="*/ 688311 w 5574"/>
              <a:gd name="T43" fmla="*/ 533536 h 3244"/>
              <a:gd name="T44" fmla="*/ 688311 w 5574"/>
              <a:gd name="T45" fmla="*/ 659244 h 3244"/>
              <a:gd name="T46" fmla="*/ 688311 w 5574"/>
              <a:gd name="T47" fmla="*/ 533536 h 3244"/>
              <a:gd name="T48" fmla="*/ 748066 w 5574"/>
              <a:gd name="T49" fmla="*/ 439819 h 3244"/>
              <a:gd name="T50" fmla="*/ 688311 w 5574"/>
              <a:gd name="T51" fmla="*/ 91777 h 3244"/>
              <a:gd name="T52" fmla="*/ 144381 w 5574"/>
              <a:gd name="T53" fmla="*/ 179676 h 3244"/>
              <a:gd name="T54" fmla="*/ 1106272 w 5574"/>
              <a:gd name="T55" fmla="*/ 207791 h 3244"/>
              <a:gd name="T56" fmla="*/ 1385343 w 5574"/>
              <a:gd name="T57" fmla="*/ 790447 h 3244"/>
              <a:gd name="T58" fmla="*/ 1119515 w 5574"/>
              <a:gd name="T59" fmla="*/ 236876 h 3244"/>
              <a:gd name="T60" fmla="*/ 1115639 w 5574"/>
              <a:gd name="T61" fmla="*/ 223626 h 3244"/>
              <a:gd name="T62" fmla="*/ 1437669 w 5574"/>
              <a:gd name="T63" fmla="*/ 393608 h 3244"/>
              <a:gd name="T64" fmla="*/ 1634375 w 5574"/>
              <a:gd name="T65" fmla="*/ 791093 h 3244"/>
              <a:gd name="T66" fmla="*/ 1437669 w 5574"/>
              <a:gd name="T67" fmla="*/ 393608 h 3244"/>
              <a:gd name="T68" fmla="*/ 1746133 w 5574"/>
              <a:gd name="T69" fmla="*/ 566175 h 3244"/>
              <a:gd name="T70" fmla="*/ 1686701 w 5574"/>
              <a:gd name="T71" fmla="*/ 791093 h 324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574" h="3244">
                <a:moveTo>
                  <a:pt x="1585" y="3235"/>
                </a:moveTo>
                <a:cubicBezTo>
                  <a:pt x="1621" y="3176"/>
                  <a:pt x="1621" y="3176"/>
                  <a:pt x="1621" y="3176"/>
                </a:cubicBezTo>
                <a:cubicBezTo>
                  <a:pt x="560" y="3176"/>
                  <a:pt x="560" y="3176"/>
                  <a:pt x="560" y="3176"/>
                </a:cubicBezTo>
                <a:cubicBezTo>
                  <a:pt x="510" y="3244"/>
                  <a:pt x="510" y="3244"/>
                  <a:pt x="510" y="3244"/>
                </a:cubicBezTo>
                <a:cubicBezTo>
                  <a:pt x="3" y="3244"/>
                  <a:pt x="3" y="3244"/>
                  <a:pt x="3" y="3244"/>
                </a:cubicBezTo>
                <a:cubicBezTo>
                  <a:pt x="0" y="3124"/>
                  <a:pt x="0" y="3124"/>
                  <a:pt x="0" y="3124"/>
                </a:cubicBezTo>
                <a:cubicBezTo>
                  <a:pt x="552" y="2588"/>
                  <a:pt x="552" y="2588"/>
                  <a:pt x="552" y="2588"/>
                </a:cubicBezTo>
                <a:cubicBezTo>
                  <a:pt x="989" y="2588"/>
                  <a:pt x="989" y="2588"/>
                  <a:pt x="989" y="2588"/>
                </a:cubicBezTo>
                <a:cubicBezTo>
                  <a:pt x="886" y="2730"/>
                  <a:pt x="886" y="2730"/>
                  <a:pt x="886" y="2730"/>
                </a:cubicBezTo>
                <a:cubicBezTo>
                  <a:pt x="1899" y="2730"/>
                  <a:pt x="1899" y="2730"/>
                  <a:pt x="1899" y="2730"/>
                </a:cubicBezTo>
                <a:cubicBezTo>
                  <a:pt x="1978" y="2603"/>
                  <a:pt x="1978" y="2603"/>
                  <a:pt x="1978" y="2603"/>
                </a:cubicBezTo>
                <a:cubicBezTo>
                  <a:pt x="2367" y="2603"/>
                  <a:pt x="2367" y="2603"/>
                  <a:pt x="2367" y="2603"/>
                </a:cubicBezTo>
                <a:cubicBezTo>
                  <a:pt x="5574" y="2603"/>
                  <a:pt x="5574" y="2603"/>
                  <a:pt x="5574" y="2603"/>
                </a:cubicBezTo>
                <a:cubicBezTo>
                  <a:pt x="5574" y="2685"/>
                  <a:pt x="5574" y="2685"/>
                  <a:pt x="5574" y="2685"/>
                </a:cubicBezTo>
                <a:cubicBezTo>
                  <a:pt x="2290" y="2828"/>
                  <a:pt x="2290" y="2828"/>
                  <a:pt x="2290" y="2828"/>
                </a:cubicBezTo>
                <a:cubicBezTo>
                  <a:pt x="2148" y="3243"/>
                  <a:pt x="2148" y="3243"/>
                  <a:pt x="2148" y="3243"/>
                </a:cubicBezTo>
                <a:cubicBezTo>
                  <a:pt x="1585" y="3235"/>
                  <a:pt x="1585" y="3235"/>
                  <a:pt x="1585" y="3235"/>
                </a:cubicBezTo>
                <a:close/>
                <a:moveTo>
                  <a:pt x="1724" y="3011"/>
                </a:moveTo>
                <a:cubicBezTo>
                  <a:pt x="1796" y="2895"/>
                  <a:pt x="1796" y="2895"/>
                  <a:pt x="1796" y="2895"/>
                </a:cubicBezTo>
                <a:cubicBezTo>
                  <a:pt x="765" y="2895"/>
                  <a:pt x="765" y="2895"/>
                  <a:pt x="765" y="2895"/>
                </a:cubicBezTo>
                <a:cubicBezTo>
                  <a:pt x="681" y="3011"/>
                  <a:pt x="681" y="3011"/>
                  <a:pt x="681" y="3011"/>
                </a:cubicBezTo>
                <a:cubicBezTo>
                  <a:pt x="1724" y="3011"/>
                  <a:pt x="1724" y="3011"/>
                  <a:pt x="1724" y="3011"/>
                </a:cubicBezTo>
                <a:close/>
                <a:moveTo>
                  <a:pt x="2274" y="0"/>
                </a:moveTo>
                <a:cubicBezTo>
                  <a:pt x="3141" y="485"/>
                  <a:pt x="3141" y="485"/>
                  <a:pt x="3141" y="485"/>
                </a:cubicBezTo>
                <a:cubicBezTo>
                  <a:pt x="3303" y="755"/>
                  <a:pt x="3303" y="755"/>
                  <a:pt x="3303" y="755"/>
                </a:cubicBezTo>
                <a:cubicBezTo>
                  <a:pt x="3303" y="2445"/>
                  <a:pt x="3303" y="2445"/>
                  <a:pt x="3303" y="2445"/>
                </a:cubicBezTo>
                <a:cubicBezTo>
                  <a:pt x="2600" y="2444"/>
                  <a:pt x="2600" y="2444"/>
                  <a:pt x="2600" y="2444"/>
                </a:cubicBezTo>
                <a:cubicBezTo>
                  <a:pt x="2180" y="2444"/>
                  <a:pt x="638" y="2444"/>
                  <a:pt x="305" y="2444"/>
                </a:cubicBezTo>
                <a:cubicBezTo>
                  <a:pt x="163" y="2444"/>
                  <a:pt x="163" y="2444"/>
                  <a:pt x="163" y="2444"/>
                </a:cubicBezTo>
                <a:cubicBezTo>
                  <a:pt x="163" y="2302"/>
                  <a:pt x="163" y="2302"/>
                  <a:pt x="163" y="2302"/>
                </a:cubicBezTo>
                <a:cubicBezTo>
                  <a:pt x="163" y="1569"/>
                  <a:pt x="163" y="1871"/>
                  <a:pt x="163" y="509"/>
                </a:cubicBezTo>
                <a:cubicBezTo>
                  <a:pt x="163" y="463"/>
                  <a:pt x="163" y="463"/>
                  <a:pt x="163" y="463"/>
                </a:cubicBezTo>
                <a:cubicBezTo>
                  <a:pt x="192" y="425"/>
                  <a:pt x="192" y="425"/>
                  <a:pt x="192" y="425"/>
                </a:cubicBezTo>
                <a:cubicBezTo>
                  <a:pt x="467" y="57"/>
                  <a:pt x="467" y="57"/>
                  <a:pt x="467" y="57"/>
                </a:cubicBezTo>
                <a:cubicBezTo>
                  <a:pt x="510" y="0"/>
                  <a:pt x="510" y="0"/>
                  <a:pt x="510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2202" y="0"/>
                  <a:pt x="2202" y="0"/>
                  <a:pt x="2202" y="0"/>
                </a:cubicBezTo>
                <a:cubicBezTo>
                  <a:pt x="2274" y="0"/>
                  <a:pt x="2274" y="0"/>
                  <a:pt x="2274" y="0"/>
                </a:cubicBezTo>
                <a:close/>
                <a:moveTo>
                  <a:pt x="604" y="1651"/>
                </a:moveTo>
                <a:cubicBezTo>
                  <a:pt x="496" y="1651"/>
                  <a:pt x="409" y="1738"/>
                  <a:pt x="409" y="1845"/>
                </a:cubicBezTo>
                <a:cubicBezTo>
                  <a:pt x="409" y="1953"/>
                  <a:pt x="496" y="2040"/>
                  <a:pt x="604" y="2040"/>
                </a:cubicBezTo>
                <a:cubicBezTo>
                  <a:pt x="711" y="2040"/>
                  <a:pt x="798" y="1953"/>
                  <a:pt x="798" y="1845"/>
                </a:cubicBezTo>
                <a:cubicBezTo>
                  <a:pt x="798" y="1738"/>
                  <a:pt x="711" y="1651"/>
                  <a:pt x="604" y="1651"/>
                </a:cubicBezTo>
                <a:close/>
                <a:moveTo>
                  <a:pt x="2131" y="1651"/>
                </a:moveTo>
                <a:cubicBezTo>
                  <a:pt x="2024" y="1651"/>
                  <a:pt x="1937" y="1738"/>
                  <a:pt x="1937" y="1845"/>
                </a:cubicBezTo>
                <a:cubicBezTo>
                  <a:pt x="1937" y="1953"/>
                  <a:pt x="2024" y="2040"/>
                  <a:pt x="2131" y="2040"/>
                </a:cubicBezTo>
                <a:cubicBezTo>
                  <a:pt x="2239" y="2040"/>
                  <a:pt x="2326" y="1953"/>
                  <a:pt x="2326" y="1845"/>
                </a:cubicBezTo>
                <a:cubicBezTo>
                  <a:pt x="2326" y="1738"/>
                  <a:pt x="2239" y="1651"/>
                  <a:pt x="2131" y="1651"/>
                </a:cubicBezTo>
                <a:close/>
                <a:moveTo>
                  <a:pt x="447" y="1361"/>
                </a:moveTo>
                <a:cubicBezTo>
                  <a:pt x="2316" y="1361"/>
                  <a:pt x="2316" y="1361"/>
                  <a:pt x="2316" y="1361"/>
                </a:cubicBezTo>
                <a:cubicBezTo>
                  <a:pt x="2316" y="536"/>
                  <a:pt x="2316" y="536"/>
                  <a:pt x="2316" y="536"/>
                </a:cubicBezTo>
                <a:cubicBezTo>
                  <a:pt x="2131" y="284"/>
                  <a:pt x="2131" y="284"/>
                  <a:pt x="2131" y="284"/>
                </a:cubicBezTo>
                <a:cubicBezTo>
                  <a:pt x="650" y="284"/>
                  <a:pt x="650" y="284"/>
                  <a:pt x="650" y="284"/>
                </a:cubicBezTo>
                <a:cubicBezTo>
                  <a:pt x="447" y="556"/>
                  <a:pt x="447" y="556"/>
                  <a:pt x="447" y="556"/>
                </a:cubicBezTo>
                <a:cubicBezTo>
                  <a:pt x="447" y="1361"/>
                  <a:pt x="447" y="1361"/>
                  <a:pt x="447" y="1361"/>
                </a:cubicBezTo>
                <a:close/>
                <a:moveTo>
                  <a:pt x="3425" y="643"/>
                </a:moveTo>
                <a:cubicBezTo>
                  <a:pt x="4289" y="1127"/>
                  <a:pt x="4289" y="1127"/>
                  <a:pt x="4289" y="1127"/>
                </a:cubicBezTo>
                <a:cubicBezTo>
                  <a:pt x="4289" y="2446"/>
                  <a:pt x="4289" y="2446"/>
                  <a:pt x="4289" y="2446"/>
                </a:cubicBezTo>
                <a:cubicBezTo>
                  <a:pt x="3466" y="2445"/>
                  <a:pt x="3466" y="2445"/>
                  <a:pt x="3466" y="2445"/>
                </a:cubicBezTo>
                <a:cubicBezTo>
                  <a:pt x="3466" y="733"/>
                  <a:pt x="3466" y="733"/>
                  <a:pt x="3466" y="733"/>
                </a:cubicBezTo>
                <a:cubicBezTo>
                  <a:pt x="3466" y="712"/>
                  <a:pt x="3466" y="712"/>
                  <a:pt x="3466" y="712"/>
                </a:cubicBezTo>
                <a:cubicBezTo>
                  <a:pt x="3454" y="692"/>
                  <a:pt x="3454" y="692"/>
                  <a:pt x="3454" y="692"/>
                </a:cubicBezTo>
                <a:cubicBezTo>
                  <a:pt x="3425" y="643"/>
                  <a:pt x="3425" y="643"/>
                  <a:pt x="3425" y="643"/>
                </a:cubicBezTo>
                <a:close/>
                <a:moveTo>
                  <a:pt x="4451" y="1218"/>
                </a:moveTo>
                <a:cubicBezTo>
                  <a:pt x="5060" y="1558"/>
                  <a:pt x="5060" y="1558"/>
                  <a:pt x="5060" y="1558"/>
                </a:cubicBezTo>
                <a:cubicBezTo>
                  <a:pt x="5060" y="2448"/>
                  <a:pt x="5060" y="2448"/>
                  <a:pt x="5060" y="2448"/>
                </a:cubicBezTo>
                <a:cubicBezTo>
                  <a:pt x="4451" y="2447"/>
                  <a:pt x="4451" y="2447"/>
                  <a:pt x="4451" y="2447"/>
                </a:cubicBezTo>
                <a:cubicBezTo>
                  <a:pt x="4451" y="1218"/>
                  <a:pt x="4451" y="1218"/>
                  <a:pt x="4451" y="1218"/>
                </a:cubicBezTo>
                <a:close/>
                <a:moveTo>
                  <a:pt x="5222" y="1649"/>
                </a:moveTo>
                <a:cubicBezTo>
                  <a:pt x="5406" y="1752"/>
                  <a:pt x="5406" y="1752"/>
                  <a:pt x="5406" y="1752"/>
                </a:cubicBezTo>
                <a:cubicBezTo>
                  <a:pt x="5406" y="2448"/>
                  <a:pt x="5406" y="2448"/>
                  <a:pt x="5406" y="2448"/>
                </a:cubicBezTo>
                <a:cubicBezTo>
                  <a:pt x="5222" y="2448"/>
                  <a:pt x="5222" y="2448"/>
                  <a:pt x="5222" y="2448"/>
                </a:cubicBezTo>
                <a:lnTo>
                  <a:pt x="5222" y="16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KSO_Shape"/>
          <p:cNvSpPr>
            <a:spLocks/>
          </p:cNvSpPr>
          <p:nvPr userDrawn="1"/>
        </p:nvSpPr>
        <p:spPr bwMode="auto">
          <a:xfrm>
            <a:off x="1109662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KSO_Shape"/>
          <p:cNvSpPr>
            <a:spLocks/>
          </p:cNvSpPr>
          <p:nvPr userDrawn="1"/>
        </p:nvSpPr>
        <p:spPr bwMode="auto">
          <a:xfrm>
            <a:off x="10648111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" name="KSO_Shape"/>
          <p:cNvSpPr>
            <a:spLocks/>
          </p:cNvSpPr>
          <p:nvPr userDrawn="1"/>
        </p:nvSpPr>
        <p:spPr bwMode="auto">
          <a:xfrm>
            <a:off x="10199597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KSO_Shape"/>
          <p:cNvSpPr>
            <a:spLocks/>
          </p:cNvSpPr>
          <p:nvPr userDrawn="1"/>
        </p:nvSpPr>
        <p:spPr bwMode="auto">
          <a:xfrm>
            <a:off x="9751083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KSO_Shape"/>
          <p:cNvSpPr>
            <a:spLocks/>
          </p:cNvSpPr>
          <p:nvPr userDrawn="1"/>
        </p:nvSpPr>
        <p:spPr bwMode="auto">
          <a:xfrm>
            <a:off x="9302569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29888" y="6241745"/>
            <a:ext cx="939240" cy="144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第 </a:t>
            </a:r>
            <a:fld id="{75168D04-7926-484C-B90B-2D13ABC6EC67}" type="slidenum">
              <a:rPr lang="zh-CN" altLang="en-US" smtClean="0"/>
              <a:pPr/>
              <a:t>‹#›</a:t>
            </a:fld>
            <a:r>
              <a:rPr lang="zh-CN" altLang="en-US" dirty="0"/>
              <a:t> 页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10529888" y="6434735"/>
            <a:ext cx="93924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dist">
              <a:defRPr lang="zh-CN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竢实扬华，自强不息</a:t>
            </a:r>
          </a:p>
        </p:txBody>
      </p:sp>
      <p:sp>
        <p:nvSpPr>
          <p:cNvPr id="16" name="文本占位符 16"/>
          <p:cNvSpPr>
            <a:spLocks noGrp="1"/>
          </p:cNvSpPr>
          <p:nvPr>
            <p:ph type="body" sz="quarter" idx="10"/>
          </p:nvPr>
        </p:nvSpPr>
        <p:spPr>
          <a:xfrm>
            <a:off x="1621701" y="739001"/>
            <a:ext cx="3188423" cy="249299"/>
          </a:xfrm>
          <a:noFill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buFontTx/>
              <a:buNone/>
              <a:defRPr lang="zh-CN" altLang="en-US" sz="1800"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/>
            <a:r>
              <a:rPr lang="zh-CN" altLang="en-US" dirty="0"/>
              <a:t>编辑母版文本样式</a:t>
            </a:r>
          </a:p>
        </p:txBody>
      </p:sp>
      <p:sp>
        <p:nvSpPr>
          <p:cNvPr id="17" name="KSO_Shape"/>
          <p:cNvSpPr>
            <a:spLocks/>
          </p:cNvSpPr>
          <p:nvPr userDrawn="1"/>
        </p:nvSpPr>
        <p:spPr bwMode="auto">
          <a:xfrm>
            <a:off x="885405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cxnSp>
        <p:nvCxnSpPr>
          <p:cNvPr id="18" name="直接连接符 17"/>
          <p:cNvCxnSpPr>
            <a:cxnSpLocks/>
          </p:cNvCxnSpPr>
          <p:nvPr userDrawn="1"/>
        </p:nvCxnSpPr>
        <p:spPr>
          <a:xfrm>
            <a:off x="1400175" y="1004888"/>
            <a:ext cx="745388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Shape"/>
          <p:cNvSpPr>
            <a:spLocks/>
          </p:cNvSpPr>
          <p:nvPr userDrawn="1"/>
        </p:nvSpPr>
        <p:spPr bwMode="auto">
          <a:xfrm>
            <a:off x="695325" y="608012"/>
            <a:ext cx="840652" cy="489268"/>
          </a:xfrm>
          <a:custGeom>
            <a:avLst/>
            <a:gdLst>
              <a:gd name="T0" fmla="*/ 523582 w 5574"/>
              <a:gd name="T1" fmla="*/ 1026353 h 3244"/>
              <a:gd name="T2" fmla="*/ 164730 w 5574"/>
              <a:gd name="T3" fmla="*/ 1048328 h 3244"/>
              <a:gd name="T4" fmla="*/ 0 w 5574"/>
              <a:gd name="T5" fmla="*/ 1009549 h 3244"/>
              <a:gd name="T6" fmla="*/ 319446 w 5574"/>
              <a:gd name="T7" fmla="*/ 836336 h 3244"/>
              <a:gd name="T8" fmla="*/ 613375 w 5574"/>
              <a:gd name="T9" fmla="*/ 882224 h 3244"/>
              <a:gd name="T10" fmla="*/ 764539 w 5574"/>
              <a:gd name="T11" fmla="*/ 841183 h 3244"/>
              <a:gd name="T12" fmla="*/ 1800397 w 5574"/>
              <a:gd name="T13" fmla="*/ 867682 h 3244"/>
              <a:gd name="T14" fmla="*/ 693802 w 5574"/>
              <a:gd name="T15" fmla="*/ 1048005 h 3244"/>
              <a:gd name="T16" fmla="*/ 556850 w 5574"/>
              <a:gd name="T17" fmla="*/ 973032 h 3244"/>
              <a:gd name="T18" fmla="*/ 247094 w 5574"/>
              <a:gd name="T19" fmla="*/ 935545 h 3244"/>
              <a:gd name="T20" fmla="*/ 556850 w 5574"/>
              <a:gd name="T21" fmla="*/ 973032 h 3244"/>
              <a:gd name="T22" fmla="*/ 1014540 w 5574"/>
              <a:gd name="T23" fmla="*/ 156732 h 3244"/>
              <a:gd name="T24" fmla="*/ 1066866 w 5574"/>
              <a:gd name="T25" fmla="*/ 790124 h 3244"/>
              <a:gd name="T26" fmla="*/ 98515 w 5574"/>
              <a:gd name="T27" fmla="*/ 789801 h 3244"/>
              <a:gd name="T28" fmla="*/ 52649 w 5574"/>
              <a:gd name="T29" fmla="*/ 743912 h 3244"/>
              <a:gd name="T30" fmla="*/ 52649 w 5574"/>
              <a:gd name="T31" fmla="*/ 149623 h 3244"/>
              <a:gd name="T32" fmla="*/ 150841 w 5574"/>
              <a:gd name="T33" fmla="*/ 18420 h 3244"/>
              <a:gd name="T34" fmla="*/ 187339 w 5574"/>
              <a:gd name="T35" fmla="*/ 0 h 3244"/>
              <a:gd name="T36" fmla="*/ 734500 w 5574"/>
              <a:gd name="T37" fmla="*/ 0 h 3244"/>
              <a:gd name="T38" fmla="*/ 132107 w 5574"/>
              <a:gd name="T39" fmla="*/ 596228 h 3244"/>
              <a:gd name="T40" fmla="*/ 257753 w 5574"/>
              <a:gd name="T41" fmla="*/ 596228 h 3244"/>
              <a:gd name="T42" fmla="*/ 688311 w 5574"/>
              <a:gd name="T43" fmla="*/ 533536 h 3244"/>
              <a:gd name="T44" fmla="*/ 688311 w 5574"/>
              <a:gd name="T45" fmla="*/ 659244 h 3244"/>
              <a:gd name="T46" fmla="*/ 688311 w 5574"/>
              <a:gd name="T47" fmla="*/ 533536 h 3244"/>
              <a:gd name="T48" fmla="*/ 748066 w 5574"/>
              <a:gd name="T49" fmla="*/ 439819 h 3244"/>
              <a:gd name="T50" fmla="*/ 688311 w 5574"/>
              <a:gd name="T51" fmla="*/ 91777 h 3244"/>
              <a:gd name="T52" fmla="*/ 144381 w 5574"/>
              <a:gd name="T53" fmla="*/ 179676 h 3244"/>
              <a:gd name="T54" fmla="*/ 1106272 w 5574"/>
              <a:gd name="T55" fmla="*/ 207791 h 3244"/>
              <a:gd name="T56" fmla="*/ 1385343 w 5574"/>
              <a:gd name="T57" fmla="*/ 790447 h 3244"/>
              <a:gd name="T58" fmla="*/ 1119515 w 5574"/>
              <a:gd name="T59" fmla="*/ 236876 h 3244"/>
              <a:gd name="T60" fmla="*/ 1115639 w 5574"/>
              <a:gd name="T61" fmla="*/ 223626 h 3244"/>
              <a:gd name="T62" fmla="*/ 1437669 w 5574"/>
              <a:gd name="T63" fmla="*/ 393608 h 3244"/>
              <a:gd name="T64" fmla="*/ 1634375 w 5574"/>
              <a:gd name="T65" fmla="*/ 791093 h 3244"/>
              <a:gd name="T66" fmla="*/ 1437669 w 5574"/>
              <a:gd name="T67" fmla="*/ 393608 h 3244"/>
              <a:gd name="T68" fmla="*/ 1746133 w 5574"/>
              <a:gd name="T69" fmla="*/ 566175 h 3244"/>
              <a:gd name="T70" fmla="*/ 1686701 w 5574"/>
              <a:gd name="T71" fmla="*/ 791093 h 324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574" h="3244">
                <a:moveTo>
                  <a:pt x="1585" y="3235"/>
                </a:moveTo>
                <a:cubicBezTo>
                  <a:pt x="1621" y="3176"/>
                  <a:pt x="1621" y="3176"/>
                  <a:pt x="1621" y="3176"/>
                </a:cubicBezTo>
                <a:cubicBezTo>
                  <a:pt x="560" y="3176"/>
                  <a:pt x="560" y="3176"/>
                  <a:pt x="560" y="3176"/>
                </a:cubicBezTo>
                <a:cubicBezTo>
                  <a:pt x="510" y="3244"/>
                  <a:pt x="510" y="3244"/>
                  <a:pt x="510" y="3244"/>
                </a:cubicBezTo>
                <a:cubicBezTo>
                  <a:pt x="3" y="3244"/>
                  <a:pt x="3" y="3244"/>
                  <a:pt x="3" y="3244"/>
                </a:cubicBezTo>
                <a:cubicBezTo>
                  <a:pt x="0" y="3124"/>
                  <a:pt x="0" y="3124"/>
                  <a:pt x="0" y="3124"/>
                </a:cubicBezTo>
                <a:cubicBezTo>
                  <a:pt x="552" y="2588"/>
                  <a:pt x="552" y="2588"/>
                  <a:pt x="552" y="2588"/>
                </a:cubicBezTo>
                <a:cubicBezTo>
                  <a:pt x="989" y="2588"/>
                  <a:pt x="989" y="2588"/>
                  <a:pt x="989" y="2588"/>
                </a:cubicBezTo>
                <a:cubicBezTo>
                  <a:pt x="886" y="2730"/>
                  <a:pt x="886" y="2730"/>
                  <a:pt x="886" y="2730"/>
                </a:cubicBezTo>
                <a:cubicBezTo>
                  <a:pt x="1899" y="2730"/>
                  <a:pt x="1899" y="2730"/>
                  <a:pt x="1899" y="2730"/>
                </a:cubicBezTo>
                <a:cubicBezTo>
                  <a:pt x="1978" y="2603"/>
                  <a:pt x="1978" y="2603"/>
                  <a:pt x="1978" y="2603"/>
                </a:cubicBezTo>
                <a:cubicBezTo>
                  <a:pt x="2367" y="2603"/>
                  <a:pt x="2367" y="2603"/>
                  <a:pt x="2367" y="2603"/>
                </a:cubicBezTo>
                <a:cubicBezTo>
                  <a:pt x="5574" y="2603"/>
                  <a:pt x="5574" y="2603"/>
                  <a:pt x="5574" y="2603"/>
                </a:cubicBezTo>
                <a:cubicBezTo>
                  <a:pt x="5574" y="2685"/>
                  <a:pt x="5574" y="2685"/>
                  <a:pt x="5574" y="2685"/>
                </a:cubicBezTo>
                <a:cubicBezTo>
                  <a:pt x="2290" y="2828"/>
                  <a:pt x="2290" y="2828"/>
                  <a:pt x="2290" y="2828"/>
                </a:cubicBezTo>
                <a:cubicBezTo>
                  <a:pt x="2148" y="3243"/>
                  <a:pt x="2148" y="3243"/>
                  <a:pt x="2148" y="3243"/>
                </a:cubicBezTo>
                <a:cubicBezTo>
                  <a:pt x="1585" y="3235"/>
                  <a:pt x="1585" y="3235"/>
                  <a:pt x="1585" y="3235"/>
                </a:cubicBezTo>
                <a:close/>
                <a:moveTo>
                  <a:pt x="1724" y="3011"/>
                </a:moveTo>
                <a:cubicBezTo>
                  <a:pt x="1796" y="2895"/>
                  <a:pt x="1796" y="2895"/>
                  <a:pt x="1796" y="2895"/>
                </a:cubicBezTo>
                <a:cubicBezTo>
                  <a:pt x="765" y="2895"/>
                  <a:pt x="765" y="2895"/>
                  <a:pt x="765" y="2895"/>
                </a:cubicBezTo>
                <a:cubicBezTo>
                  <a:pt x="681" y="3011"/>
                  <a:pt x="681" y="3011"/>
                  <a:pt x="681" y="3011"/>
                </a:cubicBezTo>
                <a:cubicBezTo>
                  <a:pt x="1724" y="3011"/>
                  <a:pt x="1724" y="3011"/>
                  <a:pt x="1724" y="3011"/>
                </a:cubicBezTo>
                <a:close/>
                <a:moveTo>
                  <a:pt x="2274" y="0"/>
                </a:moveTo>
                <a:cubicBezTo>
                  <a:pt x="3141" y="485"/>
                  <a:pt x="3141" y="485"/>
                  <a:pt x="3141" y="485"/>
                </a:cubicBezTo>
                <a:cubicBezTo>
                  <a:pt x="3303" y="755"/>
                  <a:pt x="3303" y="755"/>
                  <a:pt x="3303" y="755"/>
                </a:cubicBezTo>
                <a:cubicBezTo>
                  <a:pt x="3303" y="2445"/>
                  <a:pt x="3303" y="2445"/>
                  <a:pt x="3303" y="2445"/>
                </a:cubicBezTo>
                <a:cubicBezTo>
                  <a:pt x="2600" y="2444"/>
                  <a:pt x="2600" y="2444"/>
                  <a:pt x="2600" y="2444"/>
                </a:cubicBezTo>
                <a:cubicBezTo>
                  <a:pt x="2180" y="2444"/>
                  <a:pt x="638" y="2444"/>
                  <a:pt x="305" y="2444"/>
                </a:cubicBezTo>
                <a:cubicBezTo>
                  <a:pt x="163" y="2444"/>
                  <a:pt x="163" y="2444"/>
                  <a:pt x="163" y="2444"/>
                </a:cubicBezTo>
                <a:cubicBezTo>
                  <a:pt x="163" y="2302"/>
                  <a:pt x="163" y="2302"/>
                  <a:pt x="163" y="2302"/>
                </a:cubicBezTo>
                <a:cubicBezTo>
                  <a:pt x="163" y="1569"/>
                  <a:pt x="163" y="1871"/>
                  <a:pt x="163" y="509"/>
                </a:cubicBezTo>
                <a:cubicBezTo>
                  <a:pt x="163" y="463"/>
                  <a:pt x="163" y="463"/>
                  <a:pt x="163" y="463"/>
                </a:cubicBezTo>
                <a:cubicBezTo>
                  <a:pt x="192" y="425"/>
                  <a:pt x="192" y="425"/>
                  <a:pt x="192" y="425"/>
                </a:cubicBezTo>
                <a:cubicBezTo>
                  <a:pt x="467" y="57"/>
                  <a:pt x="467" y="57"/>
                  <a:pt x="467" y="57"/>
                </a:cubicBezTo>
                <a:cubicBezTo>
                  <a:pt x="510" y="0"/>
                  <a:pt x="510" y="0"/>
                  <a:pt x="510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2202" y="0"/>
                  <a:pt x="2202" y="0"/>
                  <a:pt x="2202" y="0"/>
                </a:cubicBezTo>
                <a:cubicBezTo>
                  <a:pt x="2274" y="0"/>
                  <a:pt x="2274" y="0"/>
                  <a:pt x="2274" y="0"/>
                </a:cubicBezTo>
                <a:close/>
                <a:moveTo>
                  <a:pt x="604" y="1651"/>
                </a:moveTo>
                <a:cubicBezTo>
                  <a:pt x="496" y="1651"/>
                  <a:pt x="409" y="1738"/>
                  <a:pt x="409" y="1845"/>
                </a:cubicBezTo>
                <a:cubicBezTo>
                  <a:pt x="409" y="1953"/>
                  <a:pt x="496" y="2040"/>
                  <a:pt x="604" y="2040"/>
                </a:cubicBezTo>
                <a:cubicBezTo>
                  <a:pt x="711" y="2040"/>
                  <a:pt x="798" y="1953"/>
                  <a:pt x="798" y="1845"/>
                </a:cubicBezTo>
                <a:cubicBezTo>
                  <a:pt x="798" y="1738"/>
                  <a:pt x="711" y="1651"/>
                  <a:pt x="604" y="1651"/>
                </a:cubicBezTo>
                <a:close/>
                <a:moveTo>
                  <a:pt x="2131" y="1651"/>
                </a:moveTo>
                <a:cubicBezTo>
                  <a:pt x="2024" y="1651"/>
                  <a:pt x="1937" y="1738"/>
                  <a:pt x="1937" y="1845"/>
                </a:cubicBezTo>
                <a:cubicBezTo>
                  <a:pt x="1937" y="1953"/>
                  <a:pt x="2024" y="2040"/>
                  <a:pt x="2131" y="2040"/>
                </a:cubicBezTo>
                <a:cubicBezTo>
                  <a:pt x="2239" y="2040"/>
                  <a:pt x="2326" y="1953"/>
                  <a:pt x="2326" y="1845"/>
                </a:cubicBezTo>
                <a:cubicBezTo>
                  <a:pt x="2326" y="1738"/>
                  <a:pt x="2239" y="1651"/>
                  <a:pt x="2131" y="1651"/>
                </a:cubicBezTo>
                <a:close/>
                <a:moveTo>
                  <a:pt x="447" y="1361"/>
                </a:moveTo>
                <a:cubicBezTo>
                  <a:pt x="2316" y="1361"/>
                  <a:pt x="2316" y="1361"/>
                  <a:pt x="2316" y="1361"/>
                </a:cubicBezTo>
                <a:cubicBezTo>
                  <a:pt x="2316" y="536"/>
                  <a:pt x="2316" y="536"/>
                  <a:pt x="2316" y="536"/>
                </a:cubicBezTo>
                <a:cubicBezTo>
                  <a:pt x="2131" y="284"/>
                  <a:pt x="2131" y="284"/>
                  <a:pt x="2131" y="284"/>
                </a:cubicBezTo>
                <a:cubicBezTo>
                  <a:pt x="650" y="284"/>
                  <a:pt x="650" y="284"/>
                  <a:pt x="650" y="284"/>
                </a:cubicBezTo>
                <a:cubicBezTo>
                  <a:pt x="447" y="556"/>
                  <a:pt x="447" y="556"/>
                  <a:pt x="447" y="556"/>
                </a:cubicBezTo>
                <a:cubicBezTo>
                  <a:pt x="447" y="1361"/>
                  <a:pt x="447" y="1361"/>
                  <a:pt x="447" y="1361"/>
                </a:cubicBezTo>
                <a:close/>
                <a:moveTo>
                  <a:pt x="3425" y="643"/>
                </a:moveTo>
                <a:cubicBezTo>
                  <a:pt x="4289" y="1127"/>
                  <a:pt x="4289" y="1127"/>
                  <a:pt x="4289" y="1127"/>
                </a:cubicBezTo>
                <a:cubicBezTo>
                  <a:pt x="4289" y="2446"/>
                  <a:pt x="4289" y="2446"/>
                  <a:pt x="4289" y="2446"/>
                </a:cubicBezTo>
                <a:cubicBezTo>
                  <a:pt x="3466" y="2445"/>
                  <a:pt x="3466" y="2445"/>
                  <a:pt x="3466" y="2445"/>
                </a:cubicBezTo>
                <a:cubicBezTo>
                  <a:pt x="3466" y="733"/>
                  <a:pt x="3466" y="733"/>
                  <a:pt x="3466" y="733"/>
                </a:cubicBezTo>
                <a:cubicBezTo>
                  <a:pt x="3466" y="712"/>
                  <a:pt x="3466" y="712"/>
                  <a:pt x="3466" y="712"/>
                </a:cubicBezTo>
                <a:cubicBezTo>
                  <a:pt x="3454" y="692"/>
                  <a:pt x="3454" y="692"/>
                  <a:pt x="3454" y="692"/>
                </a:cubicBezTo>
                <a:cubicBezTo>
                  <a:pt x="3425" y="643"/>
                  <a:pt x="3425" y="643"/>
                  <a:pt x="3425" y="643"/>
                </a:cubicBezTo>
                <a:close/>
                <a:moveTo>
                  <a:pt x="4451" y="1218"/>
                </a:moveTo>
                <a:cubicBezTo>
                  <a:pt x="5060" y="1558"/>
                  <a:pt x="5060" y="1558"/>
                  <a:pt x="5060" y="1558"/>
                </a:cubicBezTo>
                <a:cubicBezTo>
                  <a:pt x="5060" y="2448"/>
                  <a:pt x="5060" y="2448"/>
                  <a:pt x="5060" y="2448"/>
                </a:cubicBezTo>
                <a:cubicBezTo>
                  <a:pt x="4451" y="2447"/>
                  <a:pt x="4451" y="2447"/>
                  <a:pt x="4451" y="2447"/>
                </a:cubicBezTo>
                <a:cubicBezTo>
                  <a:pt x="4451" y="1218"/>
                  <a:pt x="4451" y="1218"/>
                  <a:pt x="4451" y="1218"/>
                </a:cubicBezTo>
                <a:close/>
                <a:moveTo>
                  <a:pt x="5222" y="1649"/>
                </a:moveTo>
                <a:cubicBezTo>
                  <a:pt x="5406" y="1752"/>
                  <a:pt x="5406" y="1752"/>
                  <a:pt x="5406" y="1752"/>
                </a:cubicBezTo>
                <a:cubicBezTo>
                  <a:pt x="5406" y="2448"/>
                  <a:pt x="5406" y="2448"/>
                  <a:pt x="5406" y="2448"/>
                </a:cubicBezTo>
                <a:cubicBezTo>
                  <a:pt x="5222" y="2448"/>
                  <a:pt x="5222" y="2448"/>
                  <a:pt x="5222" y="2448"/>
                </a:cubicBezTo>
                <a:lnTo>
                  <a:pt x="5222" y="16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KSO_Shape"/>
          <p:cNvSpPr>
            <a:spLocks/>
          </p:cNvSpPr>
          <p:nvPr userDrawn="1"/>
        </p:nvSpPr>
        <p:spPr bwMode="auto">
          <a:xfrm>
            <a:off x="1109662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KSO_Shape"/>
          <p:cNvSpPr>
            <a:spLocks/>
          </p:cNvSpPr>
          <p:nvPr userDrawn="1"/>
        </p:nvSpPr>
        <p:spPr bwMode="auto">
          <a:xfrm>
            <a:off x="10648111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KSO_Shape"/>
          <p:cNvSpPr>
            <a:spLocks/>
          </p:cNvSpPr>
          <p:nvPr userDrawn="1"/>
        </p:nvSpPr>
        <p:spPr bwMode="auto">
          <a:xfrm>
            <a:off x="10199597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KSO_Shape"/>
          <p:cNvSpPr>
            <a:spLocks/>
          </p:cNvSpPr>
          <p:nvPr userDrawn="1"/>
        </p:nvSpPr>
        <p:spPr bwMode="auto">
          <a:xfrm>
            <a:off x="9751083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KSO_Shape"/>
          <p:cNvSpPr>
            <a:spLocks/>
          </p:cNvSpPr>
          <p:nvPr userDrawn="1"/>
        </p:nvSpPr>
        <p:spPr bwMode="auto">
          <a:xfrm>
            <a:off x="9302569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29888" y="6241745"/>
            <a:ext cx="939240" cy="144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第 </a:t>
            </a:r>
            <a:fld id="{75168D04-7926-484C-B90B-2D13ABC6EC67}" type="slidenum">
              <a:rPr lang="zh-CN" altLang="en-US" smtClean="0"/>
              <a:pPr/>
              <a:t>‹#›</a:t>
            </a:fld>
            <a:r>
              <a:rPr lang="zh-CN" altLang="en-US" dirty="0"/>
              <a:t> 页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10529888" y="6434735"/>
            <a:ext cx="93924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dist">
              <a:defRPr lang="zh-CN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竢实扬华，自强不息</a:t>
            </a:r>
          </a:p>
        </p:txBody>
      </p:sp>
      <p:sp>
        <p:nvSpPr>
          <p:cNvPr id="16" name="文本占位符 16"/>
          <p:cNvSpPr>
            <a:spLocks noGrp="1"/>
          </p:cNvSpPr>
          <p:nvPr>
            <p:ph type="body" sz="quarter" idx="10"/>
          </p:nvPr>
        </p:nvSpPr>
        <p:spPr>
          <a:xfrm>
            <a:off x="1621701" y="739001"/>
            <a:ext cx="3188423" cy="249299"/>
          </a:xfrm>
          <a:noFill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buFontTx/>
              <a:buNone/>
              <a:defRPr lang="zh-CN" altLang="en-US" sz="1800"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/>
            <a:r>
              <a:rPr lang="zh-CN" altLang="en-US" dirty="0"/>
              <a:t>编辑母版文本样式</a:t>
            </a:r>
          </a:p>
        </p:txBody>
      </p:sp>
      <p:sp>
        <p:nvSpPr>
          <p:cNvPr id="17" name="KSO_Shape"/>
          <p:cNvSpPr>
            <a:spLocks/>
          </p:cNvSpPr>
          <p:nvPr userDrawn="1"/>
        </p:nvSpPr>
        <p:spPr bwMode="auto">
          <a:xfrm>
            <a:off x="885405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cxnSp>
        <p:nvCxnSpPr>
          <p:cNvPr id="18" name="直接连接符 17"/>
          <p:cNvCxnSpPr>
            <a:cxnSpLocks/>
          </p:cNvCxnSpPr>
          <p:nvPr userDrawn="1"/>
        </p:nvCxnSpPr>
        <p:spPr>
          <a:xfrm>
            <a:off x="1400175" y="1004888"/>
            <a:ext cx="745388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1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Shape"/>
          <p:cNvSpPr>
            <a:spLocks/>
          </p:cNvSpPr>
          <p:nvPr userDrawn="1"/>
        </p:nvSpPr>
        <p:spPr bwMode="auto">
          <a:xfrm>
            <a:off x="695325" y="608012"/>
            <a:ext cx="840652" cy="489268"/>
          </a:xfrm>
          <a:custGeom>
            <a:avLst/>
            <a:gdLst>
              <a:gd name="T0" fmla="*/ 523582 w 5574"/>
              <a:gd name="T1" fmla="*/ 1026353 h 3244"/>
              <a:gd name="T2" fmla="*/ 164730 w 5574"/>
              <a:gd name="T3" fmla="*/ 1048328 h 3244"/>
              <a:gd name="T4" fmla="*/ 0 w 5574"/>
              <a:gd name="T5" fmla="*/ 1009549 h 3244"/>
              <a:gd name="T6" fmla="*/ 319446 w 5574"/>
              <a:gd name="T7" fmla="*/ 836336 h 3244"/>
              <a:gd name="T8" fmla="*/ 613375 w 5574"/>
              <a:gd name="T9" fmla="*/ 882224 h 3244"/>
              <a:gd name="T10" fmla="*/ 764539 w 5574"/>
              <a:gd name="T11" fmla="*/ 841183 h 3244"/>
              <a:gd name="T12" fmla="*/ 1800397 w 5574"/>
              <a:gd name="T13" fmla="*/ 867682 h 3244"/>
              <a:gd name="T14" fmla="*/ 693802 w 5574"/>
              <a:gd name="T15" fmla="*/ 1048005 h 3244"/>
              <a:gd name="T16" fmla="*/ 556850 w 5574"/>
              <a:gd name="T17" fmla="*/ 973032 h 3244"/>
              <a:gd name="T18" fmla="*/ 247094 w 5574"/>
              <a:gd name="T19" fmla="*/ 935545 h 3244"/>
              <a:gd name="T20" fmla="*/ 556850 w 5574"/>
              <a:gd name="T21" fmla="*/ 973032 h 3244"/>
              <a:gd name="T22" fmla="*/ 1014540 w 5574"/>
              <a:gd name="T23" fmla="*/ 156732 h 3244"/>
              <a:gd name="T24" fmla="*/ 1066866 w 5574"/>
              <a:gd name="T25" fmla="*/ 790124 h 3244"/>
              <a:gd name="T26" fmla="*/ 98515 w 5574"/>
              <a:gd name="T27" fmla="*/ 789801 h 3244"/>
              <a:gd name="T28" fmla="*/ 52649 w 5574"/>
              <a:gd name="T29" fmla="*/ 743912 h 3244"/>
              <a:gd name="T30" fmla="*/ 52649 w 5574"/>
              <a:gd name="T31" fmla="*/ 149623 h 3244"/>
              <a:gd name="T32" fmla="*/ 150841 w 5574"/>
              <a:gd name="T33" fmla="*/ 18420 h 3244"/>
              <a:gd name="T34" fmla="*/ 187339 w 5574"/>
              <a:gd name="T35" fmla="*/ 0 h 3244"/>
              <a:gd name="T36" fmla="*/ 734500 w 5574"/>
              <a:gd name="T37" fmla="*/ 0 h 3244"/>
              <a:gd name="T38" fmla="*/ 132107 w 5574"/>
              <a:gd name="T39" fmla="*/ 596228 h 3244"/>
              <a:gd name="T40" fmla="*/ 257753 w 5574"/>
              <a:gd name="T41" fmla="*/ 596228 h 3244"/>
              <a:gd name="T42" fmla="*/ 688311 w 5574"/>
              <a:gd name="T43" fmla="*/ 533536 h 3244"/>
              <a:gd name="T44" fmla="*/ 688311 w 5574"/>
              <a:gd name="T45" fmla="*/ 659244 h 3244"/>
              <a:gd name="T46" fmla="*/ 688311 w 5574"/>
              <a:gd name="T47" fmla="*/ 533536 h 3244"/>
              <a:gd name="T48" fmla="*/ 748066 w 5574"/>
              <a:gd name="T49" fmla="*/ 439819 h 3244"/>
              <a:gd name="T50" fmla="*/ 688311 w 5574"/>
              <a:gd name="T51" fmla="*/ 91777 h 3244"/>
              <a:gd name="T52" fmla="*/ 144381 w 5574"/>
              <a:gd name="T53" fmla="*/ 179676 h 3244"/>
              <a:gd name="T54" fmla="*/ 1106272 w 5574"/>
              <a:gd name="T55" fmla="*/ 207791 h 3244"/>
              <a:gd name="T56" fmla="*/ 1385343 w 5574"/>
              <a:gd name="T57" fmla="*/ 790447 h 3244"/>
              <a:gd name="T58" fmla="*/ 1119515 w 5574"/>
              <a:gd name="T59" fmla="*/ 236876 h 3244"/>
              <a:gd name="T60" fmla="*/ 1115639 w 5574"/>
              <a:gd name="T61" fmla="*/ 223626 h 3244"/>
              <a:gd name="T62" fmla="*/ 1437669 w 5574"/>
              <a:gd name="T63" fmla="*/ 393608 h 3244"/>
              <a:gd name="T64" fmla="*/ 1634375 w 5574"/>
              <a:gd name="T65" fmla="*/ 791093 h 3244"/>
              <a:gd name="T66" fmla="*/ 1437669 w 5574"/>
              <a:gd name="T67" fmla="*/ 393608 h 3244"/>
              <a:gd name="T68" fmla="*/ 1746133 w 5574"/>
              <a:gd name="T69" fmla="*/ 566175 h 3244"/>
              <a:gd name="T70" fmla="*/ 1686701 w 5574"/>
              <a:gd name="T71" fmla="*/ 791093 h 324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574" h="3244">
                <a:moveTo>
                  <a:pt x="1585" y="3235"/>
                </a:moveTo>
                <a:cubicBezTo>
                  <a:pt x="1621" y="3176"/>
                  <a:pt x="1621" y="3176"/>
                  <a:pt x="1621" y="3176"/>
                </a:cubicBezTo>
                <a:cubicBezTo>
                  <a:pt x="560" y="3176"/>
                  <a:pt x="560" y="3176"/>
                  <a:pt x="560" y="3176"/>
                </a:cubicBezTo>
                <a:cubicBezTo>
                  <a:pt x="510" y="3244"/>
                  <a:pt x="510" y="3244"/>
                  <a:pt x="510" y="3244"/>
                </a:cubicBezTo>
                <a:cubicBezTo>
                  <a:pt x="3" y="3244"/>
                  <a:pt x="3" y="3244"/>
                  <a:pt x="3" y="3244"/>
                </a:cubicBezTo>
                <a:cubicBezTo>
                  <a:pt x="0" y="3124"/>
                  <a:pt x="0" y="3124"/>
                  <a:pt x="0" y="3124"/>
                </a:cubicBezTo>
                <a:cubicBezTo>
                  <a:pt x="552" y="2588"/>
                  <a:pt x="552" y="2588"/>
                  <a:pt x="552" y="2588"/>
                </a:cubicBezTo>
                <a:cubicBezTo>
                  <a:pt x="989" y="2588"/>
                  <a:pt x="989" y="2588"/>
                  <a:pt x="989" y="2588"/>
                </a:cubicBezTo>
                <a:cubicBezTo>
                  <a:pt x="886" y="2730"/>
                  <a:pt x="886" y="2730"/>
                  <a:pt x="886" y="2730"/>
                </a:cubicBezTo>
                <a:cubicBezTo>
                  <a:pt x="1899" y="2730"/>
                  <a:pt x="1899" y="2730"/>
                  <a:pt x="1899" y="2730"/>
                </a:cubicBezTo>
                <a:cubicBezTo>
                  <a:pt x="1978" y="2603"/>
                  <a:pt x="1978" y="2603"/>
                  <a:pt x="1978" y="2603"/>
                </a:cubicBezTo>
                <a:cubicBezTo>
                  <a:pt x="2367" y="2603"/>
                  <a:pt x="2367" y="2603"/>
                  <a:pt x="2367" y="2603"/>
                </a:cubicBezTo>
                <a:cubicBezTo>
                  <a:pt x="5574" y="2603"/>
                  <a:pt x="5574" y="2603"/>
                  <a:pt x="5574" y="2603"/>
                </a:cubicBezTo>
                <a:cubicBezTo>
                  <a:pt x="5574" y="2685"/>
                  <a:pt x="5574" y="2685"/>
                  <a:pt x="5574" y="2685"/>
                </a:cubicBezTo>
                <a:cubicBezTo>
                  <a:pt x="2290" y="2828"/>
                  <a:pt x="2290" y="2828"/>
                  <a:pt x="2290" y="2828"/>
                </a:cubicBezTo>
                <a:cubicBezTo>
                  <a:pt x="2148" y="3243"/>
                  <a:pt x="2148" y="3243"/>
                  <a:pt x="2148" y="3243"/>
                </a:cubicBezTo>
                <a:cubicBezTo>
                  <a:pt x="1585" y="3235"/>
                  <a:pt x="1585" y="3235"/>
                  <a:pt x="1585" y="3235"/>
                </a:cubicBezTo>
                <a:close/>
                <a:moveTo>
                  <a:pt x="1724" y="3011"/>
                </a:moveTo>
                <a:cubicBezTo>
                  <a:pt x="1796" y="2895"/>
                  <a:pt x="1796" y="2895"/>
                  <a:pt x="1796" y="2895"/>
                </a:cubicBezTo>
                <a:cubicBezTo>
                  <a:pt x="765" y="2895"/>
                  <a:pt x="765" y="2895"/>
                  <a:pt x="765" y="2895"/>
                </a:cubicBezTo>
                <a:cubicBezTo>
                  <a:pt x="681" y="3011"/>
                  <a:pt x="681" y="3011"/>
                  <a:pt x="681" y="3011"/>
                </a:cubicBezTo>
                <a:cubicBezTo>
                  <a:pt x="1724" y="3011"/>
                  <a:pt x="1724" y="3011"/>
                  <a:pt x="1724" y="3011"/>
                </a:cubicBezTo>
                <a:close/>
                <a:moveTo>
                  <a:pt x="2274" y="0"/>
                </a:moveTo>
                <a:cubicBezTo>
                  <a:pt x="3141" y="485"/>
                  <a:pt x="3141" y="485"/>
                  <a:pt x="3141" y="485"/>
                </a:cubicBezTo>
                <a:cubicBezTo>
                  <a:pt x="3303" y="755"/>
                  <a:pt x="3303" y="755"/>
                  <a:pt x="3303" y="755"/>
                </a:cubicBezTo>
                <a:cubicBezTo>
                  <a:pt x="3303" y="2445"/>
                  <a:pt x="3303" y="2445"/>
                  <a:pt x="3303" y="2445"/>
                </a:cubicBezTo>
                <a:cubicBezTo>
                  <a:pt x="2600" y="2444"/>
                  <a:pt x="2600" y="2444"/>
                  <a:pt x="2600" y="2444"/>
                </a:cubicBezTo>
                <a:cubicBezTo>
                  <a:pt x="2180" y="2444"/>
                  <a:pt x="638" y="2444"/>
                  <a:pt x="305" y="2444"/>
                </a:cubicBezTo>
                <a:cubicBezTo>
                  <a:pt x="163" y="2444"/>
                  <a:pt x="163" y="2444"/>
                  <a:pt x="163" y="2444"/>
                </a:cubicBezTo>
                <a:cubicBezTo>
                  <a:pt x="163" y="2302"/>
                  <a:pt x="163" y="2302"/>
                  <a:pt x="163" y="2302"/>
                </a:cubicBezTo>
                <a:cubicBezTo>
                  <a:pt x="163" y="1569"/>
                  <a:pt x="163" y="1871"/>
                  <a:pt x="163" y="509"/>
                </a:cubicBezTo>
                <a:cubicBezTo>
                  <a:pt x="163" y="463"/>
                  <a:pt x="163" y="463"/>
                  <a:pt x="163" y="463"/>
                </a:cubicBezTo>
                <a:cubicBezTo>
                  <a:pt x="192" y="425"/>
                  <a:pt x="192" y="425"/>
                  <a:pt x="192" y="425"/>
                </a:cubicBezTo>
                <a:cubicBezTo>
                  <a:pt x="467" y="57"/>
                  <a:pt x="467" y="57"/>
                  <a:pt x="467" y="57"/>
                </a:cubicBezTo>
                <a:cubicBezTo>
                  <a:pt x="510" y="0"/>
                  <a:pt x="510" y="0"/>
                  <a:pt x="510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2202" y="0"/>
                  <a:pt x="2202" y="0"/>
                  <a:pt x="2202" y="0"/>
                </a:cubicBezTo>
                <a:cubicBezTo>
                  <a:pt x="2274" y="0"/>
                  <a:pt x="2274" y="0"/>
                  <a:pt x="2274" y="0"/>
                </a:cubicBezTo>
                <a:close/>
                <a:moveTo>
                  <a:pt x="604" y="1651"/>
                </a:moveTo>
                <a:cubicBezTo>
                  <a:pt x="496" y="1651"/>
                  <a:pt x="409" y="1738"/>
                  <a:pt x="409" y="1845"/>
                </a:cubicBezTo>
                <a:cubicBezTo>
                  <a:pt x="409" y="1953"/>
                  <a:pt x="496" y="2040"/>
                  <a:pt x="604" y="2040"/>
                </a:cubicBezTo>
                <a:cubicBezTo>
                  <a:pt x="711" y="2040"/>
                  <a:pt x="798" y="1953"/>
                  <a:pt x="798" y="1845"/>
                </a:cubicBezTo>
                <a:cubicBezTo>
                  <a:pt x="798" y="1738"/>
                  <a:pt x="711" y="1651"/>
                  <a:pt x="604" y="1651"/>
                </a:cubicBezTo>
                <a:close/>
                <a:moveTo>
                  <a:pt x="2131" y="1651"/>
                </a:moveTo>
                <a:cubicBezTo>
                  <a:pt x="2024" y="1651"/>
                  <a:pt x="1937" y="1738"/>
                  <a:pt x="1937" y="1845"/>
                </a:cubicBezTo>
                <a:cubicBezTo>
                  <a:pt x="1937" y="1953"/>
                  <a:pt x="2024" y="2040"/>
                  <a:pt x="2131" y="2040"/>
                </a:cubicBezTo>
                <a:cubicBezTo>
                  <a:pt x="2239" y="2040"/>
                  <a:pt x="2326" y="1953"/>
                  <a:pt x="2326" y="1845"/>
                </a:cubicBezTo>
                <a:cubicBezTo>
                  <a:pt x="2326" y="1738"/>
                  <a:pt x="2239" y="1651"/>
                  <a:pt x="2131" y="1651"/>
                </a:cubicBezTo>
                <a:close/>
                <a:moveTo>
                  <a:pt x="447" y="1361"/>
                </a:moveTo>
                <a:cubicBezTo>
                  <a:pt x="2316" y="1361"/>
                  <a:pt x="2316" y="1361"/>
                  <a:pt x="2316" y="1361"/>
                </a:cubicBezTo>
                <a:cubicBezTo>
                  <a:pt x="2316" y="536"/>
                  <a:pt x="2316" y="536"/>
                  <a:pt x="2316" y="536"/>
                </a:cubicBezTo>
                <a:cubicBezTo>
                  <a:pt x="2131" y="284"/>
                  <a:pt x="2131" y="284"/>
                  <a:pt x="2131" y="284"/>
                </a:cubicBezTo>
                <a:cubicBezTo>
                  <a:pt x="650" y="284"/>
                  <a:pt x="650" y="284"/>
                  <a:pt x="650" y="284"/>
                </a:cubicBezTo>
                <a:cubicBezTo>
                  <a:pt x="447" y="556"/>
                  <a:pt x="447" y="556"/>
                  <a:pt x="447" y="556"/>
                </a:cubicBezTo>
                <a:cubicBezTo>
                  <a:pt x="447" y="1361"/>
                  <a:pt x="447" y="1361"/>
                  <a:pt x="447" y="1361"/>
                </a:cubicBezTo>
                <a:close/>
                <a:moveTo>
                  <a:pt x="3425" y="643"/>
                </a:moveTo>
                <a:cubicBezTo>
                  <a:pt x="4289" y="1127"/>
                  <a:pt x="4289" y="1127"/>
                  <a:pt x="4289" y="1127"/>
                </a:cubicBezTo>
                <a:cubicBezTo>
                  <a:pt x="4289" y="2446"/>
                  <a:pt x="4289" y="2446"/>
                  <a:pt x="4289" y="2446"/>
                </a:cubicBezTo>
                <a:cubicBezTo>
                  <a:pt x="3466" y="2445"/>
                  <a:pt x="3466" y="2445"/>
                  <a:pt x="3466" y="2445"/>
                </a:cubicBezTo>
                <a:cubicBezTo>
                  <a:pt x="3466" y="733"/>
                  <a:pt x="3466" y="733"/>
                  <a:pt x="3466" y="733"/>
                </a:cubicBezTo>
                <a:cubicBezTo>
                  <a:pt x="3466" y="712"/>
                  <a:pt x="3466" y="712"/>
                  <a:pt x="3466" y="712"/>
                </a:cubicBezTo>
                <a:cubicBezTo>
                  <a:pt x="3454" y="692"/>
                  <a:pt x="3454" y="692"/>
                  <a:pt x="3454" y="692"/>
                </a:cubicBezTo>
                <a:cubicBezTo>
                  <a:pt x="3425" y="643"/>
                  <a:pt x="3425" y="643"/>
                  <a:pt x="3425" y="643"/>
                </a:cubicBezTo>
                <a:close/>
                <a:moveTo>
                  <a:pt x="4451" y="1218"/>
                </a:moveTo>
                <a:cubicBezTo>
                  <a:pt x="5060" y="1558"/>
                  <a:pt x="5060" y="1558"/>
                  <a:pt x="5060" y="1558"/>
                </a:cubicBezTo>
                <a:cubicBezTo>
                  <a:pt x="5060" y="2448"/>
                  <a:pt x="5060" y="2448"/>
                  <a:pt x="5060" y="2448"/>
                </a:cubicBezTo>
                <a:cubicBezTo>
                  <a:pt x="4451" y="2447"/>
                  <a:pt x="4451" y="2447"/>
                  <a:pt x="4451" y="2447"/>
                </a:cubicBezTo>
                <a:cubicBezTo>
                  <a:pt x="4451" y="1218"/>
                  <a:pt x="4451" y="1218"/>
                  <a:pt x="4451" y="1218"/>
                </a:cubicBezTo>
                <a:close/>
                <a:moveTo>
                  <a:pt x="5222" y="1649"/>
                </a:moveTo>
                <a:cubicBezTo>
                  <a:pt x="5406" y="1752"/>
                  <a:pt x="5406" y="1752"/>
                  <a:pt x="5406" y="1752"/>
                </a:cubicBezTo>
                <a:cubicBezTo>
                  <a:pt x="5406" y="2448"/>
                  <a:pt x="5406" y="2448"/>
                  <a:pt x="5406" y="2448"/>
                </a:cubicBezTo>
                <a:cubicBezTo>
                  <a:pt x="5222" y="2448"/>
                  <a:pt x="5222" y="2448"/>
                  <a:pt x="5222" y="2448"/>
                </a:cubicBezTo>
                <a:lnTo>
                  <a:pt x="5222" y="16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KSO_Shape"/>
          <p:cNvSpPr>
            <a:spLocks/>
          </p:cNvSpPr>
          <p:nvPr userDrawn="1"/>
        </p:nvSpPr>
        <p:spPr bwMode="auto">
          <a:xfrm>
            <a:off x="1109662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KSO_Shape"/>
          <p:cNvSpPr>
            <a:spLocks/>
          </p:cNvSpPr>
          <p:nvPr userDrawn="1"/>
        </p:nvSpPr>
        <p:spPr bwMode="auto">
          <a:xfrm>
            <a:off x="10648111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KSO_Shape"/>
          <p:cNvSpPr>
            <a:spLocks/>
          </p:cNvSpPr>
          <p:nvPr userDrawn="1"/>
        </p:nvSpPr>
        <p:spPr bwMode="auto">
          <a:xfrm>
            <a:off x="10199597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KSO_Shape"/>
          <p:cNvSpPr>
            <a:spLocks/>
          </p:cNvSpPr>
          <p:nvPr userDrawn="1"/>
        </p:nvSpPr>
        <p:spPr bwMode="auto">
          <a:xfrm>
            <a:off x="9751083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KSO_Shape"/>
          <p:cNvSpPr>
            <a:spLocks/>
          </p:cNvSpPr>
          <p:nvPr userDrawn="1"/>
        </p:nvSpPr>
        <p:spPr bwMode="auto">
          <a:xfrm>
            <a:off x="9302569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29888" y="6241745"/>
            <a:ext cx="939240" cy="144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第 </a:t>
            </a:r>
            <a:fld id="{75168D04-7926-484C-B90B-2D13ABC6EC67}" type="slidenum">
              <a:rPr lang="zh-CN" altLang="en-US" smtClean="0"/>
              <a:pPr/>
              <a:t>‹#›</a:t>
            </a:fld>
            <a:r>
              <a:rPr lang="zh-CN" altLang="en-US" dirty="0"/>
              <a:t> 页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10529888" y="6434735"/>
            <a:ext cx="93924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dist">
              <a:defRPr lang="zh-CN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竢实扬华，自强不息</a:t>
            </a:r>
          </a:p>
        </p:txBody>
      </p:sp>
      <p:sp>
        <p:nvSpPr>
          <p:cNvPr id="16" name="文本占位符 16"/>
          <p:cNvSpPr>
            <a:spLocks noGrp="1"/>
          </p:cNvSpPr>
          <p:nvPr>
            <p:ph type="body" sz="quarter" idx="10"/>
          </p:nvPr>
        </p:nvSpPr>
        <p:spPr>
          <a:xfrm>
            <a:off x="1621701" y="739001"/>
            <a:ext cx="3188423" cy="249299"/>
          </a:xfrm>
          <a:noFill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buFontTx/>
              <a:buNone/>
              <a:defRPr lang="zh-CN" altLang="en-US" sz="1800"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/>
            <a:r>
              <a:rPr lang="zh-CN" altLang="en-US" dirty="0"/>
              <a:t>编辑母版文本样式</a:t>
            </a:r>
          </a:p>
        </p:txBody>
      </p:sp>
      <p:sp>
        <p:nvSpPr>
          <p:cNvPr id="17" name="KSO_Shape"/>
          <p:cNvSpPr>
            <a:spLocks/>
          </p:cNvSpPr>
          <p:nvPr userDrawn="1"/>
        </p:nvSpPr>
        <p:spPr bwMode="auto">
          <a:xfrm>
            <a:off x="885405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cxnSp>
        <p:nvCxnSpPr>
          <p:cNvPr id="18" name="直接连接符 17"/>
          <p:cNvCxnSpPr>
            <a:cxnSpLocks/>
          </p:cNvCxnSpPr>
          <p:nvPr userDrawn="1"/>
        </p:nvCxnSpPr>
        <p:spPr>
          <a:xfrm>
            <a:off x="1400175" y="1004888"/>
            <a:ext cx="745388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011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10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5442444"/>
            <a:ext cx="12186319" cy="1415557"/>
          </a:xfrm>
          <a:prstGeom prst="rect">
            <a:avLst/>
          </a:prstGeom>
        </p:spPr>
      </p:pic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719668" y="116637"/>
            <a:ext cx="10755197" cy="912067"/>
          </a:xfrm>
          <a:prstGeom prst="rect">
            <a:avLst/>
          </a:prstGeom>
        </p:spPr>
        <p:txBody>
          <a:bodyPr vert="horz" lIns="121917" tIns="60958" rIns="121917" bIns="60958" rtlCol="0" anchor="b">
            <a:noAutofit/>
          </a:bodyPr>
          <a:lstStyle/>
          <a:p>
            <a:pPr lvl="0" defTabSz="685767"/>
            <a:r>
              <a:rPr lang="zh-CN" altLang="en-US" dirty="0"/>
              <a:t>单击此处编辑母版标题样式</a:t>
            </a:r>
          </a:p>
        </p:txBody>
      </p:sp>
      <p:sp>
        <p:nvSpPr>
          <p:cNvPr id="19" name="文本占位符 3"/>
          <p:cNvSpPr>
            <a:spLocks noGrp="1"/>
          </p:cNvSpPr>
          <p:nvPr>
            <p:ph type="body" idx="1"/>
          </p:nvPr>
        </p:nvSpPr>
        <p:spPr>
          <a:xfrm>
            <a:off x="719667" y="1149201"/>
            <a:ext cx="10749461" cy="4952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60731" marR="0" lvl="0" indent="-160731" defTabSz="685767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17171"/>
              </a:buClr>
              <a:buSzPct val="80000"/>
              <a:buFont typeface="Wingdings" pitchFamily="2" charset="2"/>
              <a:buChar char="l"/>
              <a:tabLst/>
            </a:pPr>
            <a:r>
              <a:rPr lang="zh-CN" altLang="en-US" dirty="0"/>
              <a:t>单击此处编辑母版文本样式</a:t>
            </a:r>
          </a:p>
          <a:p>
            <a:pPr marL="349142" marR="0" lvl="1" indent="-160731" defTabSz="685767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17171"/>
              </a:buClr>
              <a:buSzTx/>
              <a:tabLst/>
            </a:pPr>
            <a:r>
              <a:rPr lang="zh-CN" altLang="en-US" dirty="0"/>
              <a:t>第二级</a:t>
            </a:r>
          </a:p>
          <a:p>
            <a:pPr marL="503623" marR="0" lvl="2" indent="-160731" defTabSz="685767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17171"/>
              </a:buClr>
              <a:buSzTx/>
              <a:tabLst/>
            </a:pPr>
            <a:r>
              <a:rPr lang="zh-CN" altLang="en-US" dirty="0"/>
              <a:t>第三级</a:t>
            </a:r>
          </a:p>
          <a:p>
            <a:pPr marL="654531" marR="0" lvl="3" indent="-160731" defTabSz="685767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17171"/>
              </a:buClr>
              <a:buSzTx/>
              <a:tabLst/>
            </a:pPr>
            <a:r>
              <a:rPr lang="zh-CN" altLang="en-US" dirty="0"/>
              <a:t>第四级</a:t>
            </a:r>
          </a:p>
          <a:p>
            <a:pPr marL="809010" marR="0" lvl="4" indent="-160731" defTabSz="685767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17171"/>
              </a:buClr>
              <a:buSzTx/>
              <a:tabLst/>
            </a:pPr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60652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7" r:id="rId2"/>
    <p:sldLayoutId id="2147483689" r:id="rId3"/>
    <p:sldLayoutId id="2147483690" r:id="rId4"/>
    <p:sldLayoutId id="2147483694" r:id="rId5"/>
    <p:sldLayoutId id="2147483691" r:id="rId6"/>
    <p:sldLayoutId id="2147483692" r:id="rId7"/>
    <p:sldLayoutId id="2147483693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2100" b="1" kern="1200" dirty="0">
          <a:solidFill>
            <a:schemeClr val="tx1"/>
          </a:solidFill>
          <a:latin typeface="+mj-lt"/>
          <a:ea typeface="微软雅黑" pitchFamily="34" charset="-122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CN" altLang="en-US" sz="1400" kern="1200" baseline="0" dirty="0">
          <a:solidFill>
            <a:schemeClr val="tx1"/>
          </a:solidFill>
          <a:latin typeface="Arial" pitchFamily="34" charset="0"/>
          <a:ea typeface="微软雅黑" pitchFamily="34" charset="-122"/>
          <a:cs typeface="Arial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altLang="en-US" sz="1200" kern="1200" dirty="0">
          <a:solidFill>
            <a:schemeClr val="tx1"/>
          </a:solidFill>
          <a:latin typeface="Arial" pitchFamily="34" charset="0"/>
          <a:ea typeface="微软雅黑" pitchFamily="34" charset="-122"/>
          <a:cs typeface="Arial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altLang="en-US" sz="1100" kern="1200" dirty="0">
          <a:solidFill>
            <a:schemeClr val="tx1"/>
          </a:solidFill>
          <a:latin typeface="Arial" pitchFamily="34" charset="0"/>
          <a:ea typeface="微软雅黑" pitchFamily="34" charset="-122"/>
          <a:cs typeface="Arial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altLang="en-US" sz="1000" kern="1200" dirty="0">
          <a:solidFill>
            <a:schemeClr val="tx1"/>
          </a:solidFill>
          <a:latin typeface="Arial" pitchFamily="34" charset="0"/>
          <a:ea typeface="微软雅黑" pitchFamily="34" charset="-122"/>
          <a:cs typeface="Arial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altLang="en-US" sz="1000" kern="1200" dirty="0">
          <a:solidFill>
            <a:schemeClr val="tx1"/>
          </a:solidFill>
          <a:latin typeface="Arial" pitchFamily="34" charset="0"/>
          <a:ea typeface="微软雅黑" pitchFamily="34" charset="-122"/>
          <a:cs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242" userDrawn="1">
          <p15:clr>
            <a:srgbClr val="F26B43"/>
          </p15:clr>
        </p15:guide>
        <p15:guide id="2" orient="horz" pos="73" userDrawn="1">
          <p15:clr>
            <a:srgbClr val="F26B43"/>
          </p15:clr>
        </p15:guide>
        <p15:guide id="3" orient="horz" pos="640" userDrawn="1">
          <p15:clr>
            <a:srgbClr val="F26B43"/>
          </p15:clr>
        </p15:guide>
        <p15:guide id="4" orient="horz" pos="709" userDrawn="1">
          <p15:clr>
            <a:srgbClr val="F26B43"/>
          </p15:clr>
        </p15:guide>
        <p15:guide id="5" orient="horz" pos="3838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orient="horz" pos="4133" userDrawn="1">
          <p15:clr>
            <a:srgbClr val="F26B43"/>
          </p15:clr>
        </p15:guide>
        <p15:guide id="8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2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624036"/>
            <a:ext cx="12192000" cy="29763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123" b="1" dirty="0" smtClean="0"/>
              <a:t>高速路面监控系统</a:t>
            </a:r>
            <a:endParaRPr lang="zh-CN" altLang="en-US" sz="4123" b="1" dirty="0"/>
          </a:p>
        </p:txBody>
      </p:sp>
      <p:sp>
        <p:nvSpPr>
          <p:cNvPr id="116" name="等腰三角形 115"/>
          <p:cNvSpPr/>
          <p:nvPr/>
        </p:nvSpPr>
        <p:spPr>
          <a:xfrm flipV="1">
            <a:off x="5939807" y="4600379"/>
            <a:ext cx="312387" cy="18765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81"/>
          </a:p>
        </p:txBody>
      </p:sp>
      <p:sp>
        <p:nvSpPr>
          <p:cNvPr id="118" name="文本框 117"/>
          <p:cNvSpPr txBox="1"/>
          <p:nvPr/>
        </p:nvSpPr>
        <p:spPr>
          <a:xfrm>
            <a:off x="4420178" y="5598552"/>
            <a:ext cx="1362874" cy="294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312" dirty="0" smtClean="0">
                <a:solidFill>
                  <a:schemeClr val="accent1"/>
                </a:solidFill>
              </a:rPr>
              <a:t>主讲人：杨远财</a:t>
            </a:r>
            <a:endParaRPr lang="zh-CN" altLang="en-US" sz="1312" dirty="0">
              <a:solidFill>
                <a:schemeClr val="accent1"/>
              </a:solidFill>
            </a:endParaRPr>
          </a:p>
        </p:txBody>
      </p:sp>
      <p:grpSp>
        <p:nvGrpSpPr>
          <p:cNvPr id="132" name="组合 131"/>
          <p:cNvGrpSpPr/>
          <p:nvPr/>
        </p:nvGrpSpPr>
        <p:grpSpPr>
          <a:xfrm>
            <a:off x="4921736" y="5124450"/>
            <a:ext cx="442352" cy="442352"/>
            <a:chOff x="3954830" y="5669476"/>
            <a:chExt cx="552450" cy="552450"/>
          </a:xfrm>
        </p:grpSpPr>
        <p:sp>
          <p:nvSpPr>
            <p:cNvPr id="130" name="椭圆 129"/>
            <p:cNvSpPr/>
            <p:nvPr/>
          </p:nvSpPr>
          <p:spPr>
            <a:xfrm>
              <a:off x="3954830" y="5669476"/>
              <a:ext cx="552450" cy="5524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1" name="组合 120"/>
            <p:cNvGrpSpPr/>
            <p:nvPr/>
          </p:nvGrpSpPr>
          <p:grpSpPr>
            <a:xfrm>
              <a:off x="4081088" y="5784382"/>
              <a:ext cx="299934" cy="322638"/>
              <a:chOff x="1574801" y="1125538"/>
              <a:chExt cx="2894012" cy="3113087"/>
            </a:xfrm>
            <a:solidFill>
              <a:schemeClr val="bg1"/>
            </a:solidFill>
          </p:grpSpPr>
          <p:sp>
            <p:nvSpPr>
              <p:cNvPr id="122" name="Freeform 5"/>
              <p:cNvSpPr>
                <a:spLocks noEditPoints="1"/>
              </p:cNvSpPr>
              <p:nvPr/>
            </p:nvSpPr>
            <p:spPr bwMode="auto">
              <a:xfrm>
                <a:off x="2524125" y="3284538"/>
                <a:ext cx="288925" cy="287337"/>
              </a:xfrm>
              <a:custGeom>
                <a:avLst/>
                <a:gdLst>
                  <a:gd name="T0" fmla="*/ 0 w 264"/>
                  <a:gd name="T1" fmla="*/ 132 h 264"/>
                  <a:gd name="T2" fmla="*/ 39 w 264"/>
                  <a:gd name="T3" fmla="*/ 226 h 264"/>
                  <a:gd name="T4" fmla="*/ 132 w 264"/>
                  <a:gd name="T5" fmla="*/ 264 h 264"/>
                  <a:gd name="T6" fmla="*/ 226 w 264"/>
                  <a:gd name="T7" fmla="*/ 226 h 264"/>
                  <a:gd name="T8" fmla="*/ 264 w 264"/>
                  <a:gd name="T9" fmla="*/ 132 h 264"/>
                  <a:gd name="T10" fmla="*/ 226 w 264"/>
                  <a:gd name="T11" fmla="*/ 39 h 264"/>
                  <a:gd name="T12" fmla="*/ 132 w 264"/>
                  <a:gd name="T13" fmla="*/ 0 h 264"/>
                  <a:gd name="T14" fmla="*/ 39 w 264"/>
                  <a:gd name="T15" fmla="*/ 39 h 264"/>
                  <a:gd name="T16" fmla="*/ 0 w 264"/>
                  <a:gd name="T17" fmla="*/ 132 h 264"/>
                  <a:gd name="T18" fmla="*/ 0 w 264"/>
                  <a:gd name="T19" fmla="*/ 132 h 264"/>
                  <a:gd name="T20" fmla="*/ 0 w 264"/>
                  <a:gd name="T21" fmla="*/ 132 h 264"/>
                  <a:gd name="T22" fmla="*/ 0 w 264"/>
                  <a:gd name="T23" fmla="*/ 132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4" h="264">
                    <a:moveTo>
                      <a:pt x="0" y="132"/>
                    </a:moveTo>
                    <a:cubicBezTo>
                      <a:pt x="0" y="167"/>
                      <a:pt x="14" y="201"/>
                      <a:pt x="39" y="226"/>
                    </a:cubicBezTo>
                    <a:cubicBezTo>
                      <a:pt x="63" y="250"/>
                      <a:pt x="98" y="264"/>
                      <a:pt x="132" y="264"/>
                    </a:cubicBezTo>
                    <a:cubicBezTo>
                      <a:pt x="167" y="264"/>
                      <a:pt x="201" y="250"/>
                      <a:pt x="226" y="226"/>
                    </a:cubicBezTo>
                    <a:cubicBezTo>
                      <a:pt x="250" y="201"/>
                      <a:pt x="264" y="167"/>
                      <a:pt x="264" y="132"/>
                    </a:cubicBezTo>
                    <a:cubicBezTo>
                      <a:pt x="264" y="98"/>
                      <a:pt x="250" y="63"/>
                      <a:pt x="226" y="39"/>
                    </a:cubicBezTo>
                    <a:cubicBezTo>
                      <a:pt x="201" y="14"/>
                      <a:pt x="167" y="0"/>
                      <a:pt x="132" y="0"/>
                    </a:cubicBezTo>
                    <a:cubicBezTo>
                      <a:pt x="98" y="0"/>
                      <a:pt x="63" y="14"/>
                      <a:pt x="39" y="39"/>
                    </a:cubicBezTo>
                    <a:cubicBezTo>
                      <a:pt x="14" y="63"/>
                      <a:pt x="0" y="98"/>
                      <a:pt x="0" y="132"/>
                    </a:cubicBezTo>
                    <a:cubicBezTo>
                      <a:pt x="0" y="132"/>
                      <a:pt x="0" y="132"/>
                      <a:pt x="0" y="132"/>
                    </a:cubicBezTo>
                    <a:moveTo>
                      <a:pt x="0" y="132"/>
                    </a:moveTo>
                    <a:cubicBezTo>
                      <a:pt x="0" y="132"/>
                      <a:pt x="0" y="132"/>
                      <a:pt x="0" y="1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6"/>
              <p:cNvSpPr>
                <a:spLocks noEditPoints="1"/>
              </p:cNvSpPr>
              <p:nvPr/>
            </p:nvSpPr>
            <p:spPr bwMode="auto">
              <a:xfrm>
                <a:off x="3230563" y="3284538"/>
                <a:ext cx="288925" cy="287337"/>
              </a:xfrm>
              <a:custGeom>
                <a:avLst/>
                <a:gdLst>
                  <a:gd name="T0" fmla="*/ 0 w 264"/>
                  <a:gd name="T1" fmla="*/ 132 h 264"/>
                  <a:gd name="T2" fmla="*/ 39 w 264"/>
                  <a:gd name="T3" fmla="*/ 226 h 264"/>
                  <a:gd name="T4" fmla="*/ 132 w 264"/>
                  <a:gd name="T5" fmla="*/ 264 h 264"/>
                  <a:gd name="T6" fmla="*/ 225 w 264"/>
                  <a:gd name="T7" fmla="*/ 226 h 264"/>
                  <a:gd name="T8" fmla="*/ 264 w 264"/>
                  <a:gd name="T9" fmla="*/ 132 h 264"/>
                  <a:gd name="T10" fmla="*/ 225 w 264"/>
                  <a:gd name="T11" fmla="*/ 39 h 264"/>
                  <a:gd name="T12" fmla="*/ 132 w 264"/>
                  <a:gd name="T13" fmla="*/ 0 h 264"/>
                  <a:gd name="T14" fmla="*/ 39 w 264"/>
                  <a:gd name="T15" fmla="*/ 39 h 264"/>
                  <a:gd name="T16" fmla="*/ 0 w 264"/>
                  <a:gd name="T17" fmla="*/ 132 h 264"/>
                  <a:gd name="T18" fmla="*/ 0 w 264"/>
                  <a:gd name="T19" fmla="*/ 132 h 264"/>
                  <a:gd name="T20" fmla="*/ 0 w 264"/>
                  <a:gd name="T21" fmla="*/ 132 h 264"/>
                  <a:gd name="T22" fmla="*/ 0 w 264"/>
                  <a:gd name="T23" fmla="*/ 132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4" h="264">
                    <a:moveTo>
                      <a:pt x="0" y="132"/>
                    </a:moveTo>
                    <a:cubicBezTo>
                      <a:pt x="0" y="167"/>
                      <a:pt x="14" y="201"/>
                      <a:pt x="39" y="226"/>
                    </a:cubicBezTo>
                    <a:cubicBezTo>
                      <a:pt x="63" y="250"/>
                      <a:pt x="97" y="264"/>
                      <a:pt x="132" y="264"/>
                    </a:cubicBezTo>
                    <a:cubicBezTo>
                      <a:pt x="167" y="264"/>
                      <a:pt x="201" y="250"/>
                      <a:pt x="225" y="226"/>
                    </a:cubicBezTo>
                    <a:cubicBezTo>
                      <a:pt x="250" y="201"/>
                      <a:pt x="264" y="167"/>
                      <a:pt x="264" y="132"/>
                    </a:cubicBezTo>
                    <a:cubicBezTo>
                      <a:pt x="264" y="98"/>
                      <a:pt x="250" y="63"/>
                      <a:pt x="225" y="39"/>
                    </a:cubicBezTo>
                    <a:cubicBezTo>
                      <a:pt x="201" y="14"/>
                      <a:pt x="167" y="0"/>
                      <a:pt x="132" y="0"/>
                    </a:cubicBezTo>
                    <a:cubicBezTo>
                      <a:pt x="97" y="0"/>
                      <a:pt x="63" y="14"/>
                      <a:pt x="39" y="39"/>
                    </a:cubicBezTo>
                    <a:cubicBezTo>
                      <a:pt x="14" y="63"/>
                      <a:pt x="0" y="98"/>
                      <a:pt x="0" y="132"/>
                    </a:cubicBezTo>
                    <a:cubicBezTo>
                      <a:pt x="0" y="132"/>
                      <a:pt x="0" y="132"/>
                      <a:pt x="0" y="132"/>
                    </a:cubicBezTo>
                    <a:moveTo>
                      <a:pt x="0" y="132"/>
                    </a:moveTo>
                    <a:cubicBezTo>
                      <a:pt x="0" y="132"/>
                      <a:pt x="0" y="132"/>
                      <a:pt x="0" y="1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7"/>
              <p:cNvSpPr>
                <a:spLocks noEditPoints="1"/>
              </p:cNvSpPr>
              <p:nvPr/>
            </p:nvSpPr>
            <p:spPr bwMode="auto">
              <a:xfrm>
                <a:off x="1574801" y="1125538"/>
                <a:ext cx="2894012" cy="1349375"/>
              </a:xfrm>
              <a:custGeom>
                <a:avLst/>
                <a:gdLst>
                  <a:gd name="T0" fmla="*/ 2649 w 2649"/>
                  <a:gd name="T1" fmla="*/ 599 h 1236"/>
                  <a:gd name="T2" fmla="*/ 1324 w 2649"/>
                  <a:gd name="T3" fmla="*/ 0 h 1236"/>
                  <a:gd name="T4" fmla="*/ 0 w 2649"/>
                  <a:gd name="T5" fmla="*/ 599 h 1236"/>
                  <a:gd name="T6" fmla="*/ 1324 w 2649"/>
                  <a:gd name="T7" fmla="*/ 1199 h 1236"/>
                  <a:gd name="T8" fmla="*/ 2495 w 2649"/>
                  <a:gd name="T9" fmla="*/ 667 h 1236"/>
                  <a:gd name="T10" fmla="*/ 2436 w 2649"/>
                  <a:gd name="T11" fmla="*/ 1236 h 1236"/>
                  <a:gd name="T12" fmla="*/ 2519 w 2649"/>
                  <a:gd name="T13" fmla="*/ 1236 h 1236"/>
                  <a:gd name="T14" fmla="*/ 2603 w 2649"/>
                  <a:gd name="T15" fmla="*/ 1236 h 1236"/>
                  <a:gd name="T16" fmla="*/ 2543 w 2649"/>
                  <a:gd name="T17" fmla="*/ 645 h 1236"/>
                  <a:gd name="T18" fmla="*/ 2649 w 2649"/>
                  <a:gd name="T19" fmla="*/ 599 h 1236"/>
                  <a:gd name="T20" fmla="*/ 2649 w 2649"/>
                  <a:gd name="T21" fmla="*/ 599 h 1236"/>
                  <a:gd name="T22" fmla="*/ 2649 w 2649"/>
                  <a:gd name="T23" fmla="*/ 599 h 1236"/>
                  <a:gd name="T24" fmla="*/ 2649 w 2649"/>
                  <a:gd name="T25" fmla="*/ 599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49" h="1236">
                    <a:moveTo>
                      <a:pt x="2649" y="599"/>
                    </a:moveTo>
                    <a:cubicBezTo>
                      <a:pt x="1324" y="0"/>
                      <a:pt x="1324" y="0"/>
                      <a:pt x="1324" y="0"/>
                    </a:cubicBezTo>
                    <a:cubicBezTo>
                      <a:pt x="0" y="599"/>
                      <a:pt x="0" y="599"/>
                      <a:pt x="0" y="599"/>
                    </a:cubicBezTo>
                    <a:cubicBezTo>
                      <a:pt x="1324" y="1199"/>
                      <a:pt x="1324" y="1199"/>
                      <a:pt x="1324" y="1199"/>
                    </a:cubicBezTo>
                    <a:cubicBezTo>
                      <a:pt x="2495" y="667"/>
                      <a:pt x="2495" y="667"/>
                      <a:pt x="2495" y="667"/>
                    </a:cubicBezTo>
                    <a:cubicBezTo>
                      <a:pt x="2490" y="924"/>
                      <a:pt x="2456" y="1209"/>
                      <a:pt x="2436" y="1236"/>
                    </a:cubicBezTo>
                    <a:cubicBezTo>
                      <a:pt x="2519" y="1236"/>
                      <a:pt x="2519" y="1236"/>
                      <a:pt x="2519" y="1236"/>
                    </a:cubicBezTo>
                    <a:cubicBezTo>
                      <a:pt x="2603" y="1236"/>
                      <a:pt x="2603" y="1236"/>
                      <a:pt x="2603" y="1236"/>
                    </a:cubicBezTo>
                    <a:cubicBezTo>
                      <a:pt x="2582" y="1209"/>
                      <a:pt x="2547" y="908"/>
                      <a:pt x="2543" y="645"/>
                    </a:cubicBezTo>
                    <a:cubicBezTo>
                      <a:pt x="2649" y="599"/>
                      <a:pt x="2649" y="599"/>
                      <a:pt x="2649" y="599"/>
                    </a:cubicBezTo>
                    <a:cubicBezTo>
                      <a:pt x="2649" y="599"/>
                      <a:pt x="2649" y="599"/>
                      <a:pt x="2649" y="599"/>
                    </a:cubicBezTo>
                    <a:moveTo>
                      <a:pt x="2649" y="599"/>
                    </a:moveTo>
                    <a:cubicBezTo>
                      <a:pt x="2649" y="599"/>
                      <a:pt x="2649" y="599"/>
                      <a:pt x="2649" y="59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8"/>
              <p:cNvSpPr>
                <a:spLocks noEditPoints="1"/>
              </p:cNvSpPr>
              <p:nvPr/>
            </p:nvSpPr>
            <p:spPr bwMode="auto">
              <a:xfrm>
                <a:off x="1787525" y="2146300"/>
                <a:ext cx="2470150" cy="2092325"/>
              </a:xfrm>
              <a:custGeom>
                <a:avLst/>
                <a:gdLst>
                  <a:gd name="T0" fmla="*/ 1130 w 2261"/>
                  <a:gd name="T1" fmla="*/ 392 h 1918"/>
                  <a:gd name="T2" fmla="*/ 313 w 2261"/>
                  <a:gd name="T3" fmla="*/ 9 h 1918"/>
                  <a:gd name="T4" fmla="*/ 0 w 2261"/>
                  <a:gd name="T5" fmla="*/ 788 h 1918"/>
                  <a:gd name="T6" fmla="*/ 1130 w 2261"/>
                  <a:gd name="T7" fmla="*/ 1918 h 1918"/>
                  <a:gd name="T8" fmla="*/ 2261 w 2261"/>
                  <a:gd name="T9" fmla="*/ 788 h 1918"/>
                  <a:gd name="T10" fmla="*/ 1939 w 2261"/>
                  <a:gd name="T11" fmla="*/ 0 h 1918"/>
                  <a:gd name="T12" fmla="*/ 1130 w 2261"/>
                  <a:gd name="T13" fmla="*/ 392 h 1918"/>
                  <a:gd name="T14" fmla="*/ 1130 w 2261"/>
                  <a:gd name="T15" fmla="*/ 392 h 1918"/>
                  <a:gd name="T16" fmla="*/ 2084 w 2261"/>
                  <a:gd name="T17" fmla="*/ 782 h 1918"/>
                  <a:gd name="T18" fmla="*/ 2084 w 2261"/>
                  <a:gd name="T19" fmla="*/ 788 h 1918"/>
                  <a:gd name="T20" fmla="*/ 1130 w 2261"/>
                  <a:gd name="T21" fmla="*/ 1742 h 1918"/>
                  <a:gd name="T22" fmla="*/ 177 w 2261"/>
                  <a:gd name="T23" fmla="*/ 821 h 1918"/>
                  <a:gd name="T24" fmla="*/ 189 w 2261"/>
                  <a:gd name="T25" fmla="*/ 837 h 1918"/>
                  <a:gd name="T26" fmla="*/ 1115 w 2261"/>
                  <a:gd name="T27" fmla="*/ 767 h 1918"/>
                  <a:gd name="T28" fmla="*/ 1247 w 2261"/>
                  <a:gd name="T29" fmla="*/ 649 h 1918"/>
                  <a:gd name="T30" fmla="*/ 1094 w 2261"/>
                  <a:gd name="T31" fmla="*/ 1043 h 1918"/>
                  <a:gd name="T32" fmla="*/ 1398 w 2261"/>
                  <a:gd name="T33" fmla="*/ 695 h 1918"/>
                  <a:gd name="T34" fmla="*/ 2060 w 2261"/>
                  <a:gd name="T35" fmla="*/ 811 h 1918"/>
                  <a:gd name="T36" fmla="*/ 2084 w 2261"/>
                  <a:gd name="T37" fmla="*/ 782 h 1918"/>
                  <a:gd name="T38" fmla="*/ 2084 w 2261"/>
                  <a:gd name="T39" fmla="*/ 782 h 1918"/>
                  <a:gd name="T40" fmla="*/ 2084 w 2261"/>
                  <a:gd name="T41" fmla="*/ 782 h 1918"/>
                  <a:gd name="T42" fmla="*/ 2084 w 2261"/>
                  <a:gd name="T43" fmla="*/ 782 h 1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61" h="1918">
                    <a:moveTo>
                      <a:pt x="1130" y="392"/>
                    </a:moveTo>
                    <a:cubicBezTo>
                      <a:pt x="313" y="9"/>
                      <a:pt x="313" y="9"/>
                      <a:pt x="313" y="9"/>
                    </a:cubicBezTo>
                    <a:cubicBezTo>
                      <a:pt x="120" y="212"/>
                      <a:pt x="0" y="486"/>
                      <a:pt x="0" y="788"/>
                    </a:cubicBezTo>
                    <a:cubicBezTo>
                      <a:pt x="0" y="1411"/>
                      <a:pt x="507" y="1918"/>
                      <a:pt x="1130" y="1918"/>
                    </a:cubicBezTo>
                    <a:cubicBezTo>
                      <a:pt x="1754" y="1918"/>
                      <a:pt x="2261" y="1411"/>
                      <a:pt x="2261" y="788"/>
                    </a:cubicBezTo>
                    <a:cubicBezTo>
                      <a:pt x="2261" y="482"/>
                      <a:pt x="2137" y="204"/>
                      <a:pt x="1939" y="0"/>
                    </a:cubicBezTo>
                    <a:cubicBezTo>
                      <a:pt x="1130" y="392"/>
                      <a:pt x="1130" y="392"/>
                      <a:pt x="1130" y="392"/>
                    </a:cubicBezTo>
                    <a:cubicBezTo>
                      <a:pt x="1130" y="392"/>
                      <a:pt x="1130" y="392"/>
                      <a:pt x="1130" y="392"/>
                    </a:cubicBezTo>
                    <a:moveTo>
                      <a:pt x="2084" y="782"/>
                    </a:moveTo>
                    <a:cubicBezTo>
                      <a:pt x="2084" y="784"/>
                      <a:pt x="2084" y="786"/>
                      <a:pt x="2084" y="788"/>
                    </a:cubicBezTo>
                    <a:cubicBezTo>
                      <a:pt x="2084" y="1314"/>
                      <a:pt x="1656" y="1742"/>
                      <a:pt x="1130" y="1742"/>
                    </a:cubicBezTo>
                    <a:cubicBezTo>
                      <a:pt x="616" y="1742"/>
                      <a:pt x="195" y="1332"/>
                      <a:pt x="177" y="821"/>
                    </a:cubicBezTo>
                    <a:cubicBezTo>
                      <a:pt x="181" y="826"/>
                      <a:pt x="185" y="832"/>
                      <a:pt x="189" y="837"/>
                    </a:cubicBezTo>
                    <a:cubicBezTo>
                      <a:pt x="358" y="1059"/>
                      <a:pt x="773" y="1028"/>
                      <a:pt x="1115" y="767"/>
                    </a:cubicBezTo>
                    <a:cubicBezTo>
                      <a:pt x="1163" y="730"/>
                      <a:pt x="1207" y="690"/>
                      <a:pt x="1247" y="649"/>
                    </a:cubicBezTo>
                    <a:cubicBezTo>
                      <a:pt x="1242" y="834"/>
                      <a:pt x="1210" y="951"/>
                      <a:pt x="1094" y="1043"/>
                    </a:cubicBezTo>
                    <a:cubicBezTo>
                      <a:pt x="1251" y="974"/>
                      <a:pt x="1343" y="834"/>
                      <a:pt x="1398" y="695"/>
                    </a:cubicBezTo>
                    <a:cubicBezTo>
                      <a:pt x="1626" y="902"/>
                      <a:pt x="1917" y="956"/>
                      <a:pt x="2060" y="811"/>
                    </a:cubicBezTo>
                    <a:cubicBezTo>
                      <a:pt x="2069" y="802"/>
                      <a:pt x="2077" y="792"/>
                      <a:pt x="2084" y="782"/>
                    </a:cubicBezTo>
                    <a:cubicBezTo>
                      <a:pt x="2084" y="782"/>
                      <a:pt x="2084" y="782"/>
                      <a:pt x="2084" y="782"/>
                    </a:cubicBezTo>
                    <a:moveTo>
                      <a:pt x="2084" y="782"/>
                    </a:moveTo>
                    <a:cubicBezTo>
                      <a:pt x="2084" y="782"/>
                      <a:pt x="2084" y="782"/>
                      <a:pt x="2084" y="78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19" name="文本框 118"/>
          <p:cNvSpPr txBox="1"/>
          <p:nvPr/>
        </p:nvSpPr>
        <p:spPr>
          <a:xfrm>
            <a:off x="6283495" y="5598552"/>
            <a:ext cx="1362874" cy="294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312" dirty="0">
                <a:solidFill>
                  <a:schemeClr val="accent1"/>
                </a:solidFill>
              </a:rPr>
              <a:t>指导老师</a:t>
            </a:r>
            <a:r>
              <a:rPr lang="zh-CN" altLang="en-US" sz="1312" dirty="0" smtClean="0">
                <a:solidFill>
                  <a:schemeClr val="accent1"/>
                </a:solidFill>
              </a:rPr>
              <a:t>：刘智</a:t>
            </a:r>
            <a:endParaRPr lang="zh-CN" altLang="en-US" sz="1312" dirty="0">
              <a:solidFill>
                <a:schemeClr val="accent1"/>
              </a:solidFill>
            </a:endParaRPr>
          </a:p>
        </p:txBody>
      </p:sp>
      <p:grpSp>
        <p:nvGrpSpPr>
          <p:cNvPr id="133" name="组合 132"/>
          <p:cNvGrpSpPr/>
          <p:nvPr/>
        </p:nvGrpSpPr>
        <p:grpSpPr>
          <a:xfrm>
            <a:off x="6743755" y="5124450"/>
            <a:ext cx="442352" cy="442352"/>
            <a:chOff x="5853219" y="5669476"/>
            <a:chExt cx="552450" cy="552450"/>
          </a:xfrm>
        </p:grpSpPr>
        <p:sp>
          <p:nvSpPr>
            <p:cNvPr id="131" name="椭圆 130"/>
            <p:cNvSpPr/>
            <p:nvPr/>
          </p:nvSpPr>
          <p:spPr>
            <a:xfrm>
              <a:off x="5853219" y="5669476"/>
              <a:ext cx="552450" cy="5524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6" name="组合 125"/>
            <p:cNvGrpSpPr/>
            <p:nvPr/>
          </p:nvGrpSpPr>
          <p:grpSpPr>
            <a:xfrm>
              <a:off x="5967384" y="5780269"/>
              <a:ext cx="324120" cy="330864"/>
              <a:chOff x="5649913" y="2301875"/>
              <a:chExt cx="3127375" cy="3192463"/>
            </a:xfrm>
            <a:solidFill>
              <a:schemeClr val="bg1"/>
            </a:solidFill>
          </p:grpSpPr>
          <p:sp>
            <p:nvSpPr>
              <p:cNvPr id="127" name="Freeform 12"/>
              <p:cNvSpPr>
                <a:spLocks noEditPoints="1"/>
              </p:cNvSpPr>
              <p:nvPr/>
            </p:nvSpPr>
            <p:spPr bwMode="auto">
              <a:xfrm>
                <a:off x="6657975" y="3275013"/>
                <a:ext cx="1139825" cy="384175"/>
              </a:xfrm>
              <a:custGeom>
                <a:avLst/>
                <a:gdLst>
                  <a:gd name="T0" fmla="*/ 126 w 1039"/>
                  <a:gd name="T1" fmla="*/ 334 h 350"/>
                  <a:gd name="T2" fmla="*/ 46 w 1039"/>
                  <a:gd name="T3" fmla="*/ 187 h 350"/>
                  <a:gd name="T4" fmla="*/ 39 w 1039"/>
                  <a:gd name="T5" fmla="*/ 157 h 350"/>
                  <a:gd name="T6" fmla="*/ 37 w 1039"/>
                  <a:gd name="T7" fmla="*/ 150 h 350"/>
                  <a:gd name="T8" fmla="*/ 31 w 1039"/>
                  <a:gd name="T9" fmla="*/ 127 h 350"/>
                  <a:gd name="T10" fmla="*/ 1 w 1039"/>
                  <a:gd name="T11" fmla="*/ 87 h 350"/>
                  <a:gd name="T12" fmla="*/ 2 w 1039"/>
                  <a:gd name="T13" fmla="*/ 39 h 350"/>
                  <a:gd name="T14" fmla="*/ 11 w 1039"/>
                  <a:gd name="T15" fmla="*/ 21 h 350"/>
                  <a:gd name="T16" fmla="*/ 222 w 1039"/>
                  <a:gd name="T17" fmla="*/ 1 h 350"/>
                  <a:gd name="T18" fmla="*/ 373 w 1039"/>
                  <a:gd name="T19" fmla="*/ 14 h 350"/>
                  <a:gd name="T20" fmla="*/ 514 w 1039"/>
                  <a:gd name="T21" fmla="*/ 49 h 350"/>
                  <a:gd name="T22" fmla="*/ 381 w 1039"/>
                  <a:gd name="T23" fmla="*/ 307 h 350"/>
                  <a:gd name="T24" fmla="*/ 220 w 1039"/>
                  <a:gd name="T25" fmla="*/ 350 h 350"/>
                  <a:gd name="T26" fmla="*/ 225 w 1039"/>
                  <a:gd name="T27" fmla="*/ 329 h 350"/>
                  <a:gd name="T28" fmla="*/ 395 w 1039"/>
                  <a:gd name="T29" fmla="*/ 249 h 350"/>
                  <a:gd name="T30" fmla="*/ 431 w 1039"/>
                  <a:gd name="T31" fmla="*/ 71 h 350"/>
                  <a:gd name="T32" fmla="*/ 358 w 1039"/>
                  <a:gd name="T33" fmla="*/ 42 h 350"/>
                  <a:gd name="T34" fmla="*/ 238 w 1039"/>
                  <a:gd name="T35" fmla="*/ 31 h 350"/>
                  <a:gd name="T36" fmla="*/ 91 w 1039"/>
                  <a:gd name="T37" fmla="*/ 56 h 350"/>
                  <a:gd name="T38" fmla="*/ 80 w 1039"/>
                  <a:gd name="T39" fmla="*/ 111 h 350"/>
                  <a:gd name="T40" fmla="*/ 90 w 1039"/>
                  <a:gd name="T41" fmla="*/ 237 h 350"/>
                  <a:gd name="T42" fmla="*/ 148 w 1039"/>
                  <a:gd name="T43" fmla="*/ 322 h 350"/>
                  <a:gd name="T44" fmla="*/ 815 w 1039"/>
                  <a:gd name="T45" fmla="*/ 348 h 350"/>
                  <a:gd name="T46" fmla="*/ 609 w 1039"/>
                  <a:gd name="T47" fmla="*/ 254 h 350"/>
                  <a:gd name="T48" fmla="*/ 564 w 1039"/>
                  <a:gd name="T49" fmla="*/ 40 h 350"/>
                  <a:gd name="T50" fmla="*/ 699 w 1039"/>
                  <a:gd name="T51" fmla="*/ 6 h 350"/>
                  <a:gd name="T52" fmla="*/ 852 w 1039"/>
                  <a:gd name="T53" fmla="*/ 1 h 350"/>
                  <a:gd name="T54" fmla="*/ 1032 w 1039"/>
                  <a:gd name="T55" fmla="*/ 19 h 350"/>
                  <a:gd name="T56" fmla="*/ 1038 w 1039"/>
                  <a:gd name="T57" fmla="*/ 32 h 350"/>
                  <a:gd name="T58" fmla="*/ 1039 w 1039"/>
                  <a:gd name="T59" fmla="*/ 73 h 350"/>
                  <a:gd name="T60" fmla="*/ 1016 w 1039"/>
                  <a:gd name="T61" fmla="*/ 103 h 350"/>
                  <a:gd name="T62" fmla="*/ 990 w 1039"/>
                  <a:gd name="T63" fmla="*/ 205 h 350"/>
                  <a:gd name="T64" fmla="*/ 898 w 1039"/>
                  <a:gd name="T65" fmla="*/ 338 h 350"/>
                  <a:gd name="T66" fmla="*/ 784 w 1039"/>
                  <a:gd name="T67" fmla="*/ 30 h 350"/>
                  <a:gd name="T68" fmla="*/ 645 w 1039"/>
                  <a:gd name="T69" fmla="*/ 51 h 350"/>
                  <a:gd name="T70" fmla="*/ 601 w 1039"/>
                  <a:gd name="T71" fmla="*/ 116 h 350"/>
                  <a:gd name="T72" fmla="*/ 727 w 1039"/>
                  <a:gd name="T73" fmla="*/ 314 h 350"/>
                  <a:gd name="T74" fmla="*/ 877 w 1039"/>
                  <a:gd name="T75" fmla="*/ 317 h 350"/>
                  <a:gd name="T76" fmla="*/ 961 w 1039"/>
                  <a:gd name="T77" fmla="*/ 156 h 350"/>
                  <a:gd name="T78" fmla="*/ 960 w 1039"/>
                  <a:gd name="T79" fmla="*/ 113 h 350"/>
                  <a:gd name="T80" fmla="*/ 955 w 1039"/>
                  <a:gd name="T81" fmla="*/ 84 h 350"/>
                  <a:gd name="T82" fmla="*/ 911 w 1039"/>
                  <a:gd name="T83" fmla="*/ 45 h 350"/>
                  <a:gd name="T84" fmla="*/ 784 w 1039"/>
                  <a:gd name="T85" fmla="*/ 30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39" h="350">
                    <a:moveTo>
                      <a:pt x="220" y="350"/>
                    </a:moveTo>
                    <a:cubicBezTo>
                      <a:pt x="202" y="350"/>
                      <a:pt x="185" y="348"/>
                      <a:pt x="169" y="346"/>
                    </a:cubicBezTo>
                    <a:cubicBezTo>
                      <a:pt x="153" y="343"/>
                      <a:pt x="139" y="339"/>
                      <a:pt x="126" y="334"/>
                    </a:cubicBezTo>
                    <a:cubicBezTo>
                      <a:pt x="104" y="325"/>
                      <a:pt x="88" y="309"/>
                      <a:pt x="76" y="286"/>
                    </a:cubicBezTo>
                    <a:cubicBezTo>
                      <a:pt x="67" y="269"/>
                      <a:pt x="60" y="250"/>
                      <a:pt x="54" y="225"/>
                    </a:cubicBezTo>
                    <a:cubicBezTo>
                      <a:pt x="51" y="212"/>
                      <a:pt x="48" y="198"/>
                      <a:pt x="46" y="187"/>
                    </a:cubicBezTo>
                    <a:cubicBezTo>
                      <a:pt x="45" y="185"/>
                      <a:pt x="45" y="185"/>
                      <a:pt x="45" y="185"/>
                    </a:cubicBezTo>
                    <a:cubicBezTo>
                      <a:pt x="43" y="176"/>
                      <a:pt x="41" y="167"/>
                      <a:pt x="40" y="158"/>
                    </a:cubicBezTo>
                    <a:cubicBezTo>
                      <a:pt x="39" y="157"/>
                      <a:pt x="39" y="157"/>
                      <a:pt x="39" y="157"/>
                    </a:cubicBezTo>
                    <a:cubicBezTo>
                      <a:pt x="39" y="155"/>
                      <a:pt x="39" y="155"/>
                      <a:pt x="39" y="155"/>
                    </a:cubicBezTo>
                    <a:cubicBezTo>
                      <a:pt x="38" y="154"/>
                      <a:pt x="38" y="152"/>
                      <a:pt x="37" y="150"/>
                    </a:cubicBezTo>
                    <a:cubicBezTo>
                      <a:pt x="37" y="150"/>
                      <a:pt x="37" y="150"/>
                      <a:pt x="37" y="150"/>
                    </a:cubicBezTo>
                    <a:cubicBezTo>
                      <a:pt x="36" y="148"/>
                      <a:pt x="36" y="146"/>
                      <a:pt x="35" y="144"/>
                    </a:cubicBezTo>
                    <a:cubicBezTo>
                      <a:pt x="35" y="142"/>
                      <a:pt x="34" y="139"/>
                      <a:pt x="33" y="137"/>
                    </a:cubicBezTo>
                    <a:cubicBezTo>
                      <a:pt x="32" y="133"/>
                      <a:pt x="31" y="130"/>
                      <a:pt x="31" y="127"/>
                    </a:cubicBezTo>
                    <a:cubicBezTo>
                      <a:pt x="24" y="104"/>
                      <a:pt x="24" y="104"/>
                      <a:pt x="24" y="104"/>
                    </a:cubicBezTo>
                    <a:cubicBezTo>
                      <a:pt x="4" y="91"/>
                      <a:pt x="4" y="91"/>
                      <a:pt x="4" y="91"/>
                    </a:cubicBezTo>
                    <a:cubicBezTo>
                      <a:pt x="2" y="90"/>
                      <a:pt x="2" y="89"/>
                      <a:pt x="1" y="87"/>
                    </a:cubicBezTo>
                    <a:cubicBezTo>
                      <a:pt x="1" y="85"/>
                      <a:pt x="1" y="85"/>
                      <a:pt x="1" y="85"/>
                    </a:cubicBezTo>
                    <a:cubicBezTo>
                      <a:pt x="1" y="83"/>
                      <a:pt x="0" y="81"/>
                      <a:pt x="0" y="79"/>
                    </a:cubicBezTo>
                    <a:cubicBezTo>
                      <a:pt x="1" y="66"/>
                      <a:pt x="1" y="52"/>
                      <a:pt x="2" y="39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" y="25"/>
                      <a:pt x="4" y="23"/>
                      <a:pt x="7" y="2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5" y="20"/>
                      <a:pt x="21" y="18"/>
                      <a:pt x="26" y="17"/>
                    </a:cubicBezTo>
                    <a:cubicBezTo>
                      <a:pt x="53" y="14"/>
                      <a:pt x="82" y="10"/>
                      <a:pt x="112" y="6"/>
                    </a:cubicBezTo>
                    <a:cubicBezTo>
                      <a:pt x="144" y="2"/>
                      <a:pt x="178" y="1"/>
                      <a:pt x="222" y="1"/>
                    </a:cubicBezTo>
                    <a:cubicBezTo>
                      <a:pt x="222" y="1"/>
                      <a:pt x="222" y="1"/>
                      <a:pt x="222" y="1"/>
                    </a:cubicBezTo>
                    <a:cubicBezTo>
                      <a:pt x="224" y="1"/>
                      <a:pt x="227" y="1"/>
                      <a:pt x="229" y="1"/>
                    </a:cubicBezTo>
                    <a:cubicBezTo>
                      <a:pt x="277" y="1"/>
                      <a:pt x="325" y="5"/>
                      <a:pt x="373" y="14"/>
                    </a:cubicBezTo>
                    <a:cubicBezTo>
                      <a:pt x="400" y="19"/>
                      <a:pt x="427" y="28"/>
                      <a:pt x="450" y="35"/>
                    </a:cubicBezTo>
                    <a:cubicBezTo>
                      <a:pt x="468" y="41"/>
                      <a:pt x="481" y="44"/>
                      <a:pt x="493" y="47"/>
                    </a:cubicBezTo>
                    <a:cubicBezTo>
                      <a:pt x="500" y="48"/>
                      <a:pt x="507" y="48"/>
                      <a:pt x="514" y="49"/>
                    </a:cubicBezTo>
                    <a:cubicBezTo>
                      <a:pt x="457" y="195"/>
                      <a:pt x="457" y="195"/>
                      <a:pt x="457" y="195"/>
                    </a:cubicBezTo>
                    <a:cubicBezTo>
                      <a:pt x="451" y="210"/>
                      <a:pt x="445" y="224"/>
                      <a:pt x="439" y="236"/>
                    </a:cubicBezTo>
                    <a:cubicBezTo>
                      <a:pt x="424" y="264"/>
                      <a:pt x="405" y="288"/>
                      <a:pt x="381" y="307"/>
                    </a:cubicBezTo>
                    <a:cubicBezTo>
                      <a:pt x="368" y="319"/>
                      <a:pt x="351" y="328"/>
                      <a:pt x="328" y="335"/>
                    </a:cubicBezTo>
                    <a:cubicBezTo>
                      <a:pt x="305" y="342"/>
                      <a:pt x="278" y="346"/>
                      <a:pt x="249" y="349"/>
                    </a:cubicBezTo>
                    <a:cubicBezTo>
                      <a:pt x="239" y="349"/>
                      <a:pt x="229" y="350"/>
                      <a:pt x="220" y="350"/>
                    </a:cubicBezTo>
                    <a:close/>
                    <a:moveTo>
                      <a:pt x="161" y="322"/>
                    </a:moveTo>
                    <a:cubicBezTo>
                      <a:pt x="167" y="323"/>
                      <a:pt x="173" y="325"/>
                      <a:pt x="179" y="326"/>
                    </a:cubicBezTo>
                    <a:cubicBezTo>
                      <a:pt x="194" y="328"/>
                      <a:pt x="210" y="329"/>
                      <a:pt x="225" y="329"/>
                    </a:cubicBezTo>
                    <a:cubicBezTo>
                      <a:pt x="253" y="329"/>
                      <a:pt x="281" y="325"/>
                      <a:pt x="308" y="318"/>
                    </a:cubicBezTo>
                    <a:cubicBezTo>
                      <a:pt x="332" y="312"/>
                      <a:pt x="350" y="302"/>
                      <a:pt x="365" y="288"/>
                    </a:cubicBezTo>
                    <a:cubicBezTo>
                      <a:pt x="376" y="278"/>
                      <a:pt x="385" y="266"/>
                      <a:pt x="395" y="249"/>
                    </a:cubicBezTo>
                    <a:cubicBezTo>
                      <a:pt x="410" y="222"/>
                      <a:pt x="422" y="194"/>
                      <a:pt x="429" y="165"/>
                    </a:cubicBezTo>
                    <a:cubicBezTo>
                      <a:pt x="434" y="144"/>
                      <a:pt x="435" y="125"/>
                      <a:pt x="434" y="107"/>
                    </a:cubicBezTo>
                    <a:cubicBezTo>
                      <a:pt x="431" y="71"/>
                      <a:pt x="431" y="71"/>
                      <a:pt x="431" y="71"/>
                    </a:cubicBezTo>
                    <a:cubicBezTo>
                      <a:pt x="399" y="54"/>
                      <a:pt x="399" y="54"/>
                      <a:pt x="399" y="54"/>
                    </a:cubicBezTo>
                    <a:cubicBezTo>
                      <a:pt x="388" y="49"/>
                      <a:pt x="377" y="46"/>
                      <a:pt x="362" y="42"/>
                    </a:cubicBezTo>
                    <a:cubicBezTo>
                      <a:pt x="358" y="42"/>
                      <a:pt x="358" y="42"/>
                      <a:pt x="358" y="42"/>
                    </a:cubicBezTo>
                    <a:cubicBezTo>
                      <a:pt x="328" y="35"/>
                      <a:pt x="296" y="31"/>
                      <a:pt x="251" y="31"/>
                    </a:cubicBezTo>
                    <a:cubicBezTo>
                      <a:pt x="249" y="31"/>
                      <a:pt x="249" y="31"/>
                      <a:pt x="249" y="31"/>
                    </a:cubicBezTo>
                    <a:cubicBezTo>
                      <a:pt x="238" y="31"/>
                      <a:pt x="238" y="31"/>
                      <a:pt x="238" y="31"/>
                    </a:cubicBezTo>
                    <a:cubicBezTo>
                      <a:pt x="227" y="32"/>
                      <a:pt x="214" y="33"/>
                      <a:pt x="201" y="34"/>
                    </a:cubicBezTo>
                    <a:cubicBezTo>
                      <a:pt x="175" y="36"/>
                      <a:pt x="152" y="40"/>
                      <a:pt x="130" y="45"/>
                    </a:cubicBezTo>
                    <a:cubicBezTo>
                      <a:pt x="91" y="56"/>
                      <a:pt x="91" y="56"/>
                      <a:pt x="91" y="56"/>
                    </a:cubicBezTo>
                    <a:cubicBezTo>
                      <a:pt x="82" y="94"/>
                      <a:pt x="82" y="94"/>
                      <a:pt x="82" y="94"/>
                    </a:cubicBezTo>
                    <a:cubicBezTo>
                      <a:pt x="81" y="99"/>
                      <a:pt x="81" y="105"/>
                      <a:pt x="80" y="111"/>
                    </a:cubicBezTo>
                    <a:cubicBezTo>
                      <a:pt x="80" y="111"/>
                      <a:pt x="80" y="111"/>
                      <a:pt x="80" y="111"/>
                    </a:cubicBezTo>
                    <a:cubicBezTo>
                      <a:pt x="80" y="113"/>
                      <a:pt x="79" y="115"/>
                      <a:pt x="79" y="116"/>
                    </a:cubicBezTo>
                    <a:cubicBezTo>
                      <a:pt x="77" y="131"/>
                      <a:pt x="77" y="146"/>
                      <a:pt x="79" y="161"/>
                    </a:cubicBezTo>
                    <a:cubicBezTo>
                      <a:pt x="81" y="182"/>
                      <a:pt x="84" y="209"/>
                      <a:pt x="90" y="237"/>
                    </a:cubicBezTo>
                    <a:cubicBezTo>
                      <a:pt x="95" y="258"/>
                      <a:pt x="103" y="276"/>
                      <a:pt x="113" y="290"/>
                    </a:cubicBezTo>
                    <a:cubicBezTo>
                      <a:pt x="118" y="298"/>
                      <a:pt x="124" y="305"/>
                      <a:pt x="131" y="310"/>
                    </a:cubicBezTo>
                    <a:cubicBezTo>
                      <a:pt x="148" y="322"/>
                      <a:pt x="148" y="322"/>
                      <a:pt x="148" y="322"/>
                    </a:cubicBezTo>
                    <a:cubicBezTo>
                      <a:pt x="161" y="322"/>
                      <a:pt x="161" y="322"/>
                      <a:pt x="161" y="322"/>
                    </a:cubicBezTo>
                    <a:cubicBezTo>
                      <a:pt x="161" y="322"/>
                      <a:pt x="161" y="322"/>
                      <a:pt x="161" y="322"/>
                    </a:cubicBezTo>
                    <a:close/>
                    <a:moveTo>
                      <a:pt x="815" y="348"/>
                    </a:moveTo>
                    <a:cubicBezTo>
                      <a:pt x="787" y="348"/>
                      <a:pt x="762" y="346"/>
                      <a:pt x="738" y="341"/>
                    </a:cubicBezTo>
                    <a:cubicBezTo>
                      <a:pt x="714" y="336"/>
                      <a:pt x="693" y="329"/>
                      <a:pt x="674" y="319"/>
                    </a:cubicBezTo>
                    <a:cubicBezTo>
                      <a:pt x="648" y="304"/>
                      <a:pt x="626" y="282"/>
                      <a:pt x="609" y="254"/>
                    </a:cubicBezTo>
                    <a:cubicBezTo>
                      <a:pt x="598" y="234"/>
                      <a:pt x="588" y="214"/>
                      <a:pt x="579" y="193"/>
                    </a:cubicBezTo>
                    <a:cubicBezTo>
                      <a:pt x="518" y="49"/>
                      <a:pt x="518" y="49"/>
                      <a:pt x="518" y="49"/>
                    </a:cubicBezTo>
                    <a:cubicBezTo>
                      <a:pt x="533" y="48"/>
                      <a:pt x="548" y="46"/>
                      <a:pt x="564" y="40"/>
                    </a:cubicBezTo>
                    <a:cubicBezTo>
                      <a:pt x="572" y="38"/>
                      <a:pt x="580" y="35"/>
                      <a:pt x="588" y="33"/>
                    </a:cubicBezTo>
                    <a:cubicBezTo>
                      <a:pt x="595" y="30"/>
                      <a:pt x="602" y="28"/>
                      <a:pt x="609" y="25"/>
                    </a:cubicBezTo>
                    <a:cubicBezTo>
                      <a:pt x="635" y="17"/>
                      <a:pt x="664" y="11"/>
                      <a:pt x="699" y="6"/>
                    </a:cubicBezTo>
                    <a:cubicBezTo>
                      <a:pt x="733" y="2"/>
                      <a:pt x="767" y="0"/>
                      <a:pt x="803" y="0"/>
                    </a:cubicBezTo>
                    <a:cubicBezTo>
                      <a:pt x="818" y="0"/>
                      <a:pt x="834" y="0"/>
                      <a:pt x="850" y="1"/>
                    </a:cubicBezTo>
                    <a:cubicBezTo>
                      <a:pt x="852" y="1"/>
                      <a:pt x="852" y="1"/>
                      <a:pt x="852" y="1"/>
                    </a:cubicBezTo>
                    <a:cubicBezTo>
                      <a:pt x="877" y="2"/>
                      <a:pt x="903" y="4"/>
                      <a:pt x="928" y="5"/>
                    </a:cubicBezTo>
                    <a:cubicBezTo>
                      <a:pt x="960" y="7"/>
                      <a:pt x="991" y="12"/>
                      <a:pt x="1026" y="18"/>
                    </a:cubicBezTo>
                    <a:cubicBezTo>
                      <a:pt x="1028" y="18"/>
                      <a:pt x="1030" y="18"/>
                      <a:pt x="1032" y="19"/>
                    </a:cubicBezTo>
                    <a:cubicBezTo>
                      <a:pt x="1033" y="19"/>
                      <a:pt x="1033" y="19"/>
                      <a:pt x="1033" y="19"/>
                    </a:cubicBezTo>
                    <a:cubicBezTo>
                      <a:pt x="1036" y="20"/>
                      <a:pt x="1037" y="21"/>
                      <a:pt x="1038" y="25"/>
                    </a:cubicBezTo>
                    <a:cubicBezTo>
                      <a:pt x="1038" y="27"/>
                      <a:pt x="1038" y="30"/>
                      <a:pt x="1038" y="32"/>
                    </a:cubicBezTo>
                    <a:cubicBezTo>
                      <a:pt x="1038" y="33"/>
                      <a:pt x="1038" y="33"/>
                      <a:pt x="1038" y="33"/>
                    </a:cubicBezTo>
                    <a:cubicBezTo>
                      <a:pt x="1039" y="38"/>
                      <a:pt x="1039" y="43"/>
                      <a:pt x="1039" y="47"/>
                    </a:cubicBezTo>
                    <a:cubicBezTo>
                      <a:pt x="1039" y="56"/>
                      <a:pt x="1039" y="64"/>
                      <a:pt x="1039" y="73"/>
                    </a:cubicBezTo>
                    <a:cubicBezTo>
                      <a:pt x="1030" y="55"/>
                      <a:pt x="1030" y="55"/>
                      <a:pt x="1030" y="55"/>
                    </a:cubicBezTo>
                    <a:cubicBezTo>
                      <a:pt x="1016" y="103"/>
                      <a:pt x="1016" y="103"/>
                      <a:pt x="1016" y="103"/>
                    </a:cubicBezTo>
                    <a:cubicBezTo>
                      <a:pt x="1016" y="103"/>
                      <a:pt x="1016" y="103"/>
                      <a:pt x="1016" y="103"/>
                    </a:cubicBezTo>
                    <a:cubicBezTo>
                      <a:pt x="1009" y="126"/>
                      <a:pt x="1009" y="126"/>
                      <a:pt x="1009" y="126"/>
                    </a:cubicBezTo>
                    <a:cubicBezTo>
                      <a:pt x="986" y="208"/>
                      <a:pt x="986" y="208"/>
                      <a:pt x="986" y="208"/>
                    </a:cubicBezTo>
                    <a:cubicBezTo>
                      <a:pt x="990" y="205"/>
                      <a:pt x="990" y="205"/>
                      <a:pt x="990" y="205"/>
                    </a:cubicBezTo>
                    <a:cubicBezTo>
                      <a:pt x="984" y="227"/>
                      <a:pt x="978" y="249"/>
                      <a:pt x="970" y="270"/>
                    </a:cubicBezTo>
                    <a:cubicBezTo>
                      <a:pt x="964" y="284"/>
                      <a:pt x="957" y="296"/>
                      <a:pt x="949" y="305"/>
                    </a:cubicBezTo>
                    <a:cubicBezTo>
                      <a:pt x="937" y="321"/>
                      <a:pt x="921" y="331"/>
                      <a:pt x="898" y="338"/>
                    </a:cubicBezTo>
                    <a:cubicBezTo>
                      <a:pt x="881" y="343"/>
                      <a:pt x="861" y="346"/>
                      <a:pt x="838" y="347"/>
                    </a:cubicBezTo>
                    <a:cubicBezTo>
                      <a:pt x="830" y="348"/>
                      <a:pt x="823" y="348"/>
                      <a:pt x="815" y="348"/>
                    </a:cubicBezTo>
                    <a:close/>
                    <a:moveTo>
                      <a:pt x="784" y="30"/>
                    </a:moveTo>
                    <a:cubicBezTo>
                      <a:pt x="775" y="30"/>
                      <a:pt x="763" y="31"/>
                      <a:pt x="751" y="31"/>
                    </a:cubicBezTo>
                    <a:cubicBezTo>
                      <a:pt x="732" y="33"/>
                      <a:pt x="711" y="35"/>
                      <a:pt x="689" y="40"/>
                    </a:cubicBezTo>
                    <a:cubicBezTo>
                      <a:pt x="676" y="42"/>
                      <a:pt x="660" y="46"/>
                      <a:pt x="645" y="51"/>
                    </a:cubicBezTo>
                    <a:cubicBezTo>
                      <a:pt x="604" y="65"/>
                      <a:pt x="604" y="65"/>
                      <a:pt x="604" y="65"/>
                    </a:cubicBezTo>
                    <a:cubicBezTo>
                      <a:pt x="601" y="108"/>
                      <a:pt x="601" y="108"/>
                      <a:pt x="601" y="108"/>
                    </a:cubicBezTo>
                    <a:cubicBezTo>
                      <a:pt x="601" y="110"/>
                      <a:pt x="601" y="113"/>
                      <a:pt x="601" y="116"/>
                    </a:cubicBezTo>
                    <a:cubicBezTo>
                      <a:pt x="600" y="132"/>
                      <a:pt x="603" y="149"/>
                      <a:pt x="607" y="168"/>
                    </a:cubicBezTo>
                    <a:cubicBezTo>
                      <a:pt x="616" y="207"/>
                      <a:pt x="632" y="240"/>
                      <a:pt x="655" y="269"/>
                    </a:cubicBezTo>
                    <a:cubicBezTo>
                      <a:pt x="674" y="293"/>
                      <a:pt x="698" y="308"/>
                      <a:pt x="727" y="314"/>
                    </a:cubicBezTo>
                    <a:cubicBezTo>
                      <a:pt x="758" y="320"/>
                      <a:pt x="786" y="324"/>
                      <a:pt x="814" y="324"/>
                    </a:cubicBezTo>
                    <a:cubicBezTo>
                      <a:pt x="817" y="324"/>
                      <a:pt x="817" y="324"/>
                      <a:pt x="817" y="324"/>
                    </a:cubicBezTo>
                    <a:cubicBezTo>
                      <a:pt x="835" y="323"/>
                      <a:pt x="856" y="323"/>
                      <a:pt x="877" y="317"/>
                    </a:cubicBezTo>
                    <a:cubicBezTo>
                      <a:pt x="896" y="312"/>
                      <a:pt x="908" y="305"/>
                      <a:pt x="919" y="295"/>
                    </a:cubicBezTo>
                    <a:cubicBezTo>
                      <a:pt x="928" y="286"/>
                      <a:pt x="936" y="274"/>
                      <a:pt x="941" y="259"/>
                    </a:cubicBezTo>
                    <a:cubicBezTo>
                      <a:pt x="953" y="227"/>
                      <a:pt x="960" y="193"/>
                      <a:pt x="961" y="156"/>
                    </a:cubicBezTo>
                    <a:cubicBezTo>
                      <a:pt x="961" y="154"/>
                      <a:pt x="961" y="154"/>
                      <a:pt x="961" y="154"/>
                    </a:cubicBezTo>
                    <a:cubicBezTo>
                      <a:pt x="961" y="142"/>
                      <a:pt x="961" y="130"/>
                      <a:pt x="960" y="118"/>
                    </a:cubicBezTo>
                    <a:cubicBezTo>
                      <a:pt x="960" y="113"/>
                      <a:pt x="960" y="113"/>
                      <a:pt x="960" y="113"/>
                    </a:cubicBezTo>
                    <a:cubicBezTo>
                      <a:pt x="960" y="108"/>
                      <a:pt x="960" y="105"/>
                      <a:pt x="959" y="102"/>
                    </a:cubicBezTo>
                    <a:cubicBezTo>
                      <a:pt x="958" y="93"/>
                      <a:pt x="958" y="93"/>
                      <a:pt x="958" y="93"/>
                    </a:cubicBezTo>
                    <a:cubicBezTo>
                      <a:pt x="955" y="84"/>
                      <a:pt x="955" y="84"/>
                      <a:pt x="955" y="84"/>
                    </a:cubicBezTo>
                    <a:cubicBezTo>
                      <a:pt x="955" y="83"/>
                      <a:pt x="954" y="82"/>
                      <a:pt x="954" y="81"/>
                    </a:cubicBezTo>
                    <a:cubicBezTo>
                      <a:pt x="941" y="53"/>
                      <a:pt x="941" y="53"/>
                      <a:pt x="941" y="53"/>
                    </a:cubicBezTo>
                    <a:cubicBezTo>
                      <a:pt x="911" y="45"/>
                      <a:pt x="911" y="45"/>
                      <a:pt x="911" y="45"/>
                    </a:cubicBezTo>
                    <a:cubicBezTo>
                      <a:pt x="877" y="35"/>
                      <a:pt x="842" y="32"/>
                      <a:pt x="798" y="30"/>
                    </a:cubicBezTo>
                    <a:cubicBezTo>
                      <a:pt x="795" y="29"/>
                      <a:pt x="795" y="29"/>
                      <a:pt x="795" y="29"/>
                    </a:cubicBezTo>
                    <a:cubicBezTo>
                      <a:pt x="784" y="30"/>
                      <a:pt x="784" y="30"/>
                      <a:pt x="78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13"/>
              <p:cNvSpPr>
                <a:spLocks noEditPoints="1"/>
              </p:cNvSpPr>
              <p:nvPr/>
            </p:nvSpPr>
            <p:spPr bwMode="auto">
              <a:xfrm>
                <a:off x="5649913" y="4264025"/>
                <a:ext cx="3127375" cy="1230313"/>
              </a:xfrm>
              <a:custGeom>
                <a:avLst/>
                <a:gdLst>
                  <a:gd name="T0" fmla="*/ 2002 w 2852"/>
                  <a:gd name="T1" fmla="*/ 0 h 1123"/>
                  <a:gd name="T2" fmla="*/ 1595 w 2852"/>
                  <a:gd name="T3" fmla="*/ 742 h 1123"/>
                  <a:gd name="T4" fmla="*/ 1535 w 2852"/>
                  <a:gd name="T5" fmla="*/ 565 h 1123"/>
                  <a:gd name="T6" fmla="*/ 1646 w 2852"/>
                  <a:gd name="T7" fmla="*/ 342 h 1123"/>
                  <a:gd name="T8" fmla="*/ 1423 w 2852"/>
                  <a:gd name="T9" fmla="*/ 119 h 1123"/>
                  <a:gd name="T10" fmla="*/ 1200 w 2852"/>
                  <a:gd name="T11" fmla="*/ 342 h 1123"/>
                  <a:gd name="T12" fmla="*/ 1312 w 2852"/>
                  <a:gd name="T13" fmla="*/ 565 h 1123"/>
                  <a:gd name="T14" fmla="*/ 1240 w 2852"/>
                  <a:gd name="T15" fmla="*/ 746 h 1123"/>
                  <a:gd name="T16" fmla="*/ 844 w 2852"/>
                  <a:gd name="T17" fmla="*/ 0 h 1123"/>
                  <a:gd name="T18" fmla="*/ 0 w 2852"/>
                  <a:gd name="T19" fmla="*/ 889 h 1123"/>
                  <a:gd name="T20" fmla="*/ 173 w 2852"/>
                  <a:gd name="T21" fmla="*/ 1123 h 1123"/>
                  <a:gd name="T22" fmla="*/ 2678 w 2852"/>
                  <a:gd name="T23" fmla="*/ 1123 h 1123"/>
                  <a:gd name="T24" fmla="*/ 2852 w 2852"/>
                  <a:gd name="T25" fmla="*/ 890 h 1123"/>
                  <a:gd name="T26" fmla="*/ 2002 w 2852"/>
                  <a:gd name="T27" fmla="*/ 0 h 1123"/>
                  <a:gd name="T28" fmla="*/ 2586 w 2852"/>
                  <a:gd name="T29" fmla="*/ 447 h 1123"/>
                  <a:gd name="T30" fmla="*/ 2586 w 2852"/>
                  <a:gd name="T31" fmla="*/ 447 h 1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52" h="1123">
                    <a:moveTo>
                      <a:pt x="2002" y="0"/>
                    </a:moveTo>
                    <a:cubicBezTo>
                      <a:pt x="1595" y="742"/>
                      <a:pt x="1595" y="742"/>
                      <a:pt x="1595" y="742"/>
                    </a:cubicBezTo>
                    <a:cubicBezTo>
                      <a:pt x="1535" y="565"/>
                      <a:pt x="1535" y="565"/>
                      <a:pt x="1535" y="565"/>
                    </a:cubicBezTo>
                    <a:cubicBezTo>
                      <a:pt x="1646" y="342"/>
                      <a:pt x="1646" y="342"/>
                      <a:pt x="1646" y="342"/>
                    </a:cubicBezTo>
                    <a:cubicBezTo>
                      <a:pt x="1423" y="119"/>
                      <a:pt x="1423" y="119"/>
                      <a:pt x="1423" y="119"/>
                    </a:cubicBezTo>
                    <a:cubicBezTo>
                      <a:pt x="1200" y="342"/>
                      <a:pt x="1200" y="342"/>
                      <a:pt x="1200" y="342"/>
                    </a:cubicBezTo>
                    <a:cubicBezTo>
                      <a:pt x="1312" y="565"/>
                      <a:pt x="1312" y="565"/>
                      <a:pt x="1312" y="565"/>
                    </a:cubicBezTo>
                    <a:cubicBezTo>
                      <a:pt x="1240" y="746"/>
                      <a:pt x="1240" y="746"/>
                      <a:pt x="1240" y="746"/>
                    </a:cubicBezTo>
                    <a:cubicBezTo>
                      <a:pt x="844" y="0"/>
                      <a:pt x="844" y="0"/>
                      <a:pt x="844" y="0"/>
                    </a:cubicBezTo>
                    <a:cubicBezTo>
                      <a:pt x="844" y="0"/>
                      <a:pt x="0" y="447"/>
                      <a:pt x="0" y="889"/>
                    </a:cubicBezTo>
                    <a:cubicBezTo>
                      <a:pt x="0" y="1011"/>
                      <a:pt x="50" y="1123"/>
                      <a:pt x="173" y="1123"/>
                    </a:cubicBezTo>
                    <a:cubicBezTo>
                      <a:pt x="2678" y="1123"/>
                      <a:pt x="2678" y="1123"/>
                      <a:pt x="2678" y="1123"/>
                    </a:cubicBezTo>
                    <a:cubicBezTo>
                      <a:pt x="2800" y="1123"/>
                      <a:pt x="2852" y="1012"/>
                      <a:pt x="2852" y="890"/>
                    </a:cubicBezTo>
                    <a:cubicBezTo>
                      <a:pt x="2852" y="475"/>
                      <a:pt x="2002" y="0"/>
                      <a:pt x="2002" y="0"/>
                    </a:cubicBezTo>
                    <a:moveTo>
                      <a:pt x="2586" y="447"/>
                    </a:moveTo>
                    <a:cubicBezTo>
                      <a:pt x="2586" y="447"/>
                      <a:pt x="2586" y="447"/>
                      <a:pt x="2586" y="44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14"/>
              <p:cNvSpPr>
                <a:spLocks noEditPoints="1"/>
              </p:cNvSpPr>
              <p:nvPr/>
            </p:nvSpPr>
            <p:spPr bwMode="auto">
              <a:xfrm>
                <a:off x="6415088" y="2301875"/>
                <a:ext cx="1603375" cy="1984375"/>
              </a:xfrm>
              <a:custGeom>
                <a:avLst/>
                <a:gdLst>
                  <a:gd name="T0" fmla="*/ 1460 w 1462"/>
                  <a:gd name="T1" fmla="*/ 878 h 1812"/>
                  <a:gd name="T2" fmla="*/ 1460 w 1462"/>
                  <a:gd name="T3" fmla="*/ 844 h 1812"/>
                  <a:gd name="T4" fmla="*/ 1430 w 1462"/>
                  <a:gd name="T5" fmla="*/ 824 h 1812"/>
                  <a:gd name="T6" fmla="*/ 1420 w 1462"/>
                  <a:gd name="T7" fmla="*/ 817 h 1812"/>
                  <a:gd name="T8" fmla="*/ 764 w 1462"/>
                  <a:gd name="T9" fmla="*/ 90 h 1812"/>
                  <a:gd name="T10" fmla="*/ 193 w 1462"/>
                  <a:gd name="T11" fmla="*/ 151 h 1812"/>
                  <a:gd name="T12" fmla="*/ 61 w 1462"/>
                  <a:gd name="T13" fmla="*/ 806 h 1812"/>
                  <a:gd name="T14" fmla="*/ 31 w 1462"/>
                  <a:gd name="T15" fmla="*/ 824 h 1812"/>
                  <a:gd name="T16" fmla="*/ 2 w 1462"/>
                  <a:gd name="T17" fmla="*/ 844 h 1812"/>
                  <a:gd name="T18" fmla="*/ 2 w 1462"/>
                  <a:gd name="T19" fmla="*/ 878 h 1812"/>
                  <a:gd name="T20" fmla="*/ 36 w 1462"/>
                  <a:gd name="T21" fmla="*/ 1103 h 1812"/>
                  <a:gd name="T22" fmla="*/ 135 w 1462"/>
                  <a:gd name="T23" fmla="*/ 1219 h 1812"/>
                  <a:gd name="T24" fmla="*/ 356 w 1462"/>
                  <a:gd name="T25" fmla="*/ 1624 h 1812"/>
                  <a:gd name="T26" fmla="*/ 722 w 1462"/>
                  <a:gd name="T27" fmla="*/ 1810 h 1812"/>
                  <a:gd name="T28" fmla="*/ 734 w 1462"/>
                  <a:gd name="T29" fmla="*/ 1812 h 1812"/>
                  <a:gd name="T30" fmla="*/ 747 w 1462"/>
                  <a:gd name="T31" fmla="*/ 1810 h 1812"/>
                  <a:gd name="T32" fmla="*/ 1123 w 1462"/>
                  <a:gd name="T33" fmla="*/ 1613 h 1812"/>
                  <a:gd name="T34" fmla="*/ 1332 w 1462"/>
                  <a:gd name="T35" fmla="*/ 1216 h 1812"/>
                  <a:gd name="T36" fmla="*/ 1427 w 1462"/>
                  <a:gd name="T37" fmla="*/ 1099 h 1812"/>
                  <a:gd name="T38" fmla="*/ 1460 w 1462"/>
                  <a:gd name="T39" fmla="*/ 878 h 1812"/>
                  <a:gd name="T40" fmla="*/ 1301 w 1462"/>
                  <a:gd name="T41" fmla="*/ 1049 h 1812"/>
                  <a:gd name="T42" fmla="*/ 1252 w 1462"/>
                  <a:gd name="T43" fmla="*/ 1105 h 1812"/>
                  <a:gd name="T44" fmla="*/ 1218 w 1462"/>
                  <a:gd name="T45" fmla="*/ 1117 h 1812"/>
                  <a:gd name="T46" fmla="*/ 1209 w 1462"/>
                  <a:gd name="T47" fmla="*/ 1151 h 1812"/>
                  <a:gd name="T48" fmla="*/ 1024 w 1462"/>
                  <a:gd name="T49" fmla="*/ 1520 h 1812"/>
                  <a:gd name="T50" fmla="*/ 732 w 1462"/>
                  <a:gd name="T51" fmla="*/ 1675 h 1812"/>
                  <a:gd name="T52" fmla="*/ 454 w 1462"/>
                  <a:gd name="T53" fmla="*/ 1530 h 1812"/>
                  <a:gd name="T54" fmla="*/ 257 w 1462"/>
                  <a:gd name="T55" fmla="*/ 1153 h 1812"/>
                  <a:gd name="T56" fmla="*/ 248 w 1462"/>
                  <a:gd name="T57" fmla="*/ 1117 h 1812"/>
                  <a:gd name="T58" fmla="*/ 212 w 1462"/>
                  <a:gd name="T59" fmla="*/ 1106 h 1812"/>
                  <a:gd name="T60" fmla="*/ 162 w 1462"/>
                  <a:gd name="T61" fmla="*/ 1051 h 1812"/>
                  <a:gd name="T62" fmla="*/ 139 w 1462"/>
                  <a:gd name="T63" fmla="*/ 942 h 1812"/>
                  <a:gd name="T64" fmla="*/ 227 w 1462"/>
                  <a:gd name="T65" fmla="*/ 939 h 1812"/>
                  <a:gd name="T66" fmla="*/ 233 w 1462"/>
                  <a:gd name="T67" fmla="*/ 918 h 1812"/>
                  <a:gd name="T68" fmla="*/ 234 w 1462"/>
                  <a:gd name="T69" fmla="*/ 919 h 1812"/>
                  <a:gd name="T70" fmla="*/ 237 w 1462"/>
                  <a:gd name="T71" fmla="*/ 904 h 1812"/>
                  <a:gd name="T72" fmla="*/ 268 w 1462"/>
                  <a:gd name="T73" fmla="*/ 579 h 1812"/>
                  <a:gd name="T74" fmla="*/ 281 w 1462"/>
                  <a:gd name="T75" fmla="*/ 545 h 1812"/>
                  <a:gd name="T76" fmla="*/ 908 w 1462"/>
                  <a:gd name="T77" fmla="*/ 472 h 1812"/>
                  <a:gd name="T78" fmla="*/ 868 w 1462"/>
                  <a:gd name="T79" fmla="*/ 579 h 1812"/>
                  <a:gd name="T80" fmla="*/ 908 w 1462"/>
                  <a:gd name="T81" fmla="*/ 586 h 1812"/>
                  <a:gd name="T82" fmla="*/ 954 w 1462"/>
                  <a:gd name="T83" fmla="*/ 514 h 1812"/>
                  <a:gd name="T84" fmla="*/ 948 w 1462"/>
                  <a:gd name="T85" fmla="*/ 565 h 1812"/>
                  <a:gd name="T86" fmla="*/ 991 w 1462"/>
                  <a:gd name="T87" fmla="*/ 570 h 1812"/>
                  <a:gd name="T88" fmla="*/ 1018 w 1462"/>
                  <a:gd name="T89" fmla="*/ 488 h 1812"/>
                  <a:gd name="T90" fmla="*/ 1181 w 1462"/>
                  <a:gd name="T91" fmla="*/ 536 h 1812"/>
                  <a:gd name="T92" fmla="*/ 1220 w 1462"/>
                  <a:gd name="T93" fmla="*/ 858 h 1812"/>
                  <a:gd name="T94" fmla="*/ 1231 w 1462"/>
                  <a:gd name="T95" fmla="*/ 916 h 1812"/>
                  <a:gd name="T96" fmla="*/ 1251 w 1462"/>
                  <a:gd name="T97" fmla="*/ 915 h 1812"/>
                  <a:gd name="T98" fmla="*/ 1260 w 1462"/>
                  <a:gd name="T99" fmla="*/ 946 h 1812"/>
                  <a:gd name="T100" fmla="*/ 1323 w 1462"/>
                  <a:gd name="T101" fmla="*/ 942 h 1812"/>
                  <a:gd name="T102" fmla="*/ 1301 w 1462"/>
                  <a:gd name="T103" fmla="*/ 1049 h 18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62" h="1812">
                    <a:moveTo>
                      <a:pt x="1460" y="878"/>
                    </a:moveTo>
                    <a:cubicBezTo>
                      <a:pt x="1460" y="844"/>
                      <a:pt x="1460" y="844"/>
                      <a:pt x="1460" y="844"/>
                    </a:cubicBezTo>
                    <a:cubicBezTo>
                      <a:pt x="1430" y="824"/>
                      <a:pt x="1430" y="824"/>
                      <a:pt x="1430" y="824"/>
                    </a:cubicBezTo>
                    <a:cubicBezTo>
                      <a:pt x="1427" y="822"/>
                      <a:pt x="1423" y="819"/>
                      <a:pt x="1420" y="817"/>
                    </a:cubicBezTo>
                    <a:cubicBezTo>
                      <a:pt x="1360" y="303"/>
                      <a:pt x="1364" y="0"/>
                      <a:pt x="764" y="90"/>
                    </a:cubicBezTo>
                    <a:cubicBezTo>
                      <a:pt x="553" y="121"/>
                      <a:pt x="323" y="56"/>
                      <a:pt x="193" y="151"/>
                    </a:cubicBezTo>
                    <a:cubicBezTo>
                      <a:pt x="28" y="305"/>
                      <a:pt x="16" y="535"/>
                      <a:pt x="61" y="806"/>
                    </a:cubicBezTo>
                    <a:cubicBezTo>
                      <a:pt x="51" y="811"/>
                      <a:pt x="41" y="817"/>
                      <a:pt x="31" y="824"/>
                    </a:cubicBezTo>
                    <a:cubicBezTo>
                      <a:pt x="2" y="844"/>
                      <a:pt x="2" y="844"/>
                      <a:pt x="2" y="844"/>
                    </a:cubicBezTo>
                    <a:cubicBezTo>
                      <a:pt x="2" y="878"/>
                      <a:pt x="2" y="878"/>
                      <a:pt x="2" y="878"/>
                    </a:cubicBezTo>
                    <a:cubicBezTo>
                      <a:pt x="0" y="969"/>
                      <a:pt x="11" y="1045"/>
                      <a:pt x="36" y="1103"/>
                    </a:cubicBezTo>
                    <a:cubicBezTo>
                      <a:pt x="58" y="1156"/>
                      <a:pt x="91" y="1195"/>
                      <a:pt x="135" y="1219"/>
                    </a:cubicBezTo>
                    <a:cubicBezTo>
                      <a:pt x="187" y="1396"/>
                      <a:pt x="262" y="1528"/>
                      <a:pt x="356" y="1624"/>
                    </a:cubicBezTo>
                    <a:cubicBezTo>
                      <a:pt x="459" y="1728"/>
                      <a:pt x="582" y="1787"/>
                      <a:pt x="722" y="1810"/>
                    </a:cubicBezTo>
                    <a:cubicBezTo>
                      <a:pt x="734" y="1812"/>
                      <a:pt x="734" y="1812"/>
                      <a:pt x="734" y="1812"/>
                    </a:cubicBezTo>
                    <a:cubicBezTo>
                      <a:pt x="747" y="1810"/>
                      <a:pt x="747" y="1810"/>
                      <a:pt x="747" y="1810"/>
                    </a:cubicBezTo>
                    <a:cubicBezTo>
                      <a:pt x="901" y="1777"/>
                      <a:pt x="1024" y="1716"/>
                      <a:pt x="1123" y="1613"/>
                    </a:cubicBezTo>
                    <a:cubicBezTo>
                      <a:pt x="1214" y="1517"/>
                      <a:pt x="1282" y="1388"/>
                      <a:pt x="1332" y="1216"/>
                    </a:cubicBezTo>
                    <a:cubicBezTo>
                      <a:pt x="1374" y="1192"/>
                      <a:pt x="1406" y="1152"/>
                      <a:pt x="1427" y="1099"/>
                    </a:cubicBezTo>
                    <a:cubicBezTo>
                      <a:pt x="1451" y="1042"/>
                      <a:pt x="1462" y="967"/>
                      <a:pt x="1460" y="878"/>
                    </a:cubicBezTo>
                    <a:close/>
                    <a:moveTo>
                      <a:pt x="1301" y="1049"/>
                    </a:moveTo>
                    <a:cubicBezTo>
                      <a:pt x="1289" y="1078"/>
                      <a:pt x="1273" y="1098"/>
                      <a:pt x="1252" y="1105"/>
                    </a:cubicBezTo>
                    <a:cubicBezTo>
                      <a:pt x="1218" y="1117"/>
                      <a:pt x="1218" y="1117"/>
                      <a:pt x="1218" y="1117"/>
                    </a:cubicBezTo>
                    <a:cubicBezTo>
                      <a:pt x="1209" y="1151"/>
                      <a:pt x="1209" y="1151"/>
                      <a:pt x="1209" y="1151"/>
                    </a:cubicBezTo>
                    <a:cubicBezTo>
                      <a:pt x="1164" y="1316"/>
                      <a:pt x="1104" y="1436"/>
                      <a:pt x="1024" y="1520"/>
                    </a:cubicBezTo>
                    <a:cubicBezTo>
                      <a:pt x="948" y="1599"/>
                      <a:pt x="852" y="1648"/>
                      <a:pt x="732" y="1675"/>
                    </a:cubicBezTo>
                    <a:cubicBezTo>
                      <a:pt x="625" y="1655"/>
                      <a:pt x="532" y="1609"/>
                      <a:pt x="454" y="1530"/>
                    </a:cubicBezTo>
                    <a:cubicBezTo>
                      <a:pt x="370" y="1445"/>
                      <a:pt x="304" y="1322"/>
                      <a:pt x="257" y="1153"/>
                    </a:cubicBezTo>
                    <a:cubicBezTo>
                      <a:pt x="248" y="1117"/>
                      <a:pt x="248" y="1117"/>
                      <a:pt x="248" y="1117"/>
                    </a:cubicBezTo>
                    <a:cubicBezTo>
                      <a:pt x="212" y="1106"/>
                      <a:pt x="212" y="1106"/>
                      <a:pt x="212" y="1106"/>
                    </a:cubicBezTo>
                    <a:cubicBezTo>
                      <a:pt x="191" y="1099"/>
                      <a:pt x="174" y="1080"/>
                      <a:pt x="162" y="1051"/>
                    </a:cubicBezTo>
                    <a:cubicBezTo>
                      <a:pt x="150" y="1022"/>
                      <a:pt x="142" y="986"/>
                      <a:pt x="139" y="942"/>
                    </a:cubicBezTo>
                    <a:cubicBezTo>
                      <a:pt x="172" y="937"/>
                      <a:pt x="209" y="927"/>
                      <a:pt x="227" y="939"/>
                    </a:cubicBezTo>
                    <a:cubicBezTo>
                      <a:pt x="229" y="933"/>
                      <a:pt x="231" y="926"/>
                      <a:pt x="233" y="918"/>
                    </a:cubicBezTo>
                    <a:cubicBezTo>
                      <a:pt x="234" y="919"/>
                      <a:pt x="234" y="919"/>
                      <a:pt x="234" y="919"/>
                    </a:cubicBezTo>
                    <a:cubicBezTo>
                      <a:pt x="237" y="904"/>
                      <a:pt x="237" y="904"/>
                      <a:pt x="237" y="904"/>
                    </a:cubicBezTo>
                    <a:cubicBezTo>
                      <a:pt x="247" y="865"/>
                      <a:pt x="258" y="619"/>
                      <a:pt x="268" y="579"/>
                    </a:cubicBezTo>
                    <a:cubicBezTo>
                      <a:pt x="272" y="568"/>
                      <a:pt x="274" y="554"/>
                      <a:pt x="281" y="545"/>
                    </a:cubicBezTo>
                    <a:cubicBezTo>
                      <a:pt x="330" y="611"/>
                      <a:pt x="695" y="618"/>
                      <a:pt x="908" y="472"/>
                    </a:cubicBezTo>
                    <a:cubicBezTo>
                      <a:pt x="868" y="579"/>
                      <a:pt x="868" y="579"/>
                      <a:pt x="868" y="579"/>
                    </a:cubicBezTo>
                    <a:cubicBezTo>
                      <a:pt x="908" y="586"/>
                      <a:pt x="908" y="586"/>
                      <a:pt x="908" y="586"/>
                    </a:cubicBezTo>
                    <a:cubicBezTo>
                      <a:pt x="954" y="514"/>
                      <a:pt x="954" y="514"/>
                      <a:pt x="954" y="514"/>
                    </a:cubicBezTo>
                    <a:cubicBezTo>
                      <a:pt x="948" y="565"/>
                      <a:pt x="948" y="565"/>
                      <a:pt x="948" y="565"/>
                    </a:cubicBezTo>
                    <a:cubicBezTo>
                      <a:pt x="991" y="570"/>
                      <a:pt x="991" y="570"/>
                      <a:pt x="991" y="570"/>
                    </a:cubicBezTo>
                    <a:cubicBezTo>
                      <a:pt x="1018" y="488"/>
                      <a:pt x="1018" y="488"/>
                      <a:pt x="1018" y="488"/>
                    </a:cubicBezTo>
                    <a:cubicBezTo>
                      <a:pt x="1070" y="518"/>
                      <a:pt x="1129" y="558"/>
                      <a:pt x="1181" y="536"/>
                    </a:cubicBezTo>
                    <a:cubicBezTo>
                      <a:pt x="1198" y="575"/>
                      <a:pt x="1211" y="812"/>
                      <a:pt x="1220" y="858"/>
                    </a:cubicBezTo>
                    <a:cubicBezTo>
                      <a:pt x="1231" y="916"/>
                      <a:pt x="1231" y="916"/>
                      <a:pt x="1231" y="916"/>
                    </a:cubicBezTo>
                    <a:cubicBezTo>
                      <a:pt x="1251" y="915"/>
                      <a:pt x="1251" y="915"/>
                      <a:pt x="1251" y="915"/>
                    </a:cubicBezTo>
                    <a:cubicBezTo>
                      <a:pt x="1260" y="946"/>
                      <a:pt x="1260" y="946"/>
                      <a:pt x="1260" y="946"/>
                    </a:cubicBezTo>
                    <a:cubicBezTo>
                      <a:pt x="1283" y="943"/>
                      <a:pt x="1303" y="942"/>
                      <a:pt x="1323" y="942"/>
                    </a:cubicBezTo>
                    <a:cubicBezTo>
                      <a:pt x="1320" y="985"/>
                      <a:pt x="1312" y="1021"/>
                      <a:pt x="1301" y="10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93" y="352865"/>
            <a:ext cx="2864225" cy="76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4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5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animScale>
                                          <p:cBhvr additive="base" accumulate="none">
                                            <p:cTn id="8" dur="2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</p:cBhvr>
                                          <p:from x="500000" y="500000"/>
                                          <p:to x="120000" y="120000"/>
                                        </p:animScale>
                                        <p:animScale>
                                          <p:cBhvr additive="base" accumulate="none">
                                            <p:cTn id="9" dur="250" fill="hold">
                                              <p:stCondLst>
                                                <p:cond delay="25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</p:cBhvr>
                                          <p:from x="120000" y="12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25"/>
                                </p:stCondLst>
                                <p:childTnLst>
                                  <p:par>
                                    <p:cTn id="11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525"/>
                                </p:stCondLst>
                                <p:childTnLst>
                                  <p:par>
                                    <p:cTn id="17" presetID="10" presetClass="entr" presetSubtype="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75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  <p:animScale p14:bounceEnd="50000">
                                          <p:cBhvr additive="base" accumulate="none">
                                            <p:cTn id="20" dur="750" fill="hold" p14:presetBounceEnd="5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</p:cBhvr>
                                          <p:from x="0" y="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5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  <p:animScale>
                                          <p:cBhvr additive="base" accumulate="none">
                                            <p:cTn id="24" dur="2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</p:cBhvr>
                                          <p:from x="500000" y="500000"/>
                                          <p:to x="120000" y="120000"/>
                                        </p:animScale>
                                        <p:animScale>
                                          <p:cBhvr additive="base" accumulate="none">
                                            <p:cTn id="25" dur="250" fill="hold">
                                              <p:stCondLst>
                                                <p:cond delay="25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</p:cBhvr>
                                          <p:from x="120000" y="12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nodeType="withEffect" p14:presetBounceEnd="50000">
                                      <p:stCondLst>
                                        <p:cond delay="725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75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  <p:animScale p14:bounceEnd="50000">
                                          <p:cBhvr additive="base" accumulate="none">
                                            <p:cTn id="29" dur="750" fill="hold" p14:presetBounceEnd="5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</p:cBhvr>
                                          <p:from x="0" y="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725"/>
                                      </p:stCondLst>
                                      <p:iterate type="lt">
                                        <p:tmPct val="15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  <p:animScale>
                                          <p:cBhvr additive="base" accumulate="none">
                                            <p:cTn id="33" dur="2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</p:cBhvr>
                                          <p:from x="500000" y="500000"/>
                                          <p:to x="120000" y="120000"/>
                                        </p:animScale>
                                        <p:animScale>
                                          <p:cBhvr additive="base" accumulate="none">
                                            <p:cTn id="34" dur="250" fill="hold">
                                              <p:stCondLst>
                                                <p:cond delay="25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</p:cBhvr>
                                          <p:from x="120000" y="12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" grpId="0" animBg="1"/>
          <p:bldP spid="116" grpId="0" animBg="1"/>
          <p:bldP spid="118" grpId="0"/>
          <p:bldP spid="11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5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animScale>
                                          <p:cBhvr additive="base" accumulate="none">
                                            <p:cTn id="8" dur="2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</p:cBhvr>
                                          <p:from x="500000" y="500000"/>
                                          <p:to x="120000" y="120000"/>
                                        </p:animScale>
                                        <p:animScale>
                                          <p:cBhvr additive="base" accumulate="none">
                                            <p:cTn id="9" dur="250" fill="hold">
                                              <p:stCondLst>
                                                <p:cond delay="25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</p:cBhvr>
                                          <p:from x="120000" y="12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25"/>
                                </p:stCondLst>
                                <p:childTnLst>
                                  <p:par>
                                    <p:cTn id="11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525"/>
                                </p:stCondLst>
                                <p:childTnLst>
                                  <p:par>
                                    <p:cTn id="1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75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  <p:animScale>
                                          <p:cBhvr additive="base" accumulate="none">
                                            <p:cTn id="20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</p:cBhvr>
                                          <p:from x="0" y="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5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  <p:animScale>
                                          <p:cBhvr additive="base" accumulate="none">
                                            <p:cTn id="24" dur="2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</p:cBhvr>
                                          <p:from x="500000" y="500000"/>
                                          <p:to x="120000" y="120000"/>
                                        </p:animScale>
                                        <p:animScale>
                                          <p:cBhvr additive="base" accumulate="none">
                                            <p:cTn id="25" dur="250" fill="hold">
                                              <p:stCondLst>
                                                <p:cond delay="25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</p:cBhvr>
                                          <p:from x="120000" y="12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nodeType="withEffect">
                                      <p:stCondLst>
                                        <p:cond delay="725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75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  <p:animScale>
                                          <p:cBhvr additive="base" accumulate="none">
                                            <p:cTn id="29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</p:cBhvr>
                                          <p:from x="0" y="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725"/>
                                      </p:stCondLst>
                                      <p:iterate type="lt">
                                        <p:tmPct val="15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  <p:animScale>
                                          <p:cBhvr additive="base" accumulate="none">
                                            <p:cTn id="33" dur="2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</p:cBhvr>
                                          <p:from x="500000" y="500000"/>
                                          <p:to x="120000" y="120000"/>
                                        </p:animScale>
                                        <p:animScale>
                                          <p:cBhvr additive="base" accumulate="none">
                                            <p:cTn id="34" dur="250" fill="hold">
                                              <p:stCondLst>
                                                <p:cond delay="25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</p:cBhvr>
                                          <p:from x="120000" y="12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" grpId="0" animBg="1"/>
          <p:bldP spid="116" grpId="0" animBg="1"/>
          <p:bldP spid="118" grpId="0"/>
          <p:bldP spid="119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竢实扬华，自强不息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三、主要功能</a:t>
            </a:r>
            <a:endParaRPr kumimoji="1" lang="zh-CN" altLang="en-US" dirty="0"/>
          </a:p>
        </p:txBody>
      </p:sp>
      <p:sp>
        <p:nvSpPr>
          <p:cNvPr id="8" name="文本占位符 3"/>
          <p:cNvSpPr txBox="1">
            <a:spLocks/>
          </p:cNvSpPr>
          <p:nvPr/>
        </p:nvSpPr>
        <p:spPr>
          <a:xfrm>
            <a:off x="554901" y="1428430"/>
            <a:ext cx="1360985" cy="249299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zh-CN" altLang="en-US" sz="1800" b="1" kern="120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200" kern="1200" dirty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100" kern="1200" dirty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000" kern="1200" dirty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000" kern="1200" dirty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/>
              <a:t>视频监控</a:t>
            </a:r>
            <a:endParaRPr kumimoji="1" lang="zh-CN" altLang="en-US" dirty="0"/>
          </a:p>
        </p:txBody>
      </p:sp>
      <p:pic>
        <p:nvPicPr>
          <p:cNvPr id="9" name="图片 8" descr="C:\Users\netYang\Desktop\毕业设计\图片\实时视频序列图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57" y="1799771"/>
            <a:ext cx="10726057" cy="44419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168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75168D04-7926-484C-B90B-2D13ABC6EC67}" type="slidenum">
              <a:rPr lang="zh-CN" altLang="en-US" smtClean="0"/>
              <a:pPr/>
              <a:t>11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竢实扬华，自强不息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三、主要功能</a:t>
            </a:r>
            <a:endParaRPr kumimoji="1" lang="zh-CN" altLang="en-US" dirty="0"/>
          </a:p>
        </p:txBody>
      </p:sp>
      <p:sp>
        <p:nvSpPr>
          <p:cNvPr id="8" name="文本占位符 3"/>
          <p:cNvSpPr txBox="1">
            <a:spLocks/>
          </p:cNvSpPr>
          <p:nvPr/>
        </p:nvSpPr>
        <p:spPr>
          <a:xfrm>
            <a:off x="554901" y="1428430"/>
            <a:ext cx="1360985" cy="249299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zh-CN" altLang="en-US" sz="1800" b="1" kern="120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200" kern="1200" dirty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100" kern="1200" dirty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000" kern="1200" dirty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000" kern="1200" dirty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/>
              <a:t>事故检测</a:t>
            </a:r>
            <a:endParaRPr kumimoji="1" lang="zh-CN" altLang="en-US" dirty="0"/>
          </a:p>
        </p:txBody>
      </p:sp>
      <p:pic>
        <p:nvPicPr>
          <p:cNvPr id="7" name="图片 6" descr="C:\Users\netYang\Desktop\毕业设计\图片\事故模块序列图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00" y="1799771"/>
            <a:ext cx="10809786" cy="46349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672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0529888" y="6434735"/>
            <a:ext cx="939240" cy="123111"/>
          </a:xfrm>
        </p:spPr>
        <p:txBody>
          <a:bodyPr/>
          <a:lstStyle/>
          <a:p>
            <a:r>
              <a:rPr lang="zh-CN" altLang="en-US" dirty="0"/>
              <a:t>自强日新，明德笃行</a:t>
            </a:r>
          </a:p>
        </p:txBody>
      </p:sp>
      <p:sp>
        <p:nvSpPr>
          <p:cNvPr id="4" name="Freeform 6"/>
          <p:cNvSpPr/>
          <p:nvPr/>
        </p:nvSpPr>
        <p:spPr>
          <a:xfrm>
            <a:off x="0" y="0"/>
            <a:ext cx="6008095" cy="6858000"/>
          </a:xfrm>
          <a:custGeom>
            <a:avLst/>
            <a:gdLst>
              <a:gd name="connsiteX0" fmla="*/ 0 w 6008095"/>
              <a:gd name="connsiteY0" fmla="*/ 0 h 6858000"/>
              <a:gd name="connsiteX1" fmla="*/ 5486400 w 6008095"/>
              <a:gd name="connsiteY1" fmla="*/ 0 h 6858000"/>
              <a:gd name="connsiteX2" fmla="*/ 5486400 w 6008095"/>
              <a:gd name="connsiteY2" fmla="*/ 2910632 h 6858000"/>
              <a:gd name="connsiteX3" fmla="*/ 5504569 w 6008095"/>
              <a:gd name="connsiteY3" fmla="*/ 2925475 h 6858000"/>
              <a:gd name="connsiteX4" fmla="*/ 6008095 w 6008095"/>
              <a:gd name="connsiteY4" fmla="*/ 3429001 h 6858000"/>
              <a:gd name="connsiteX5" fmla="*/ 5504569 w 6008095"/>
              <a:gd name="connsiteY5" fmla="*/ 3932527 h 6858000"/>
              <a:gd name="connsiteX6" fmla="*/ 5486400 w 6008095"/>
              <a:gd name="connsiteY6" fmla="*/ 3947370 h 6858000"/>
              <a:gd name="connsiteX7" fmla="*/ 5486400 w 6008095"/>
              <a:gd name="connsiteY7" fmla="*/ 6858000 h 6858000"/>
              <a:gd name="connsiteX8" fmla="*/ 0 w 6008095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08095" h="6858000">
                <a:moveTo>
                  <a:pt x="0" y="0"/>
                </a:moveTo>
                <a:lnTo>
                  <a:pt x="5486400" y="0"/>
                </a:lnTo>
                <a:lnTo>
                  <a:pt x="5486400" y="2910632"/>
                </a:lnTo>
                <a:lnTo>
                  <a:pt x="5504569" y="2925475"/>
                </a:lnTo>
                <a:cubicBezTo>
                  <a:pt x="6008095" y="3429001"/>
                  <a:pt x="6008095" y="3429001"/>
                  <a:pt x="6008095" y="3429001"/>
                </a:cubicBezTo>
                <a:cubicBezTo>
                  <a:pt x="5504569" y="3932527"/>
                  <a:pt x="5504569" y="3932527"/>
                  <a:pt x="5504569" y="3932527"/>
                </a:cubicBezTo>
                <a:lnTo>
                  <a:pt x="5486400" y="3947370"/>
                </a:lnTo>
                <a:lnTo>
                  <a:pt x="5486400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4" name="Freeform 6"/>
          <p:cNvSpPr/>
          <p:nvPr/>
        </p:nvSpPr>
        <p:spPr>
          <a:xfrm>
            <a:off x="0" y="0"/>
            <a:ext cx="6008095" cy="6858000"/>
          </a:xfrm>
          <a:custGeom>
            <a:avLst/>
            <a:gdLst>
              <a:gd name="connsiteX0" fmla="*/ 0 w 6008095"/>
              <a:gd name="connsiteY0" fmla="*/ 0 h 6858000"/>
              <a:gd name="connsiteX1" fmla="*/ 5486400 w 6008095"/>
              <a:gd name="connsiteY1" fmla="*/ 0 h 6858000"/>
              <a:gd name="connsiteX2" fmla="*/ 5486400 w 6008095"/>
              <a:gd name="connsiteY2" fmla="*/ 2910632 h 6858000"/>
              <a:gd name="connsiteX3" fmla="*/ 5504569 w 6008095"/>
              <a:gd name="connsiteY3" fmla="*/ 2925475 h 6858000"/>
              <a:gd name="connsiteX4" fmla="*/ 6008095 w 6008095"/>
              <a:gd name="connsiteY4" fmla="*/ 3429001 h 6858000"/>
              <a:gd name="connsiteX5" fmla="*/ 5504569 w 6008095"/>
              <a:gd name="connsiteY5" fmla="*/ 3932527 h 6858000"/>
              <a:gd name="connsiteX6" fmla="*/ 5486400 w 6008095"/>
              <a:gd name="connsiteY6" fmla="*/ 3947370 h 6858000"/>
              <a:gd name="connsiteX7" fmla="*/ 5486400 w 6008095"/>
              <a:gd name="connsiteY7" fmla="*/ 6858000 h 6858000"/>
              <a:gd name="connsiteX8" fmla="*/ 0 w 6008095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08095" h="6858000">
                <a:moveTo>
                  <a:pt x="0" y="0"/>
                </a:moveTo>
                <a:lnTo>
                  <a:pt x="5486400" y="0"/>
                </a:lnTo>
                <a:lnTo>
                  <a:pt x="5486400" y="2910632"/>
                </a:lnTo>
                <a:lnTo>
                  <a:pt x="5504569" y="2925475"/>
                </a:lnTo>
                <a:cubicBezTo>
                  <a:pt x="6008095" y="3429001"/>
                  <a:pt x="6008095" y="3429001"/>
                  <a:pt x="6008095" y="3429001"/>
                </a:cubicBezTo>
                <a:cubicBezTo>
                  <a:pt x="5504569" y="3932527"/>
                  <a:pt x="5504569" y="3932527"/>
                  <a:pt x="5504569" y="3932527"/>
                </a:cubicBezTo>
                <a:lnTo>
                  <a:pt x="5486400" y="3947370"/>
                </a:lnTo>
                <a:lnTo>
                  <a:pt x="5486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5" name="Rectangle 9"/>
          <p:cNvSpPr/>
          <p:nvPr/>
        </p:nvSpPr>
        <p:spPr>
          <a:xfrm>
            <a:off x="6389573" y="2851540"/>
            <a:ext cx="5082956" cy="70019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914377">
              <a:lnSpc>
                <a:spcPct val="150000"/>
              </a:lnSpc>
            </a:pPr>
            <a:r>
              <a:rPr lang="zh-CN" altLang="en-US" dirty="0">
                <a:solidFill>
                  <a:srgbClr val="333639">
                    <a:lumMod val="100000"/>
                  </a:srgbClr>
                </a:solidFill>
                <a:latin typeface="微软雅黑 Light" charset="0"/>
                <a:ea typeface="微软雅黑 Light" charset="0"/>
                <a:cs typeface="微软雅黑 Light" charset="0"/>
                <a:sym typeface="+mn-lt"/>
              </a:rPr>
              <a:t>高速路面监控系统是使用</a:t>
            </a:r>
            <a:r>
              <a:rPr lang="en-US" altLang="zh-CN" dirty="0">
                <a:solidFill>
                  <a:srgbClr val="333639">
                    <a:lumMod val="100000"/>
                  </a:srgbClr>
                </a:solidFill>
                <a:latin typeface="微软雅黑 Light" charset="0"/>
                <a:ea typeface="微软雅黑 Light" charset="0"/>
                <a:cs typeface="微软雅黑 Light" charset="0"/>
                <a:sym typeface="+mn-lt"/>
              </a:rPr>
              <a:t>Spring Boot</a:t>
            </a:r>
            <a:r>
              <a:rPr lang="zh-CN" altLang="en-US" dirty="0">
                <a:solidFill>
                  <a:srgbClr val="333639">
                    <a:lumMod val="100000"/>
                  </a:srgbClr>
                </a:solidFill>
                <a:latin typeface="微软雅黑 Light" charset="0"/>
                <a:ea typeface="微软雅黑 Light" charset="0"/>
                <a:cs typeface="微软雅黑 Light" charset="0"/>
                <a:sym typeface="+mn-lt"/>
              </a:rPr>
              <a:t>快速搭建出来的基于</a:t>
            </a:r>
            <a:r>
              <a:rPr lang="en-US" altLang="zh-CN" dirty="0">
                <a:solidFill>
                  <a:srgbClr val="333639">
                    <a:lumMod val="100000"/>
                  </a:srgbClr>
                </a:solidFill>
                <a:latin typeface="微软雅黑 Light" charset="0"/>
                <a:ea typeface="微软雅黑 Light" charset="0"/>
                <a:cs typeface="微软雅黑 Light" charset="0"/>
                <a:sym typeface="+mn-lt"/>
              </a:rPr>
              <a:t>MVC</a:t>
            </a:r>
            <a:r>
              <a:rPr lang="zh-CN" altLang="en-US" dirty="0">
                <a:solidFill>
                  <a:srgbClr val="333639">
                    <a:lumMod val="100000"/>
                  </a:srgbClr>
                </a:solidFill>
                <a:latin typeface="微软雅黑 Light" charset="0"/>
                <a:ea typeface="微软雅黑 Light" charset="0"/>
                <a:cs typeface="微软雅黑 Light" charset="0"/>
                <a:sym typeface="+mn-lt"/>
              </a:rPr>
              <a:t>模式的一个</a:t>
            </a:r>
            <a:r>
              <a:rPr lang="en-US" altLang="zh-CN" dirty="0">
                <a:solidFill>
                  <a:srgbClr val="333639">
                    <a:lumMod val="100000"/>
                  </a:srgbClr>
                </a:solidFill>
                <a:latin typeface="微软雅黑 Light" charset="0"/>
                <a:ea typeface="微软雅黑 Light" charset="0"/>
                <a:cs typeface="微软雅黑 Light" charset="0"/>
                <a:sym typeface="+mn-lt"/>
              </a:rPr>
              <a:t>Web</a:t>
            </a:r>
            <a:r>
              <a:rPr lang="zh-CN" altLang="en-US" dirty="0">
                <a:solidFill>
                  <a:srgbClr val="333639">
                    <a:lumMod val="100000"/>
                  </a:srgbClr>
                </a:solidFill>
                <a:latin typeface="微软雅黑 Light" charset="0"/>
                <a:ea typeface="微软雅黑 Light" charset="0"/>
                <a:cs typeface="微软雅黑 Light" charset="0"/>
                <a:sym typeface="+mn-lt"/>
              </a:rPr>
              <a:t>项目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021290" y="4197768"/>
            <a:ext cx="3451696" cy="1002821"/>
            <a:chOff x="1021290" y="4197768"/>
            <a:chExt cx="3451696" cy="1002821"/>
          </a:xfrm>
        </p:grpSpPr>
        <p:sp>
          <p:nvSpPr>
            <p:cNvPr id="7" name="Rectangle 10"/>
            <p:cNvSpPr/>
            <p:nvPr/>
          </p:nvSpPr>
          <p:spPr>
            <a:xfrm>
              <a:off x="2141846" y="4197768"/>
              <a:ext cx="121058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377"/>
              <a:r>
                <a:rPr lang="zh-CN" altLang="en-US" sz="2000" b="1" dirty="0" smtClean="0">
                  <a:solidFill>
                    <a:prstClr val="white"/>
                  </a:solidFill>
                  <a:cs typeface="+mn-ea"/>
                  <a:sym typeface="+mn-lt"/>
                </a:rPr>
                <a:t>第四部分</a:t>
              </a:r>
              <a:endParaRPr lang="zh-CN" altLang="en-US" sz="2000" b="1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Rectangle 11"/>
            <p:cNvSpPr/>
            <p:nvPr/>
          </p:nvSpPr>
          <p:spPr>
            <a:xfrm>
              <a:off x="1021290" y="4567100"/>
              <a:ext cx="3451696" cy="633489"/>
            </a:xfrm>
            <a:prstGeom prst="rect">
              <a:avLst/>
            </a:prstGeom>
          </p:spPr>
          <p:txBody>
            <a:bodyPr wrap="square" tIns="72000" bIns="72000" anchor="t" anchorCtr="1">
              <a:spAutoFit/>
            </a:bodyPr>
            <a:lstStyle/>
            <a:p>
              <a:pPr algn="ctr" defTabSz="914377">
                <a:lnSpc>
                  <a:spcPct val="150000"/>
                </a:lnSpc>
              </a:pPr>
              <a:r>
                <a:rPr lang="zh-CN" altLang="en-US" sz="2400" b="1" dirty="0" smtClean="0">
                  <a:solidFill>
                    <a:schemeClr val="bg1"/>
                  </a:solidFill>
                  <a:cs typeface="+mn-ea"/>
                  <a:sym typeface="+mn-lt"/>
                </a:rPr>
                <a:t>系统</a:t>
              </a:r>
              <a:r>
                <a:rPr lang="zh-CN" alt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特色</a:t>
              </a:r>
            </a:p>
          </p:txBody>
        </p:sp>
      </p:grpSp>
      <p:sp>
        <p:nvSpPr>
          <p:cNvPr id="9" name="TextBox 12"/>
          <p:cNvSpPr txBox="1"/>
          <p:nvPr/>
        </p:nvSpPr>
        <p:spPr>
          <a:xfrm>
            <a:off x="5861188" y="2048763"/>
            <a:ext cx="5950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id-ID" sz="9600" dirty="0">
                <a:solidFill>
                  <a:schemeClr val="accent1"/>
                </a:solidFill>
                <a:cs typeface="+mn-ea"/>
                <a:sym typeface="+mn-lt"/>
              </a:rPr>
              <a:t>“</a:t>
            </a:r>
          </a:p>
        </p:txBody>
      </p:sp>
      <p:sp>
        <p:nvSpPr>
          <p:cNvPr id="10" name="TextBox 13"/>
          <p:cNvSpPr txBox="1"/>
          <p:nvPr/>
        </p:nvSpPr>
        <p:spPr>
          <a:xfrm>
            <a:off x="10891826" y="3721887"/>
            <a:ext cx="5950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id-ID" sz="9600" dirty="0">
                <a:solidFill>
                  <a:schemeClr val="accent1"/>
                </a:solidFill>
                <a:cs typeface="+mn-ea"/>
                <a:sym typeface="+mn-lt"/>
              </a:rPr>
              <a:t>”</a:t>
            </a:r>
            <a:endParaRPr lang="id-ID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402672" y="1247775"/>
            <a:ext cx="2687316" cy="2687316"/>
          </a:xfrm>
          <a:prstGeom prst="ellipse">
            <a:avLst/>
          </a:prstGeom>
          <a:solidFill>
            <a:srgbClr val="4276AA">
              <a:lumMod val="20000"/>
              <a:lumOff val="80000"/>
              <a:alpha val="56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graphicFrame>
        <p:nvGraphicFramePr>
          <p:cNvPr id="13" name="图示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1024010"/>
              </p:ext>
            </p:extLst>
          </p:nvPr>
        </p:nvGraphicFramePr>
        <p:xfrm>
          <a:off x="1544072" y="1379572"/>
          <a:ext cx="2404516" cy="242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4365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 additive="base" accumulate="none">
                                        <p:cTn id="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 accumulate="none">
                                        <p:cTn id="9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10529888" y="6241745"/>
            <a:ext cx="939240" cy="144787"/>
          </a:xfrm>
        </p:spPr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  <a:pPr/>
              <a:t>13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70" name="页脚占位符 2"/>
          <p:cNvSpPr>
            <a:spLocks noGrp="1"/>
          </p:cNvSpPr>
          <p:nvPr>
            <p:ph type="ftr" sz="quarter" idx="3"/>
          </p:nvPr>
        </p:nvSpPr>
        <p:spPr>
          <a:xfrm>
            <a:off x="10529888" y="6434735"/>
            <a:ext cx="939240" cy="123111"/>
          </a:xfrm>
        </p:spPr>
        <p:txBody>
          <a:bodyPr/>
          <a:lstStyle/>
          <a:p>
            <a:r>
              <a:rPr lang="zh-CN" altLang="en-US" dirty="0"/>
              <a:t>自强日新，明德笃行</a:t>
            </a:r>
          </a:p>
        </p:txBody>
      </p:sp>
      <p:sp>
        <p:nvSpPr>
          <p:cNvPr id="71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621701" y="739001"/>
            <a:ext cx="3188423" cy="249299"/>
          </a:xfrm>
        </p:spPr>
        <p:txBody>
          <a:bodyPr/>
          <a:lstStyle/>
          <a:p>
            <a:r>
              <a:rPr lang="zh-CN" altLang="en-US" dirty="0" smtClean="0"/>
              <a:t>四、系统特色</a:t>
            </a:r>
            <a:endParaRPr lang="zh-CN" altLang="en-US" dirty="0"/>
          </a:p>
        </p:txBody>
      </p:sp>
      <p:grpSp>
        <p:nvGrpSpPr>
          <p:cNvPr id="47" name="组合 46"/>
          <p:cNvGrpSpPr/>
          <p:nvPr/>
        </p:nvGrpSpPr>
        <p:grpSpPr>
          <a:xfrm>
            <a:off x="5433876" y="1739145"/>
            <a:ext cx="1785258" cy="1541765"/>
            <a:chOff x="3851920" y="1839843"/>
            <a:chExt cx="1440160" cy="1241517"/>
          </a:xfrm>
          <a:effectLst/>
        </p:grpSpPr>
        <p:sp>
          <p:nvSpPr>
            <p:cNvPr id="48" name="六边形 47"/>
            <p:cNvSpPr/>
            <p:nvPr/>
          </p:nvSpPr>
          <p:spPr>
            <a:xfrm>
              <a:off x="3851920" y="1839843"/>
              <a:ext cx="1440160" cy="1241517"/>
            </a:xfrm>
            <a:prstGeom prst="hexagon">
              <a:avLst/>
            </a:prstGeom>
            <a:solidFill>
              <a:srgbClr val="314865"/>
            </a:solidFill>
            <a:ln w="3175" cap="flat" cmpd="sng" algn="ctr">
              <a:solidFill>
                <a:srgbClr val="D7D7D7"/>
              </a:solidFill>
              <a:prstDash val="solid"/>
            </a:ln>
            <a:effectLst/>
          </p:spPr>
          <p:txBody>
            <a:bodyPr lIns="0" rIns="0" anchor="ctr"/>
            <a:lstStyle/>
            <a:p>
              <a:pPr algn="ctr" fontAlgn="base">
                <a:lnSpc>
                  <a:spcPct val="120000"/>
                </a:lnSpc>
                <a:spcBef>
                  <a:spcPts val="450"/>
                </a:spcBef>
                <a:spcAft>
                  <a:spcPts val="450"/>
                </a:spcAft>
                <a:defRPr/>
              </a:pPr>
              <a:endParaRPr lang="zh-CN" altLang="en-US" sz="2100" kern="0" dirty="0">
                <a:solidFill>
                  <a:sysClr val="window" lastClr="FFFFFF"/>
                </a:solidFill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49" name="TextBox 53"/>
            <p:cNvSpPr txBox="1">
              <a:spLocks noChangeArrowheads="1"/>
            </p:cNvSpPr>
            <p:nvPr/>
          </p:nvSpPr>
          <p:spPr bwMode="auto">
            <a:xfrm>
              <a:off x="3977935" y="2303346"/>
              <a:ext cx="1199159" cy="353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kern="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分析预测</a:t>
              </a:r>
              <a:endParaRPr lang="zh-CN" altLang="en-US" sz="2400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50" name="组合 13"/>
          <p:cNvGrpSpPr/>
          <p:nvPr/>
        </p:nvGrpSpPr>
        <p:grpSpPr>
          <a:xfrm>
            <a:off x="4110481" y="4003176"/>
            <a:ext cx="1667997" cy="1291770"/>
            <a:chOff x="2699792" y="3776641"/>
            <a:chExt cx="1440160" cy="1241517"/>
          </a:xfrm>
          <a:effectLst/>
        </p:grpSpPr>
        <p:sp>
          <p:nvSpPr>
            <p:cNvPr id="51" name="六边形 50"/>
            <p:cNvSpPr/>
            <p:nvPr/>
          </p:nvSpPr>
          <p:spPr>
            <a:xfrm>
              <a:off x="2699792" y="3776641"/>
              <a:ext cx="1440160" cy="1241517"/>
            </a:xfrm>
            <a:prstGeom prst="hexagon">
              <a:avLst/>
            </a:prstGeom>
            <a:solidFill>
              <a:srgbClr val="314865"/>
            </a:solidFill>
            <a:ln w="3175" cap="flat" cmpd="sng" algn="ctr">
              <a:solidFill>
                <a:srgbClr val="D7D7D7"/>
              </a:solidFill>
              <a:prstDash val="solid"/>
            </a:ln>
            <a:effectLst/>
          </p:spPr>
          <p:txBody>
            <a:bodyPr lIns="0" rIns="0" anchor="ctr"/>
            <a:lstStyle/>
            <a:p>
              <a:pPr algn="ctr" fontAlgn="base">
                <a:lnSpc>
                  <a:spcPct val="120000"/>
                </a:lnSpc>
                <a:spcBef>
                  <a:spcPts val="450"/>
                </a:spcBef>
                <a:spcAft>
                  <a:spcPts val="450"/>
                </a:spcAft>
                <a:defRPr/>
              </a:pPr>
              <a:endParaRPr lang="zh-CN" altLang="en-US" sz="2100" kern="0" dirty="0">
                <a:solidFill>
                  <a:sysClr val="window" lastClr="FFFFFF"/>
                </a:solidFill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52" name="TextBox 53"/>
            <p:cNvSpPr txBox="1">
              <a:spLocks noChangeArrowheads="1"/>
            </p:cNvSpPr>
            <p:nvPr/>
          </p:nvSpPr>
          <p:spPr bwMode="auto">
            <a:xfrm>
              <a:off x="2797205" y="4142858"/>
              <a:ext cx="1188134" cy="776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kern="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联网分级管理</a:t>
              </a:r>
              <a:endParaRPr lang="zh-CN" altLang="en-US" sz="2400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53" name="组合 11"/>
          <p:cNvGrpSpPr/>
          <p:nvPr/>
        </p:nvGrpSpPr>
        <p:grpSpPr>
          <a:xfrm>
            <a:off x="6888082" y="3854609"/>
            <a:ext cx="1740025" cy="1395095"/>
            <a:chOff x="4973489" y="3733917"/>
            <a:chExt cx="1440160" cy="1241517"/>
          </a:xfrm>
          <a:effectLst/>
        </p:grpSpPr>
        <p:sp>
          <p:nvSpPr>
            <p:cNvPr id="54" name="六边形 53"/>
            <p:cNvSpPr/>
            <p:nvPr/>
          </p:nvSpPr>
          <p:spPr>
            <a:xfrm>
              <a:off x="4973489" y="3733917"/>
              <a:ext cx="1440160" cy="1241517"/>
            </a:xfrm>
            <a:prstGeom prst="hexagon">
              <a:avLst/>
            </a:prstGeom>
            <a:solidFill>
              <a:srgbClr val="314865"/>
            </a:solidFill>
            <a:ln w="3175" cap="flat" cmpd="sng" algn="ctr">
              <a:solidFill>
                <a:srgbClr val="D7D7D7"/>
              </a:solidFill>
              <a:prstDash val="solid"/>
            </a:ln>
            <a:effectLst/>
          </p:spPr>
          <p:txBody>
            <a:bodyPr lIns="0" rIns="0" anchor="ctr"/>
            <a:lstStyle/>
            <a:p>
              <a:pPr algn="ctr" fontAlgn="base">
                <a:lnSpc>
                  <a:spcPct val="120000"/>
                </a:lnSpc>
                <a:spcBef>
                  <a:spcPts val="450"/>
                </a:spcBef>
                <a:spcAft>
                  <a:spcPts val="450"/>
                </a:spcAft>
                <a:defRPr/>
              </a:pPr>
              <a:endParaRPr lang="zh-CN" altLang="en-US" sz="2100" kern="0" dirty="0">
                <a:solidFill>
                  <a:sysClr val="window" lastClr="FFFFFF"/>
                </a:solidFill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55" name="TextBox 53"/>
            <p:cNvSpPr txBox="1">
              <a:spLocks noChangeArrowheads="1"/>
            </p:cNvSpPr>
            <p:nvPr/>
          </p:nvSpPr>
          <p:spPr bwMode="auto">
            <a:xfrm>
              <a:off x="5099502" y="4207685"/>
              <a:ext cx="1188132" cy="718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kern="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事故自动检测</a:t>
              </a:r>
              <a:endParaRPr lang="zh-CN" altLang="en-US" sz="2400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56" name="组合 12"/>
          <p:cNvGrpSpPr/>
          <p:nvPr/>
        </p:nvGrpSpPr>
        <p:grpSpPr>
          <a:xfrm>
            <a:off x="5511982" y="3327022"/>
            <a:ext cx="1629047" cy="1223813"/>
            <a:chOff x="3851920" y="3120357"/>
            <a:chExt cx="1440160" cy="1241517"/>
          </a:xfrm>
          <a:effectLst/>
        </p:grpSpPr>
        <p:sp>
          <p:nvSpPr>
            <p:cNvPr id="57" name="六边形 56"/>
            <p:cNvSpPr/>
            <p:nvPr/>
          </p:nvSpPr>
          <p:spPr>
            <a:xfrm>
              <a:off x="3851920" y="3120357"/>
              <a:ext cx="1440160" cy="1241517"/>
            </a:xfrm>
            <a:prstGeom prst="hexagon">
              <a:avLst/>
            </a:prstGeom>
            <a:solidFill>
              <a:srgbClr val="E2E9E9"/>
            </a:solidFill>
            <a:ln w="3175" cap="flat" cmpd="sng" algn="ctr">
              <a:solidFill>
                <a:srgbClr val="EAEAEA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900" kern="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TextBox 53"/>
            <p:cNvSpPr txBox="1">
              <a:spLocks noChangeArrowheads="1"/>
            </p:cNvSpPr>
            <p:nvPr/>
          </p:nvSpPr>
          <p:spPr bwMode="auto">
            <a:xfrm>
              <a:off x="3977935" y="3417950"/>
              <a:ext cx="1188132" cy="81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kern="0" dirty="0" smtClean="0">
                  <a:solidFill>
                    <a:srgbClr val="314865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实时监控</a:t>
              </a:r>
              <a:endParaRPr lang="zh-CN" altLang="en-US" sz="2400" kern="0" dirty="0">
                <a:solidFill>
                  <a:srgbClr val="314865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59" name="그룹 24"/>
          <p:cNvGrpSpPr/>
          <p:nvPr/>
        </p:nvGrpSpPr>
        <p:grpSpPr>
          <a:xfrm flipH="1">
            <a:off x="1311384" y="1791768"/>
            <a:ext cx="4222825" cy="718259"/>
            <a:chOff x="5197474" y="2793443"/>
            <a:chExt cx="3464204" cy="589225"/>
          </a:xfrm>
        </p:grpSpPr>
        <p:cxnSp>
          <p:nvCxnSpPr>
            <p:cNvPr id="60" name="직선 연결선 25"/>
            <p:cNvCxnSpPr/>
            <p:nvPr/>
          </p:nvCxnSpPr>
          <p:spPr>
            <a:xfrm flipV="1">
              <a:off x="5197474" y="2793444"/>
              <a:ext cx="340460" cy="58922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26"/>
            <p:cNvCxnSpPr/>
            <p:nvPr/>
          </p:nvCxnSpPr>
          <p:spPr>
            <a:xfrm>
              <a:off x="5529069" y="2793443"/>
              <a:ext cx="3132609" cy="0"/>
            </a:xfrm>
            <a:prstGeom prst="line">
              <a:avLst/>
            </a:prstGeom>
            <a:ln>
              <a:solidFill>
                <a:schemeClr val="accent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1151930" y="2102438"/>
            <a:ext cx="3978068" cy="923330"/>
          </a:xfrm>
          <a:prstGeom prst="rect">
            <a:avLst/>
          </a:prstGeom>
        </p:spPr>
        <p:txBody>
          <a:bodyPr wrap="square" lIns="360000" tIns="0" rIns="0" bIns="0" anchor="ctr" anchorCtr="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ahoma" pitchFamily="34" charset="0"/>
              </a:rPr>
              <a:t>通过对事故信息进行统计分析，预防可能发生的交通事件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  <a:cs typeface="Tahoma" pitchFamily="34" charset="0"/>
            </a:endParaRPr>
          </a:p>
        </p:txBody>
      </p:sp>
      <p:grpSp>
        <p:nvGrpSpPr>
          <p:cNvPr id="63" name="그룹 18"/>
          <p:cNvGrpSpPr/>
          <p:nvPr/>
        </p:nvGrpSpPr>
        <p:grpSpPr>
          <a:xfrm>
            <a:off x="7951367" y="3025767"/>
            <a:ext cx="3050462" cy="828841"/>
            <a:chOff x="5603149" y="2793443"/>
            <a:chExt cx="3058530" cy="1363306"/>
          </a:xfrm>
        </p:grpSpPr>
        <p:cxnSp>
          <p:nvCxnSpPr>
            <p:cNvPr id="64" name="직선 연결선 19"/>
            <p:cNvCxnSpPr/>
            <p:nvPr/>
          </p:nvCxnSpPr>
          <p:spPr>
            <a:xfrm flipV="1">
              <a:off x="5603149" y="2793443"/>
              <a:ext cx="787733" cy="136330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20"/>
            <p:cNvCxnSpPr/>
            <p:nvPr/>
          </p:nvCxnSpPr>
          <p:spPr>
            <a:xfrm>
              <a:off x="6386660" y="2793443"/>
              <a:ext cx="2275019" cy="0"/>
            </a:xfrm>
            <a:prstGeom prst="line">
              <a:avLst/>
            </a:prstGeom>
            <a:ln>
              <a:solidFill>
                <a:schemeClr val="accent3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8542530" y="3165840"/>
            <a:ext cx="3361035" cy="1384995"/>
          </a:xfrm>
          <a:prstGeom prst="rect">
            <a:avLst/>
          </a:prstGeom>
        </p:spPr>
        <p:txBody>
          <a:bodyPr wrap="square" lIns="360000" tIns="0" rIns="0" bIns="0" anchor="ctr" anchorCtr="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ahoma" pitchFamily="34" charset="0"/>
              </a:rPr>
              <a:t>由事故检测分析系统自动检测，提高事故应急处理能力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  <a:cs typeface="Tahoma" pitchFamily="34" charset="0"/>
            </a:endParaRPr>
          </a:p>
        </p:txBody>
      </p:sp>
      <p:grpSp>
        <p:nvGrpSpPr>
          <p:cNvPr id="25" name="그룹 27"/>
          <p:cNvGrpSpPr/>
          <p:nvPr/>
        </p:nvGrpSpPr>
        <p:grpSpPr>
          <a:xfrm flipH="1">
            <a:off x="1439151" y="4649061"/>
            <a:ext cx="3123451" cy="555380"/>
            <a:chOff x="6099349" y="2793443"/>
            <a:chExt cx="2562330" cy="455608"/>
          </a:xfrm>
        </p:grpSpPr>
        <p:cxnSp>
          <p:nvCxnSpPr>
            <p:cNvPr id="26" name="직선 연결선 28"/>
            <p:cNvCxnSpPr/>
            <p:nvPr/>
          </p:nvCxnSpPr>
          <p:spPr>
            <a:xfrm flipV="1">
              <a:off x="6099349" y="2793443"/>
              <a:ext cx="263255" cy="45560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9"/>
            <p:cNvCxnSpPr/>
            <p:nvPr/>
          </p:nvCxnSpPr>
          <p:spPr>
            <a:xfrm>
              <a:off x="6362604" y="2793443"/>
              <a:ext cx="2299075" cy="0"/>
            </a:xfrm>
            <a:prstGeom prst="line">
              <a:avLst/>
            </a:prstGeom>
            <a:ln>
              <a:solidFill>
                <a:schemeClr val="accent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569442" y="4742355"/>
            <a:ext cx="3978068" cy="923330"/>
          </a:xfrm>
          <a:prstGeom prst="rect">
            <a:avLst/>
          </a:prstGeom>
        </p:spPr>
        <p:txBody>
          <a:bodyPr wrap="square" lIns="360000" tIns="0" rIns="0" bIns="0" anchor="ctr" anchorCtr="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ahoma" pitchFamily="34" charset="0"/>
              </a:rPr>
              <a:t>系统可分为监控（分）中心对节点进行管理监督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6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286000"/>
            <a:ext cx="12192000" cy="28032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123" b="1" dirty="0" smtClean="0"/>
              <a:t>谢谢观看</a:t>
            </a:r>
            <a:endParaRPr lang="en-US" altLang="zh-CN" sz="4123" b="1" dirty="0"/>
          </a:p>
        </p:txBody>
      </p:sp>
    </p:spTree>
    <p:extLst>
      <p:ext uri="{BB962C8B-B14F-4D97-AF65-F5344CB8AC3E}">
        <p14:creationId xmlns:p14="http://schemas.microsoft.com/office/powerpoint/2010/main" val="303349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 additive="base" accumulate="none">
                                        <p:cTn id="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 accumulate="none">
                                        <p:cTn id="9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 bwMode="auto">
          <a:xfrm>
            <a:off x="4762" y="1919093"/>
            <a:ext cx="2730880" cy="360040"/>
          </a:xfrm>
          <a:prstGeom prst="parallelogram">
            <a:avLst>
              <a:gd name="adj" fmla="val 76283"/>
            </a:avLst>
          </a:prstGeom>
          <a:solidFill>
            <a:schemeClr val="accent1">
              <a:lumMod val="50000"/>
            </a:schemeClr>
          </a:solidFill>
          <a:ln w="19050">
            <a:noFill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b="1" dirty="0">
              <a:solidFill>
                <a:schemeClr val="bg1">
                  <a:lumMod val="100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5" name="图示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7821191"/>
              </p:ext>
            </p:extLst>
          </p:nvPr>
        </p:nvGraphicFramePr>
        <p:xfrm>
          <a:off x="0" y="0"/>
          <a:ext cx="12192000" cy="2030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0529888" y="6434735"/>
            <a:ext cx="939240" cy="123111"/>
          </a:xfrm>
        </p:spPr>
        <p:txBody>
          <a:bodyPr/>
          <a:lstStyle/>
          <a:p>
            <a:r>
              <a:rPr lang="zh-CN" altLang="en-US" dirty="0" smtClean="0"/>
              <a:t>自强日新，明德笃行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4034971" y="644729"/>
            <a:ext cx="3336666" cy="94322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000" b="1" dirty="0">
                <a:solidFill>
                  <a:schemeClr val="bg1">
                    <a:lumMod val="100000"/>
                  </a:schemeClr>
                </a:solidFill>
                <a:cs typeface="+mn-ea"/>
                <a:sym typeface="+mn-lt"/>
              </a:rPr>
              <a:t>目   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639616" y="2037374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CONTENT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731089" y="2759852"/>
            <a:ext cx="684076" cy="684076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100000"/>
              </a:scheme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b="1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1</a:t>
            </a:r>
            <a:endParaRPr lang="zh-CN" altLang="en-US" sz="4000" b="1" dirty="0">
              <a:solidFill>
                <a:schemeClr val="bg1">
                  <a:lumMod val="100000"/>
                </a:schemeClr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415165" y="2930564"/>
            <a:ext cx="2606293" cy="599956"/>
            <a:chOff x="1906687" y="1812745"/>
            <a:chExt cx="2606293" cy="599956"/>
          </a:xfrm>
        </p:grpSpPr>
        <p:sp>
          <p:nvSpPr>
            <p:cNvPr id="10" name="Rectangle 73"/>
            <p:cNvSpPr/>
            <p:nvPr/>
          </p:nvSpPr>
          <p:spPr>
            <a:xfrm>
              <a:off x="1925760" y="1812745"/>
              <a:ext cx="2587220" cy="246221"/>
            </a:xfrm>
            <a:prstGeom prst="rect">
              <a:avLst/>
            </a:prstGeom>
          </p:spPr>
          <p:txBody>
            <a:bodyPr wrap="square" lIns="144000" tIns="0" rIns="144000" bIns="0">
              <a:normAutofit fontScale="25000" lnSpcReduction="20000"/>
            </a:bodyPr>
            <a:lstStyle/>
            <a:p>
              <a:r>
                <a:rPr lang="zh-CN" altLang="en-US" sz="12800" b="1" dirty="0" smtClean="0">
                  <a:solidFill>
                    <a:schemeClr val="accent1"/>
                  </a:solidFill>
                  <a:cs typeface="+mn-ea"/>
                  <a:sym typeface="+mn-lt"/>
                </a:rPr>
                <a:t>课题概述</a:t>
              </a:r>
              <a:endParaRPr lang="en-US" altLang="zh-CN" sz="12800" b="1" dirty="0" smtClean="0">
                <a:solidFill>
                  <a:schemeClr val="accent1"/>
                </a:solidFill>
                <a:cs typeface="+mn-ea"/>
                <a:sym typeface="+mn-lt"/>
              </a:endParaRPr>
            </a:p>
            <a:p>
              <a:endParaRPr lang="en-US" sz="16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1" name="Rectangle 73"/>
            <p:cNvSpPr/>
            <p:nvPr/>
          </p:nvSpPr>
          <p:spPr>
            <a:xfrm>
              <a:off x="1906687" y="1876690"/>
              <a:ext cx="2587220" cy="536011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pPr>
                <a:lnSpc>
                  <a:spcPct val="150000"/>
                </a:lnSpc>
              </a:pPr>
              <a:endParaRPr lang="en-US" sz="11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357110" y="4722099"/>
            <a:ext cx="2625462" cy="699925"/>
            <a:chOff x="1906687" y="3501313"/>
            <a:chExt cx="2625462" cy="699925"/>
          </a:xfrm>
        </p:grpSpPr>
        <p:sp>
          <p:nvSpPr>
            <p:cNvPr id="13" name="Rectangle 73"/>
            <p:cNvSpPr/>
            <p:nvPr/>
          </p:nvSpPr>
          <p:spPr>
            <a:xfrm>
              <a:off x="1944929" y="3501313"/>
              <a:ext cx="2587220" cy="246221"/>
            </a:xfrm>
            <a:prstGeom prst="rect">
              <a:avLst/>
            </a:prstGeom>
          </p:spPr>
          <p:txBody>
            <a:bodyPr wrap="square" lIns="144000" tIns="0" rIns="144000" bIns="0">
              <a:noAutofit/>
            </a:bodyPr>
            <a:lstStyle/>
            <a:p>
              <a:r>
                <a:rPr lang="zh-CN" altLang="en-US" sz="3200" b="1" dirty="0" smtClean="0">
                  <a:solidFill>
                    <a:schemeClr val="accent3"/>
                  </a:solidFill>
                  <a:cs typeface="+mn-ea"/>
                  <a:sym typeface="+mn-lt"/>
                </a:rPr>
                <a:t>主要功能</a:t>
              </a:r>
              <a:endParaRPr lang="en-US" sz="3200" b="1" dirty="0">
                <a:solidFill>
                  <a:schemeClr val="accent3"/>
                </a:solidFill>
                <a:cs typeface="+mn-ea"/>
                <a:sym typeface="+mn-lt"/>
              </a:endParaRPr>
            </a:p>
          </p:txBody>
        </p:sp>
        <p:sp>
          <p:nvSpPr>
            <p:cNvPr id="14" name="Rectangle 73"/>
            <p:cNvSpPr/>
            <p:nvPr/>
          </p:nvSpPr>
          <p:spPr>
            <a:xfrm>
              <a:off x="1906687" y="3665227"/>
              <a:ext cx="2587220" cy="536011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pPr>
                <a:lnSpc>
                  <a:spcPct val="150000"/>
                </a:lnSpc>
              </a:pPr>
              <a:endParaRPr lang="en-US" sz="11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055713" y="2915722"/>
            <a:ext cx="2662862" cy="614798"/>
            <a:chOff x="8241018" y="1797903"/>
            <a:chExt cx="2662862" cy="614798"/>
          </a:xfrm>
        </p:grpSpPr>
        <p:sp>
          <p:nvSpPr>
            <p:cNvPr id="19" name="Rectangle 73"/>
            <p:cNvSpPr/>
            <p:nvPr/>
          </p:nvSpPr>
          <p:spPr>
            <a:xfrm>
              <a:off x="8316660" y="1797903"/>
              <a:ext cx="2587220" cy="428497"/>
            </a:xfrm>
            <a:prstGeom prst="rect">
              <a:avLst/>
            </a:prstGeom>
          </p:spPr>
          <p:txBody>
            <a:bodyPr wrap="square" lIns="144000" tIns="0" rIns="144000" bIns="0">
              <a:normAutofit fontScale="40000" lnSpcReduction="20000"/>
            </a:bodyPr>
            <a:lstStyle/>
            <a:p>
              <a:r>
                <a:rPr lang="zh-CN" altLang="en-US" sz="8000" b="1" dirty="0" smtClean="0">
                  <a:solidFill>
                    <a:schemeClr val="accent2"/>
                  </a:solidFill>
                  <a:cs typeface="+mn-ea"/>
                  <a:sym typeface="+mn-lt"/>
                </a:rPr>
                <a:t>系统</a:t>
              </a:r>
              <a:r>
                <a:rPr lang="zh-CN" altLang="en-US" sz="8000" b="1" dirty="0">
                  <a:solidFill>
                    <a:schemeClr val="accent2"/>
                  </a:solidFill>
                  <a:cs typeface="+mn-ea"/>
                  <a:sym typeface="+mn-lt"/>
                </a:rPr>
                <a:t>架构</a:t>
              </a:r>
              <a:endParaRPr lang="en-US" altLang="zh-CN" sz="8000" b="1" dirty="0" smtClean="0">
                <a:solidFill>
                  <a:schemeClr val="accent2"/>
                </a:solidFill>
                <a:cs typeface="+mn-ea"/>
                <a:sym typeface="+mn-lt"/>
              </a:endParaRPr>
            </a:p>
            <a:p>
              <a:endParaRPr lang="en-US" sz="16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sp>
          <p:nvSpPr>
            <p:cNvPr id="20" name="Rectangle 73"/>
            <p:cNvSpPr/>
            <p:nvPr/>
          </p:nvSpPr>
          <p:spPr>
            <a:xfrm>
              <a:off x="8241018" y="1876690"/>
              <a:ext cx="2587220" cy="536011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pPr>
                <a:lnSpc>
                  <a:spcPct val="150000"/>
                </a:lnSpc>
              </a:pPr>
              <a:endParaRPr lang="en-US" sz="11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131355" y="4741610"/>
            <a:ext cx="2587220" cy="782232"/>
            <a:chOff x="8241018" y="3419006"/>
            <a:chExt cx="2587220" cy="782232"/>
          </a:xfrm>
        </p:grpSpPr>
        <p:sp>
          <p:nvSpPr>
            <p:cNvPr id="22" name="Rectangle 73"/>
            <p:cNvSpPr/>
            <p:nvPr/>
          </p:nvSpPr>
          <p:spPr>
            <a:xfrm>
              <a:off x="8241018" y="3419006"/>
              <a:ext cx="2587220" cy="246221"/>
            </a:xfrm>
            <a:prstGeom prst="rect">
              <a:avLst/>
            </a:prstGeom>
          </p:spPr>
          <p:txBody>
            <a:bodyPr wrap="square" lIns="144000" tIns="0" rIns="144000" bIns="0">
              <a:noAutofit/>
            </a:bodyPr>
            <a:lstStyle/>
            <a:p>
              <a:r>
                <a:rPr lang="zh-CN" altLang="en-US" sz="3200" b="1" dirty="0" smtClean="0">
                  <a:solidFill>
                    <a:schemeClr val="accent4"/>
                  </a:solidFill>
                  <a:cs typeface="+mn-ea"/>
                  <a:sym typeface="+mn-lt"/>
                </a:rPr>
                <a:t>系统特色</a:t>
              </a:r>
              <a:endParaRPr lang="en-US" sz="3200" b="1" dirty="0">
                <a:solidFill>
                  <a:schemeClr val="accent4"/>
                </a:solidFill>
                <a:cs typeface="+mn-ea"/>
                <a:sym typeface="+mn-lt"/>
              </a:endParaRPr>
            </a:p>
          </p:txBody>
        </p:sp>
        <p:sp>
          <p:nvSpPr>
            <p:cNvPr id="23" name="Rectangle 73"/>
            <p:cNvSpPr/>
            <p:nvPr/>
          </p:nvSpPr>
          <p:spPr>
            <a:xfrm>
              <a:off x="8241018" y="3665227"/>
              <a:ext cx="2587220" cy="536011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pPr>
                <a:lnSpc>
                  <a:spcPct val="150000"/>
                </a:lnSpc>
              </a:pPr>
              <a:endParaRPr lang="en-US" sz="11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7" name="矩形 26"/>
          <p:cNvSpPr/>
          <p:nvPr/>
        </p:nvSpPr>
        <p:spPr bwMode="auto">
          <a:xfrm>
            <a:off x="2673033" y="4639792"/>
            <a:ext cx="684076" cy="684076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accent3">
                <a:lumMod val="100000"/>
              </a:scheme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b="1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3</a:t>
            </a:r>
            <a:endParaRPr lang="zh-CN" altLang="en-US" sz="4000" b="1" dirty="0">
              <a:solidFill>
                <a:schemeClr val="bg1">
                  <a:lumMod val="100000"/>
                </a:schemeClr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7371637" y="2759852"/>
            <a:ext cx="684076" cy="684076"/>
          </a:xfrm>
          <a:prstGeom prst="rect">
            <a:avLst/>
          </a:prstGeom>
          <a:solidFill>
            <a:schemeClr val="accent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b="1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2</a:t>
            </a:r>
            <a:endParaRPr lang="zh-CN" altLang="en-US" sz="4000" b="1" dirty="0">
              <a:solidFill>
                <a:schemeClr val="bg1">
                  <a:lumMod val="100000"/>
                </a:schemeClr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7371637" y="4683336"/>
            <a:ext cx="684076" cy="684076"/>
          </a:xfrm>
          <a:prstGeom prst="rect">
            <a:avLst/>
          </a:prstGeom>
          <a:solidFill>
            <a:schemeClr val="accent4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b="1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4</a:t>
            </a:r>
            <a:endParaRPr lang="zh-CN" altLang="en-US" sz="4000" b="1" dirty="0">
              <a:solidFill>
                <a:schemeClr val="bg1">
                  <a:lumMod val="100000"/>
                </a:schemeClr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969784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dirty="0"/>
              <a:t>自强日新，明德笃行</a:t>
            </a:r>
          </a:p>
        </p:txBody>
      </p:sp>
      <p:sp>
        <p:nvSpPr>
          <p:cNvPr id="4" name="Freeform 6"/>
          <p:cNvSpPr/>
          <p:nvPr/>
        </p:nvSpPr>
        <p:spPr>
          <a:xfrm>
            <a:off x="0" y="0"/>
            <a:ext cx="6008095" cy="6858000"/>
          </a:xfrm>
          <a:custGeom>
            <a:avLst/>
            <a:gdLst>
              <a:gd name="connsiteX0" fmla="*/ 0 w 6008095"/>
              <a:gd name="connsiteY0" fmla="*/ 0 h 6858000"/>
              <a:gd name="connsiteX1" fmla="*/ 5486400 w 6008095"/>
              <a:gd name="connsiteY1" fmla="*/ 0 h 6858000"/>
              <a:gd name="connsiteX2" fmla="*/ 5486400 w 6008095"/>
              <a:gd name="connsiteY2" fmla="*/ 2910632 h 6858000"/>
              <a:gd name="connsiteX3" fmla="*/ 5504569 w 6008095"/>
              <a:gd name="connsiteY3" fmla="*/ 2925475 h 6858000"/>
              <a:gd name="connsiteX4" fmla="*/ 6008095 w 6008095"/>
              <a:gd name="connsiteY4" fmla="*/ 3429001 h 6858000"/>
              <a:gd name="connsiteX5" fmla="*/ 5504569 w 6008095"/>
              <a:gd name="connsiteY5" fmla="*/ 3932527 h 6858000"/>
              <a:gd name="connsiteX6" fmla="*/ 5486400 w 6008095"/>
              <a:gd name="connsiteY6" fmla="*/ 3947370 h 6858000"/>
              <a:gd name="connsiteX7" fmla="*/ 5486400 w 6008095"/>
              <a:gd name="connsiteY7" fmla="*/ 6858000 h 6858000"/>
              <a:gd name="connsiteX8" fmla="*/ 0 w 6008095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08095" h="6858000">
                <a:moveTo>
                  <a:pt x="0" y="0"/>
                </a:moveTo>
                <a:lnTo>
                  <a:pt x="5486400" y="0"/>
                </a:lnTo>
                <a:lnTo>
                  <a:pt x="5486400" y="2910632"/>
                </a:lnTo>
                <a:lnTo>
                  <a:pt x="5504569" y="2925475"/>
                </a:lnTo>
                <a:cubicBezTo>
                  <a:pt x="6008095" y="3429001"/>
                  <a:pt x="6008095" y="3429001"/>
                  <a:pt x="6008095" y="3429001"/>
                </a:cubicBezTo>
                <a:cubicBezTo>
                  <a:pt x="5504569" y="3932527"/>
                  <a:pt x="5504569" y="3932527"/>
                  <a:pt x="5504569" y="3932527"/>
                </a:cubicBezTo>
                <a:lnTo>
                  <a:pt x="5486400" y="3947370"/>
                </a:lnTo>
                <a:lnTo>
                  <a:pt x="5486400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4" name="Freeform 6"/>
          <p:cNvSpPr/>
          <p:nvPr/>
        </p:nvSpPr>
        <p:spPr>
          <a:xfrm>
            <a:off x="0" y="0"/>
            <a:ext cx="6008095" cy="6858000"/>
          </a:xfrm>
          <a:custGeom>
            <a:avLst/>
            <a:gdLst>
              <a:gd name="connsiteX0" fmla="*/ 0 w 6008095"/>
              <a:gd name="connsiteY0" fmla="*/ 0 h 6858000"/>
              <a:gd name="connsiteX1" fmla="*/ 5486400 w 6008095"/>
              <a:gd name="connsiteY1" fmla="*/ 0 h 6858000"/>
              <a:gd name="connsiteX2" fmla="*/ 5486400 w 6008095"/>
              <a:gd name="connsiteY2" fmla="*/ 2910632 h 6858000"/>
              <a:gd name="connsiteX3" fmla="*/ 5504569 w 6008095"/>
              <a:gd name="connsiteY3" fmla="*/ 2925475 h 6858000"/>
              <a:gd name="connsiteX4" fmla="*/ 6008095 w 6008095"/>
              <a:gd name="connsiteY4" fmla="*/ 3429001 h 6858000"/>
              <a:gd name="connsiteX5" fmla="*/ 5504569 w 6008095"/>
              <a:gd name="connsiteY5" fmla="*/ 3932527 h 6858000"/>
              <a:gd name="connsiteX6" fmla="*/ 5486400 w 6008095"/>
              <a:gd name="connsiteY6" fmla="*/ 3947370 h 6858000"/>
              <a:gd name="connsiteX7" fmla="*/ 5486400 w 6008095"/>
              <a:gd name="connsiteY7" fmla="*/ 6858000 h 6858000"/>
              <a:gd name="connsiteX8" fmla="*/ 0 w 6008095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08095" h="6858000">
                <a:moveTo>
                  <a:pt x="0" y="0"/>
                </a:moveTo>
                <a:lnTo>
                  <a:pt x="5486400" y="0"/>
                </a:lnTo>
                <a:lnTo>
                  <a:pt x="5486400" y="2910632"/>
                </a:lnTo>
                <a:lnTo>
                  <a:pt x="5504569" y="2925475"/>
                </a:lnTo>
                <a:cubicBezTo>
                  <a:pt x="6008095" y="3429001"/>
                  <a:pt x="6008095" y="3429001"/>
                  <a:pt x="6008095" y="3429001"/>
                </a:cubicBezTo>
                <a:cubicBezTo>
                  <a:pt x="5504569" y="3932527"/>
                  <a:pt x="5504569" y="3932527"/>
                  <a:pt x="5504569" y="3932527"/>
                </a:cubicBezTo>
                <a:lnTo>
                  <a:pt x="5486400" y="3947370"/>
                </a:lnTo>
                <a:lnTo>
                  <a:pt x="5486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5" name="Rectangle 9"/>
          <p:cNvSpPr/>
          <p:nvPr/>
        </p:nvSpPr>
        <p:spPr>
          <a:xfrm>
            <a:off x="6438490" y="1801828"/>
            <a:ext cx="5030638" cy="137940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914377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333639">
                    <a:lumMod val="100000"/>
                  </a:srgbClr>
                </a:solidFill>
                <a:latin typeface="微软雅黑 Light" charset="0"/>
                <a:ea typeface="微软雅黑 Light" charset="0"/>
                <a:cs typeface="微软雅黑 Light" charset="0"/>
                <a:sym typeface="+mn-lt"/>
              </a:rPr>
              <a:t>高速公路建设</a:t>
            </a:r>
            <a:r>
              <a:rPr lang="zh-CN" altLang="en-US" sz="2000" dirty="0">
                <a:solidFill>
                  <a:srgbClr val="333639">
                    <a:lumMod val="100000"/>
                  </a:srgbClr>
                </a:solidFill>
                <a:latin typeface="微软雅黑 Light" charset="0"/>
                <a:ea typeface="微软雅黑 Light" charset="0"/>
                <a:cs typeface="微软雅黑 Light" charset="0"/>
                <a:sym typeface="+mn-lt"/>
              </a:rPr>
              <a:t>是</a:t>
            </a:r>
            <a:r>
              <a:rPr lang="zh-CN" altLang="en-US" sz="2000" dirty="0" smtClean="0">
                <a:solidFill>
                  <a:srgbClr val="333639">
                    <a:lumMod val="100000"/>
                  </a:srgbClr>
                </a:solidFill>
                <a:latin typeface="微软雅黑 Light" charset="0"/>
                <a:ea typeface="微软雅黑 Light" charset="0"/>
                <a:cs typeface="微软雅黑 Light" charset="0"/>
                <a:sym typeface="+mn-lt"/>
              </a:rPr>
              <a:t>国民经济</a:t>
            </a:r>
            <a:r>
              <a:rPr lang="zh-CN" altLang="en-US" sz="2000" dirty="0">
                <a:solidFill>
                  <a:srgbClr val="333639">
                    <a:lumMod val="100000"/>
                  </a:srgbClr>
                </a:solidFill>
                <a:latin typeface="微软雅黑 Light" charset="0"/>
                <a:ea typeface="微软雅黑 Light" charset="0"/>
                <a:cs typeface="微软雅黑 Light" charset="0"/>
                <a:sym typeface="+mn-lt"/>
              </a:rPr>
              <a:t>发展的大动脉，在国民经济和整个社会迅速发展的当下</a:t>
            </a:r>
            <a:r>
              <a:rPr lang="zh-CN" altLang="en-US" sz="2000" dirty="0" smtClean="0">
                <a:solidFill>
                  <a:srgbClr val="333639">
                    <a:lumMod val="100000"/>
                  </a:srgbClr>
                </a:solidFill>
                <a:latin typeface="微软雅黑 Light" charset="0"/>
                <a:ea typeface="微软雅黑 Light" charset="0"/>
                <a:cs typeface="微软雅黑 Light" charset="0"/>
                <a:sym typeface="+mn-lt"/>
              </a:rPr>
              <a:t>，高速公路建设也</a:t>
            </a:r>
            <a:r>
              <a:rPr lang="zh-CN" altLang="en-US" sz="2000" dirty="0">
                <a:solidFill>
                  <a:srgbClr val="333639">
                    <a:lumMod val="100000"/>
                  </a:srgbClr>
                </a:solidFill>
                <a:latin typeface="微软雅黑 Light" charset="0"/>
                <a:ea typeface="微软雅黑 Light" charset="0"/>
                <a:cs typeface="微软雅黑 Light" charset="0"/>
                <a:sym typeface="+mn-lt"/>
              </a:rPr>
              <a:t>取得了举世瞩目的成就</a:t>
            </a:r>
            <a:r>
              <a:rPr lang="zh-CN" altLang="en-US" sz="2000" dirty="0" smtClean="0">
                <a:solidFill>
                  <a:srgbClr val="333639">
                    <a:lumMod val="100000"/>
                  </a:srgbClr>
                </a:solidFill>
                <a:latin typeface="微软雅黑 Light" charset="0"/>
                <a:ea typeface="微软雅黑 Light" charset="0"/>
                <a:cs typeface="微软雅黑 Light" charset="0"/>
                <a:sym typeface="+mn-lt"/>
              </a:rPr>
              <a:t>。目前机动车</a:t>
            </a:r>
            <a:r>
              <a:rPr lang="zh-CN" altLang="en-US" sz="2000" dirty="0">
                <a:solidFill>
                  <a:srgbClr val="333639">
                    <a:lumMod val="100000"/>
                  </a:srgbClr>
                </a:solidFill>
                <a:latin typeface="微软雅黑 Light" charset="0"/>
                <a:ea typeface="微软雅黑 Light" charset="0"/>
                <a:cs typeface="微软雅黑 Light" charset="0"/>
                <a:sym typeface="+mn-lt"/>
              </a:rPr>
              <a:t>拥有量迅速增长，交通需求极大</a:t>
            </a:r>
            <a:r>
              <a:rPr lang="zh-CN" altLang="en-US" sz="2000" dirty="0" smtClean="0">
                <a:solidFill>
                  <a:srgbClr val="333639">
                    <a:lumMod val="100000"/>
                  </a:srgbClr>
                </a:solidFill>
                <a:latin typeface="微软雅黑 Light" charset="0"/>
                <a:ea typeface="微软雅黑 Light" charset="0"/>
                <a:cs typeface="微软雅黑 Light" charset="0"/>
                <a:sym typeface="+mn-lt"/>
              </a:rPr>
              <a:t>增加</a:t>
            </a:r>
            <a:r>
              <a:rPr lang="zh-CN" altLang="en-US" sz="2000" dirty="0">
                <a:solidFill>
                  <a:srgbClr val="333639">
                    <a:lumMod val="100000"/>
                  </a:srgbClr>
                </a:solidFill>
                <a:latin typeface="微软雅黑 Light" charset="0"/>
                <a:ea typeface="微软雅黑 Light" charset="0"/>
                <a:cs typeface="微软雅黑 Light" charset="0"/>
                <a:sym typeface="+mn-lt"/>
              </a:rPr>
              <a:t>。</a:t>
            </a:r>
            <a:r>
              <a:rPr lang="zh-CN" altLang="en-US" sz="2000" dirty="0" smtClean="0">
                <a:solidFill>
                  <a:srgbClr val="333639">
                    <a:lumMod val="100000"/>
                  </a:srgbClr>
                </a:solidFill>
                <a:latin typeface="微软雅黑 Light" charset="0"/>
                <a:ea typeface="微软雅黑 Light" charset="0"/>
                <a:cs typeface="微软雅黑 Light" charset="0"/>
                <a:sym typeface="+mn-lt"/>
              </a:rPr>
              <a:t>然而，庞大</a:t>
            </a:r>
            <a:r>
              <a:rPr lang="zh-CN" altLang="en-US" sz="2000" dirty="0">
                <a:solidFill>
                  <a:srgbClr val="333639">
                    <a:lumMod val="100000"/>
                  </a:srgbClr>
                </a:solidFill>
                <a:latin typeface="微软雅黑 Light" charset="0"/>
                <a:ea typeface="微软雅黑 Light" charset="0"/>
                <a:cs typeface="微软雅黑 Light" charset="0"/>
                <a:sym typeface="+mn-lt"/>
              </a:rPr>
              <a:t>的路网却使其管理难度日益加大</a:t>
            </a:r>
            <a:r>
              <a:rPr lang="zh-CN" altLang="en-US" sz="2000" dirty="0" smtClean="0">
                <a:solidFill>
                  <a:srgbClr val="333639">
                    <a:lumMod val="100000"/>
                  </a:srgbClr>
                </a:solidFill>
                <a:latin typeface="微软雅黑 Light" charset="0"/>
                <a:ea typeface="微软雅黑 Light" charset="0"/>
                <a:cs typeface="微软雅黑 Light" charset="0"/>
                <a:sym typeface="+mn-lt"/>
              </a:rPr>
              <a:t>。</a:t>
            </a:r>
            <a:endParaRPr lang="zh-CN" altLang="en-US" sz="2000" dirty="0">
              <a:solidFill>
                <a:srgbClr val="333639">
                  <a:lumMod val="100000"/>
                </a:srgbClr>
              </a:solidFill>
              <a:latin typeface="微软雅黑 Light" charset="0"/>
              <a:ea typeface="微软雅黑 Light" charset="0"/>
              <a:cs typeface="微软雅黑 Light" charset="0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21290" y="4197768"/>
            <a:ext cx="3451696" cy="1002821"/>
            <a:chOff x="1021290" y="4197768"/>
            <a:chExt cx="3451696" cy="1002821"/>
          </a:xfrm>
        </p:grpSpPr>
        <p:sp>
          <p:nvSpPr>
            <p:cNvPr id="7" name="Rectangle 10"/>
            <p:cNvSpPr/>
            <p:nvPr/>
          </p:nvSpPr>
          <p:spPr>
            <a:xfrm>
              <a:off x="2141846" y="4197768"/>
              <a:ext cx="121058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377"/>
              <a:r>
                <a:rPr lang="zh-CN" altLang="en-US" sz="2000" b="1" dirty="0">
                  <a:solidFill>
                    <a:prstClr val="white"/>
                  </a:solidFill>
                  <a:cs typeface="+mn-ea"/>
                  <a:sym typeface="+mn-lt"/>
                </a:rPr>
                <a:t>第一部分</a:t>
              </a:r>
            </a:p>
          </p:txBody>
        </p:sp>
        <p:sp>
          <p:nvSpPr>
            <p:cNvPr id="8" name="Rectangle 11"/>
            <p:cNvSpPr/>
            <p:nvPr/>
          </p:nvSpPr>
          <p:spPr>
            <a:xfrm>
              <a:off x="1021290" y="4567100"/>
              <a:ext cx="3451696" cy="633489"/>
            </a:xfrm>
            <a:prstGeom prst="rect">
              <a:avLst/>
            </a:prstGeom>
          </p:spPr>
          <p:txBody>
            <a:bodyPr wrap="square" tIns="72000" bIns="72000" anchor="t" anchorCtr="1">
              <a:spAutoFit/>
            </a:bodyPr>
            <a:lstStyle/>
            <a:p>
              <a:pPr algn="ctr" defTabSz="914377">
                <a:lnSpc>
                  <a:spcPct val="150000"/>
                </a:lnSpc>
              </a:pPr>
              <a:r>
                <a:rPr lang="zh-CN" altLang="en-US" sz="2400" b="1" dirty="0" smtClean="0">
                  <a:solidFill>
                    <a:schemeClr val="bg1"/>
                  </a:solidFill>
                  <a:cs typeface="+mn-ea"/>
                  <a:sym typeface="+mn-lt"/>
                </a:rPr>
                <a:t>课题概述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TextBox 12"/>
          <p:cNvSpPr txBox="1"/>
          <p:nvPr/>
        </p:nvSpPr>
        <p:spPr>
          <a:xfrm>
            <a:off x="5861188" y="854226"/>
            <a:ext cx="5950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id-ID" sz="9600" dirty="0">
                <a:solidFill>
                  <a:schemeClr val="accent1"/>
                </a:solidFill>
                <a:cs typeface="+mn-ea"/>
                <a:sym typeface="+mn-lt"/>
              </a:rPr>
              <a:t>“</a:t>
            </a:r>
          </a:p>
        </p:txBody>
      </p:sp>
      <p:sp>
        <p:nvSpPr>
          <p:cNvPr id="10" name="TextBox 13"/>
          <p:cNvSpPr txBox="1"/>
          <p:nvPr/>
        </p:nvSpPr>
        <p:spPr>
          <a:xfrm>
            <a:off x="10701990" y="4237688"/>
            <a:ext cx="5950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id-ID" sz="9600" dirty="0">
                <a:solidFill>
                  <a:schemeClr val="accent1"/>
                </a:solidFill>
                <a:cs typeface="+mn-ea"/>
                <a:sym typeface="+mn-lt"/>
              </a:rPr>
              <a:t>”</a:t>
            </a:r>
            <a:endParaRPr lang="id-ID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402672" y="1247775"/>
            <a:ext cx="2687316" cy="2687316"/>
          </a:xfrm>
          <a:prstGeom prst="ellipse">
            <a:avLst/>
          </a:prstGeom>
          <a:solidFill>
            <a:srgbClr val="4276AA">
              <a:lumMod val="20000"/>
              <a:lumOff val="80000"/>
              <a:alpha val="56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graphicFrame>
        <p:nvGraphicFramePr>
          <p:cNvPr id="13" name="图示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9368122"/>
              </p:ext>
            </p:extLst>
          </p:nvPr>
        </p:nvGraphicFramePr>
        <p:xfrm>
          <a:off x="1544072" y="1379572"/>
          <a:ext cx="2404516" cy="242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5302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 additive="base" accumulate="none">
                                        <p:cTn id="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 accumulate="none">
                                        <p:cTn id="9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dirty="0"/>
              <a:t>自强日新，明德笃行</a:t>
            </a: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zh-CN" altLang="en-US" dirty="0"/>
              <a:t>一</a:t>
            </a:r>
            <a:r>
              <a:rPr lang="zh-CN" altLang="en-US" dirty="0" smtClean="0"/>
              <a:t>、课题概述</a:t>
            </a:r>
            <a:endParaRPr lang="zh-CN" altLang="en-US" dirty="0"/>
          </a:p>
        </p:txBody>
      </p:sp>
      <p:sp>
        <p:nvSpPr>
          <p:cNvPr id="66" name="TextBox 27"/>
          <p:cNvSpPr txBox="1"/>
          <p:nvPr/>
        </p:nvSpPr>
        <p:spPr>
          <a:xfrm>
            <a:off x="5528090" y="4349963"/>
            <a:ext cx="79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TextBox 28"/>
          <p:cNvSpPr txBox="1"/>
          <p:nvPr/>
        </p:nvSpPr>
        <p:spPr>
          <a:xfrm>
            <a:off x="6933166" y="4445108"/>
            <a:ext cx="79232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Oval 98"/>
          <p:cNvSpPr>
            <a:spLocks noChangeArrowheads="1"/>
          </p:cNvSpPr>
          <p:nvPr/>
        </p:nvSpPr>
        <p:spPr bwMode="auto">
          <a:xfrm>
            <a:off x="3930769" y="1728432"/>
            <a:ext cx="2050466" cy="1985179"/>
          </a:xfrm>
          <a:prstGeom prst="ellipse">
            <a:avLst/>
          </a:prstGeom>
          <a:solidFill>
            <a:srgbClr val="314865"/>
          </a:solidFill>
          <a:ln w="25400">
            <a:solidFill>
              <a:srgbClr val="E2E9E9"/>
            </a:solidFill>
          </a:ln>
          <a:extLst/>
        </p:spPr>
        <p:txBody>
          <a:bodyPr vert="horz" wrap="square" lIns="82296" tIns="41148" rIns="82296" bIns="41148" numCol="1" anchor="t" anchorCtr="0" compatLnSpc="1">
            <a:prstTxWarp prst="textNoShape">
              <a:avLst/>
            </a:prstTxWarp>
          </a:bodyPr>
          <a:lstStyle/>
          <a:p>
            <a:pPr defTabSz="822960">
              <a:defRPr/>
            </a:pPr>
            <a:endParaRPr lang="zh-CN" altLang="en-US" sz="1620" kern="0">
              <a:solidFill>
                <a:schemeClr val="bg2">
                  <a:lumMod val="10000"/>
                </a:schemeClr>
              </a:solidFill>
              <a:latin typeface="Calibri"/>
              <a:ea typeface="微软雅黑"/>
            </a:endParaRPr>
          </a:p>
        </p:txBody>
      </p:sp>
      <p:sp>
        <p:nvSpPr>
          <p:cNvPr id="72" name="Oval 100"/>
          <p:cNvSpPr>
            <a:spLocks noChangeArrowheads="1"/>
          </p:cNvSpPr>
          <p:nvPr/>
        </p:nvSpPr>
        <p:spPr bwMode="auto">
          <a:xfrm>
            <a:off x="5730057" y="1574944"/>
            <a:ext cx="2107442" cy="2067973"/>
          </a:xfrm>
          <a:prstGeom prst="ellipse">
            <a:avLst/>
          </a:prstGeom>
          <a:solidFill>
            <a:srgbClr val="314865"/>
          </a:solidFill>
          <a:ln w="19050">
            <a:solidFill>
              <a:schemeClr val="bg1"/>
            </a:solidFill>
          </a:ln>
          <a:extLst/>
        </p:spPr>
        <p:txBody>
          <a:bodyPr vert="horz" wrap="square" lIns="82296" tIns="41148" rIns="82296" bIns="41148" numCol="1" anchor="t" anchorCtr="0" compatLnSpc="1">
            <a:prstTxWarp prst="textNoShape">
              <a:avLst/>
            </a:prstTxWarp>
          </a:bodyPr>
          <a:lstStyle/>
          <a:p>
            <a:pPr defTabSz="822960">
              <a:defRPr/>
            </a:pPr>
            <a:endParaRPr lang="zh-CN" altLang="en-US" sz="1620" kern="0">
              <a:solidFill>
                <a:schemeClr val="bg2">
                  <a:lumMod val="10000"/>
                </a:schemeClr>
              </a:solidFill>
              <a:latin typeface="Calibri"/>
              <a:ea typeface="微软雅黑"/>
            </a:endParaRPr>
          </a:p>
        </p:txBody>
      </p:sp>
      <p:sp>
        <p:nvSpPr>
          <p:cNvPr id="73" name="Oval 101"/>
          <p:cNvSpPr>
            <a:spLocks noChangeArrowheads="1"/>
          </p:cNvSpPr>
          <p:nvPr/>
        </p:nvSpPr>
        <p:spPr bwMode="auto">
          <a:xfrm>
            <a:off x="4963886" y="3133391"/>
            <a:ext cx="2019777" cy="2071496"/>
          </a:xfrm>
          <a:prstGeom prst="ellipse">
            <a:avLst/>
          </a:prstGeom>
          <a:solidFill>
            <a:srgbClr val="E2E9E9"/>
          </a:solidFill>
          <a:ln w="19050">
            <a:solidFill>
              <a:schemeClr val="bg1"/>
            </a:solidFill>
          </a:ln>
          <a:extLst/>
        </p:spPr>
        <p:txBody>
          <a:bodyPr vert="horz" wrap="square" lIns="82296" tIns="41148" rIns="82296" bIns="41148" numCol="1" anchor="t" anchorCtr="0" compatLnSpc="1">
            <a:prstTxWarp prst="textNoShape">
              <a:avLst/>
            </a:prstTxWarp>
          </a:bodyPr>
          <a:lstStyle/>
          <a:p>
            <a:endParaRPr lang="zh-CN" altLang="en-US" sz="1620">
              <a:solidFill>
                <a:schemeClr val="bg2">
                  <a:lumMod val="10000"/>
                </a:schemeClr>
              </a:solidFill>
              <a:latin typeface="Calibri"/>
              <a:ea typeface="微软雅黑"/>
            </a:endParaRPr>
          </a:p>
        </p:txBody>
      </p:sp>
      <p:cxnSp>
        <p:nvCxnSpPr>
          <p:cNvPr id="74" name="直接箭头连接符 73"/>
          <p:cNvCxnSpPr/>
          <p:nvPr/>
        </p:nvCxnSpPr>
        <p:spPr>
          <a:xfrm>
            <a:off x="7702857" y="3139564"/>
            <a:ext cx="2686695" cy="28601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tailEnd type="arrow"/>
          </a:ln>
          <a:effectLst/>
        </p:spPr>
      </p:cxnSp>
      <p:sp>
        <p:nvSpPr>
          <p:cNvPr id="75" name="TextBox 21"/>
          <p:cNvSpPr txBox="1"/>
          <p:nvPr/>
        </p:nvSpPr>
        <p:spPr>
          <a:xfrm>
            <a:off x="8114227" y="1888425"/>
            <a:ext cx="2260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2">
                    <a:lumMod val="10000"/>
                  </a:schemeClr>
                </a:solidFill>
                <a:latin typeface="Calibri"/>
              </a:rPr>
              <a:t>高速公路突发事件应急处置能力、事故预防能力和公共服务能力</a:t>
            </a:r>
            <a:endParaRPr lang="zh-CN" altLang="en-US" sz="1600" dirty="0">
              <a:solidFill>
                <a:schemeClr val="bg2">
                  <a:lumMod val="10000"/>
                </a:schemeClr>
              </a:solidFill>
              <a:latin typeface="Calibri"/>
              <a:ea typeface="微软雅黑"/>
            </a:endParaRPr>
          </a:p>
        </p:txBody>
      </p:sp>
      <p:cxnSp>
        <p:nvCxnSpPr>
          <p:cNvPr id="76" name="直接箭头连接符 75"/>
          <p:cNvCxnSpPr>
            <a:stCxn id="73" idx="4"/>
          </p:cNvCxnSpPr>
          <p:nvPr/>
        </p:nvCxnSpPr>
        <p:spPr>
          <a:xfrm>
            <a:off x="5973775" y="5204887"/>
            <a:ext cx="7460" cy="1352959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tailEnd type="arrow"/>
          </a:ln>
          <a:effectLst/>
        </p:spPr>
      </p:cxnSp>
      <p:sp>
        <p:nvSpPr>
          <p:cNvPr id="77" name="TextBox 23"/>
          <p:cNvSpPr txBox="1"/>
          <p:nvPr/>
        </p:nvSpPr>
        <p:spPr>
          <a:xfrm>
            <a:off x="6121360" y="5283651"/>
            <a:ext cx="1623612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 smtClean="0">
                <a:solidFill>
                  <a:schemeClr val="bg2">
                    <a:lumMod val="10000"/>
                  </a:schemeClr>
                </a:solidFill>
                <a:latin typeface="Calibri"/>
                <a:ea typeface="微软雅黑"/>
              </a:rPr>
              <a:t>人工观看视频，识别</a:t>
            </a:r>
            <a:r>
              <a:rPr lang="zh-CN" altLang="en-US" sz="1600" dirty="0">
                <a:solidFill>
                  <a:schemeClr val="bg2">
                    <a:lumMod val="10000"/>
                  </a:schemeClr>
                </a:solidFill>
                <a:latin typeface="Calibri"/>
              </a:rPr>
              <a:t>违章，不能及时的处理突发事故</a:t>
            </a:r>
            <a:endParaRPr lang="zh-CN" altLang="en-US" sz="1600" dirty="0">
              <a:solidFill>
                <a:schemeClr val="bg2">
                  <a:lumMod val="10000"/>
                </a:schemeClr>
              </a:solidFill>
              <a:latin typeface="Calibri"/>
              <a:ea typeface="微软雅黑"/>
            </a:endParaRPr>
          </a:p>
        </p:txBody>
      </p:sp>
      <p:cxnSp>
        <p:nvCxnSpPr>
          <p:cNvPr id="78" name="直接箭头连接符 77"/>
          <p:cNvCxnSpPr/>
          <p:nvPr/>
        </p:nvCxnSpPr>
        <p:spPr>
          <a:xfrm flipH="1">
            <a:off x="1146629" y="3111099"/>
            <a:ext cx="2984747" cy="22292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tailEnd type="arrow"/>
          </a:ln>
          <a:effectLst/>
        </p:spPr>
      </p:cxnSp>
      <p:sp>
        <p:nvSpPr>
          <p:cNvPr id="79" name="TextBox 25"/>
          <p:cNvSpPr txBox="1"/>
          <p:nvPr/>
        </p:nvSpPr>
        <p:spPr>
          <a:xfrm>
            <a:off x="1059543" y="1896833"/>
            <a:ext cx="2767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2">
                    <a:lumMod val="10000"/>
                  </a:schemeClr>
                </a:solidFill>
                <a:latin typeface="Calibri"/>
              </a:rPr>
              <a:t>相互路段之间管理的不协调，系统相对独立，数据的</a:t>
            </a:r>
            <a:r>
              <a:rPr lang="zh-CN" altLang="en-US" sz="1600" dirty="0" smtClean="0">
                <a:solidFill>
                  <a:schemeClr val="bg2">
                    <a:lumMod val="10000"/>
                  </a:schemeClr>
                </a:solidFill>
                <a:latin typeface="Calibri"/>
              </a:rPr>
              <a:t>实时和</a:t>
            </a:r>
            <a:r>
              <a:rPr lang="zh-CN" altLang="en-US" sz="1600" dirty="0">
                <a:solidFill>
                  <a:schemeClr val="bg2">
                    <a:lumMod val="10000"/>
                  </a:schemeClr>
                </a:solidFill>
                <a:latin typeface="Calibri"/>
              </a:rPr>
              <a:t>共享受到</a:t>
            </a:r>
            <a:r>
              <a:rPr lang="zh-CN" altLang="en-US" sz="1600" dirty="0" smtClean="0">
                <a:solidFill>
                  <a:schemeClr val="bg2">
                    <a:lumMod val="10000"/>
                  </a:schemeClr>
                </a:solidFill>
                <a:latin typeface="Calibri"/>
              </a:rPr>
              <a:t>阻</a:t>
            </a:r>
            <a:endParaRPr lang="zh-CN" altLang="en-US" sz="1600" dirty="0">
              <a:solidFill>
                <a:schemeClr val="bg2">
                  <a:lumMod val="10000"/>
                </a:schemeClr>
              </a:solidFill>
              <a:latin typeface="Calibri"/>
              <a:ea typeface="微软雅黑"/>
            </a:endParaRPr>
          </a:p>
        </p:txBody>
      </p:sp>
      <p:sp>
        <p:nvSpPr>
          <p:cNvPr id="80" name="TextBox 27"/>
          <p:cNvSpPr txBox="1"/>
          <p:nvPr/>
        </p:nvSpPr>
        <p:spPr>
          <a:xfrm>
            <a:off x="4492387" y="2442423"/>
            <a:ext cx="934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协同能力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不足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28"/>
          <p:cNvSpPr txBox="1"/>
          <p:nvPr/>
        </p:nvSpPr>
        <p:spPr>
          <a:xfrm>
            <a:off x="6320412" y="2293161"/>
            <a:ext cx="1080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服务效率低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TextBox 29"/>
          <p:cNvSpPr txBox="1"/>
          <p:nvPr/>
        </p:nvSpPr>
        <p:spPr>
          <a:xfrm>
            <a:off x="5283519" y="3987576"/>
            <a:ext cx="139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314865"/>
                </a:solidFill>
                <a:latin typeface="微软雅黑" pitchFamily="34" charset="-122"/>
                <a:ea typeface="微软雅黑" pitchFamily="34" charset="-122"/>
              </a:rPr>
              <a:t>应急</a:t>
            </a:r>
            <a:r>
              <a:rPr lang="zh-CN" altLang="en-US" b="1" dirty="0" smtClean="0">
                <a:solidFill>
                  <a:srgbClr val="314865"/>
                </a:solidFill>
                <a:latin typeface="微软雅黑" pitchFamily="34" charset="-122"/>
                <a:ea typeface="微软雅黑" pitchFamily="34" charset="-122"/>
              </a:rPr>
              <a:t>处理差</a:t>
            </a:r>
            <a:endParaRPr lang="zh-CN" altLang="en-US" b="1" dirty="0">
              <a:solidFill>
                <a:srgbClr val="314865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913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5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71" grpId="0" animBg="1"/>
      <p:bldP spid="72" grpId="0" animBg="1"/>
      <p:bldP spid="73" grpId="0" animBg="1"/>
      <p:bldP spid="75" grpId="0"/>
      <p:bldP spid="77" grpId="0"/>
      <p:bldP spid="79" grpId="0"/>
      <p:bldP spid="80" grpId="0"/>
      <p:bldP spid="81" grpId="0"/>
      <p:bldP spid="8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dirty="0"/>
              <a:t>自强日新，明德笃行</a:t>
            </a:r>
          </a:p>
        </p:txBody>
      </p:sp>
      <p:sp>
        <p:nvSpPr>
          <p:cNvPr id="4" name="Freeform 6"/>
          <p:cNvSpPr/>
          <p:nvPr/>
        </p:nvSpPr>
        <p:spPr>
          <a:xfrm>
            <a:off x="0" y="0"/>
            <a:ext cx="6008095" cy="6858000"/>
          </a:xfrm>
          <a:custGeom>
            <a:avLst/>
            <a:gdLst>
              <a:gd name="connsiteX0" fmla="*/ 0 w 6008095"/>
              <a:gd name="connsiteY0" fmla="*/ 0 h 6858000"/>
              <a:gd name="connsiteX1" fmla="*/ 5486400 w 6008095"/>
              <a:gd name="connsiteY1" fmla="*/ 0 h 6858000"/>
              <a:gd name="connsiteX2" fmla="*/ 5486400 w 6008095"/>
              <a:gd name="connsiteY2" fmla="*/ 2910632 h 6858000"/>
              <a:gd name="connsiteX3" fmla="*/ 5504569 w 6008095"/>
              <a:gd name="connsiteY3" fmla="*/ 2925475 h 6858000"/>
              <a:gd name="connsiteX4" fmla="*/ 6008095 w 6008095"/>
              <a:gd name="connsiteY4" fmla="*/ 3429001 h 6858000"/>
              <a:gd name="connsiteX5" fmla="*/ 5504569 w 6008095"/>
              <a:gd name="connsiteY5" fmla="*/ 3932527 h 6858000"/>
              <a:gd name="connsiteX6" fmla="*/ 5486400 w 6008095"/>
              <a:gd name="connsiteY6" fmla="*/ 3947370 h 6858000"/>
              <a:gd name="connsiteX7" fmla="*/ 5486400 w 6008095"/>
              <a:gd name="connsiteY7" fmla="*/ 6858000 h 6858000"/>
              <a:gd name="connsiteX8" fmla="*/ 0 w 6008095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08095" h="6858000">
                <a:moveTo>
                  <a:pt x="0" y="0"/>
                </a:moveTo>
                <a:lnTo>
                  <a:pt x="5486400" y="0"/>
                </a:lnTo>
                <a:lnTo>
                  <a:pt x="5486400" y="2910632"/>
                </a:lnTo>
                <a:lnTo>
                  <a:pt x="5504569" y="2925475"/>
                </a:lnTo>
                <a:cubicBezTo>
                  <a:pt x="6008095" y="3429001"/>
                  <a:pt x="6008095" y="3429001"/>
                  <a:pt x="6008095" y="3429001"/>
                </a:cubicBezTo>
                <a:cubicBezTo>
                  <a:pt x="5504569" y="3932527"/>
                  <a:pt x="5504569" y="3932527"/>
                  <a:pt x="5504569" y="3932527"/>
                </a:cubicBezTo>
                <a:lnTo>
                  <a:pt x="5486400" y="3947370"/>
                </a:lnTo>
                <a:lnTo>
                  <a:pt x="5486400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 cstate="email"/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Freeform 6"/>
          <p:cNvSpPr/>
          <p:nvPr/>
        </p:nvSpPr>
        <p:spPr>
          <a:xfrm>
            <a:off x="0" y="0"/>
            <a:ext cx="6008095" cy="6858000"/>
          </a:xfrm>
          <a:custGeom>
            <a:avLst/>
            <a:gdLst>
              <a:gd name="connsiteX0" fmla="*/ 0 w 6008095"/>
              <a:gd name="connsiteY0" fmla="*/ 0 h 6858000"/>
              <a:gd name="connsiteX1" fmla="*/ 5486400 w 6008095"/>
              <a:gd name="connsiteY1" fmla="*/ 0 h 6858000"/>
              <a:gd name="connsiteX2" fmla="*/ 5486400 w 6008095"/>
              <a:gd name="connsiteY2" fmla="*/ 2910632 h 6858000"/>
              <a:gd name="connsiteX3" fmla="*/ 5504569 w 6008095"/>
              <a:gd name="connsiteY3" fmla="*/ 2925475 h 6858000"/>
              <a:gd name="connsiteX4" fmla="*/ 6008095 w 6008095"/>
              <a:gd name="connsiteY4" fmla="*/ 3429001 h 6858000"/>
              <a:gd name="connsiteX5" fmla="*/ 5504569 w 6008095"/>
              <a:gd name="connsiteY5" fmla="*/ 3932527 h 6858000"/>
              <a:gd name="connsiteX6" fmla="*/ 5486400 w 6008095"/>
              <a:gd name="connsiteY6" fmla="*/ 3947370 h 6858000"/>
              <a:gd name="connsiteX7" fmla="*/ 5486400 w 6008095"/>
              <a:gd name="connsiteY7" fmla="*/ 6858000 h 6858000"/>
              <a:gd name="connsiteX8" fmla="*/ 0 w 6008095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08095" h="6858000">
                <a:moveTo>
                  <a:pt x="0" y="0"/>
                </a:moveTo>
                <a:lnTo>
                  <a:pt x="5486400" y="0"/>
                </a:lnTo>
                <a:lnTo>
                  <a:pt x="5486400" y="2910632"/>
                </a:lnTo>
                <a:lnTo>
                  <a:pt x="5504569" y="2925475"/>
                </a:lnTo>
                <a:cubicBezTo>
                  <a:pt x="6008095" y="3429001"/>
                  <a:pt x="6008095" y="3429001"/>
                  <a:pt x="6008095" y="3429001"/>
                </a:cubicBezTo>
                <a:cubicBezTo>
                  <a:pt x="5504569" y="3932527"/>
                  <a:pt x="5504569" y="3932527"/>
                  <a:pt x="5504569" y="3932527"/>
                </a:cubicBezTo>
                <a:lnTo>
                  <a:pt x="5486400" y="3947370"/>
                </a:lnTo>
                <a:lnTo>
                  <a:pt x="5486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Rectangle 9"/>
          <p:cNvSpPr/>
          <p:nvPr/>
        </p:nvSpPr>
        <p:spPr>
          <a:xfrm>
            <a:off x="6397542" y="2122922"/>
            <a:ext cx="4452800" cy="20975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913765">
              <a:lnSpc>
                <a:spcPct val="150000"/>
              </a:lnSpc>
            </a:pPr>
            <a:r>
              <a:rPr lang="zh-CN" altLang="en-US" dirty="0">
                <a:solidFill>
                  <a:srgbClr val="333639">
                    <a:lumMod val="100000"/>
                  </a:srgbClr>
                </a:solidFill>
                <a:latin typeface="微软雅黑 Light" charset="0"/>
                <a:ea typeface="微软雅黑 Light" charset="0"/>
                <a:cs typeface="微软雅黑 Light" charset="0"/>
                <a:sym typeface="+mn-lt"/>
              </a:rPr>
              <a:t>本系统使用远程高清摄像头对重点路段、事故频发路段进行监控。并将数据接入路网中，省监控中心直接可看到下属监控分中心各路段情况，各个分中心也可共享其路段</a:t>
            </a:r>
            <a:r>
              <a:rPr lang="zh-CN" altLang="en-US" dirty="0" smtClean="0">
                <a:solidFill>
                  <a:srgbClr val="333639">
                    <a:lumMod val="100000"/>
                  </a:srgbClr>
                </a:solidFill>
                <a:latin typeface="微软雅黑 Light" charset="0"/>
                <a:ea typeface="微软雅黑 Light" charset="0"/>
                <a:cs typeface="微软雅黑 Light" charset="0"/>
                <a:sym typeface="+mn-lt"/>
              </a:rPr>
              <a:t>信息。</a:t>
            </a:r>
            <a:endParaRPr lang="zh-CN" altLang="en-US" dirty="0">
              <a:solidFill>
                <a:srgbClr val="333639">
                  <a:lumMod val="100000"/>
                </a:srgbClr>
              </a:solidFill>
              <a:latin typeface="微软雅黑 Light" charset="0"/>
              <a:ea typeface="微软雅黑 Light" charset="0"/>
              <a:cs typeface="微软雅黑 Light" charset="0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21290" y="4197768"/>
            <a:ext cx="3451696" cy="1002821"/>
            <a:chOff x="1021290" y="4197768"/>
            <a:chExt cx="3451696" cy="1002821"/>
          </a:xfrm>
        </p:grpSpPr>
        <p:sp>
          <p:nvSpPr>
            <p:cNvPr id="7" name="Rectangle 10"/>
            <p:cNvSpPr/>
            <p:nvPr/>
          </p:nvSpPr>
          <p:spPr>
            <a:xfrm>
              <a:off x="2141846" y="4197768"/>
              <a:ext cx="121058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65"/>
              <a:r>
                <a:rPr lang="zh-CN" altLang="en-US" sz="2000" b="1" dirty="0">
                  <a:solidFill>
                    <a:prstClr val="white"/>
                  </a:solidFill>
                  <a:cs typeface="+mn-ea"/>
                  <a:sym typeface="+mn-lt"/>
                </a:rPr>
                <a:t>第二部分</a:t>
              </a:r>
            </a:p>
          </p:txBody>
        </p:sp>
        <p:sp>
          <p:nvSpPr>
            <p:cNvPr id="8" name="Rectangle 11"/>
            <p:cNvSpPr/>
            <p:nvPr/>
          </p:nvSpPr>
          <p:spPr>
            <a:xfrm>
              <a:off x="1021290" y="4567100"/>
              <a:ext cx="3451696" cy="633489"/>
            </a:xfrm>
            <a:prstGeom prst="rect">
              <a:avLst/>
            </a:prstGeom>
          </p:spPr>
          <p:txBody>
            <a:bodyPr wrap="square" tIns="72000" bIns="72000" anchor="t" anchorCtr="1">
              <a:spAutoFit/>
            </a:bodyPr>
            <a:lstStyle/>
            <a:p>
              <a:pPr algn="ctr" defTabSz="913765">
                <a:lnSpc>
                  <a:spcPct val="150000"/>
                </a:lnSpc>
              </a:pPr>
              <a:r>
                <a:rPr lang="zh-CN" altLang="en-US" sz="2400" b="1" dirty="0" smtClean="0">
                  <a:solidFill>
                    <a:schemeClr val="bg1"/>
                  </a:solidFill>
                  <a:cs typeface="+mn-ea"/>
                  <a:sym typeface="+mn-lt"/>
                </a:rPr>
                <a:t>系统架构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TextBox 12"/>
          <p:cNvSpPr txBox="1"/>
          <p:nvPr/>
        </p:nvSpPr>
        <p:spPr>
          <a:xfrm>
            <a:off x="5802507" y="1203779"/>
            <a:ext cx="5950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765"/>
            <a:r>
              <a:rPr lang="id-ID" sz="9600" dirty="0">
                <a:solidFill>
                  <a:schemeClr val="accent1"/>
                </a:solidFill>
                <a:cs typeface="+mn-ea"/>
                <a:sym typeface="+mn-lt"/>
              </a:rPr>
              <a:t>“</a:t>
            </a:r>
          </a:p>
        </p:txBody>
      </p:sp>
      <p:sp>
        <p:nvSpPr>
          <p:cNvPr id="10" name="TextBox 13"/>
          <p:cNvSpPr txBox="1"/>
          <p:nvPr/>
        </p:nvSpPr>
        <p:spPr>
          <a:xfrm>
            <a:off x="10999508" y="4220508"/>
            <a:ext cx="5950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765"/>
            <a:r>
              <a:rPr lang="id-ID" sz="9600" dirty="0">
                <a:solidFill>
                  <a:schemeClr val="accent1"/>
                </a:solidFill>
                <a:cs typeface="+mn-ea"/>
                <a:sym typeface="+mn-lt"/>
              </a:rPr>
              <a:t>”</a:t>
            </a:r>
            <a:endParaRPr lang="id-ID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402672" y="1247775"/>
            <a:ext cx="2687316" cy="2687316"/>
          </a:xfrm>
          <a:prstGeom prst="ellipse">
            <a:avLst/>
          </a:prstGeom>
          <a:solidFill>
            <a:srgbClr val="4276AA">
              <a:lumMod val="20000"/>
              <a:lumOff val="80000"/>
              <a:alpha val="56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13" name="图示 12"/>
          <p:cNvGraphicFramePr/>
          <p:nvPr/>
        </p:nvGraphicFramePr>
        <p:xfrm>
          <a:off x="1544072" y="1379572"/>
          <a:ext cx="2404516" cy="242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0884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 additive="base">
                                        <p:cTn id="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>
                                        <p:cTn id="9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页脚占位符 2"/>
          <p:cNvSpPr>
            <a:spLocks noGrp="1"/>
          </p:cNvSpPr>
          <p:nvPr>
            <p:ph type="ftr" sz="quarter" idx="3"/>
          </p:nvPr>
        </p:nvSpPr>
        <p:spPr>
          <a:xfrm>
            <a:off x="10529888" y="6434735"/>
            <a:ext cx="939240" cy="123111"/>
          </a:xfrm>
        </p:spPr>
        <p:txBody>
          <a:bodyPr/>
          <a:lstStyle/>
          <a:p>
            <a:r>
              <a:rPr lang="zh-CN" altLang="en-US" dirty="0"/>
              <a:t>自强日新，明德笃行</a:t>
            </a:r>
          </a:p>
        </p:txBody>
      </p:sp>
      <p:sp>
        <p:nvSpPr>
          <p:cNvPr id="80" name="Oval 33"/>
          <p:cNvSpPr/>
          <p:nvPr/>
        </p:nvSpPr>
        <p:spPr>
          <a:xfrm>
            <a:off x="7169319" y="3307775"/>
            <a:ext cx="486571" cy="4865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lang="en-US" sz="1600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sp>
        <p:nvSpPr>
          <p:cNvPr id="82" name="Line 300"/>
          <p:cNvSpPr/>
          <p:nvPr/>
        </p:nvSpPr>
        <p:spPr>
          <a:xfrm>
            <a:off x="-19050" y="3549015"/>
            <a:ext cx="468313" cy="0"/>
          </a:xfrm>
          <a:prstGeom prst="line">
            <a:avLst/>
          </a:prstGeom>
          <a:ln w="28575" cap="rnd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3" name="圆角矩形 2"/>
          <p:cNvSpPr/>
          <p:nvPr/>
        </p:nvSpPr>
        <p:spPr>
          <a:xfrm>
            <a:off x="521018" y="1145405"/>
            <a:ext cx="792162" cy="4752975"/>
          </a:xfrm>
          <a:prstGeom prst="roundRect">
            <a:avLst>
              <a:gd name="adj" fmla="val 16667"/>
            </a:avLst>
          </a:prstGeom>
          <a:solidFill>
            <a:schemeClr val="bg1">
              <a:alpha val="27058"/>
            </a:schemeClr>
          </a:solidFill>
          <a:ln w="9525">
            <a:solidFill>
              <a:schemeClr val="accent1"/>
            </a:solidFill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系统结构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体系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</a:p>
        </p:txBody>
      </p:sp>
      <p:cxnSp>
        <p:nvCxnSpPr>
          <p:cNvPr id="84" name="直接连接符 5"/>
          <p:cNvCxnSpPr/>
          <p:nvPr/>
        </p:nvCxnSpPr>
        <p:spPr>
          <a:xfrm flipV="1">
            <a:off x="449263" y="1239203"/>
            <a:ext cx="0" cy="2309812"/>
          </a:xfrm>
          <a:prstGeom prst="line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5" name="直接连接符 8"/>
          <p:cNvCxnSpPr/>
          <p:nvPr/>
        </p:nvCxnSpPr>
        <p:spPr>
          <a:xfrm flipV="1">
            <a:off x="449263" y="3549015"/>
            <a:ext cx="0" cy="2303463"/>
          </a:xfrm>
          <a:prstGeom prst="line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3" name="文本占位符 21"/>
          <p:cNvSpPr>
            <a:spLocks noGrp="1"/>
          </p:cNvSpPr>
          <p:nvPr>
            <p:ph type="body" sz="quarter" idx="10"/>
          </p:nvPr>
        </p:nvSpPr>
        <p:spPr>
          <a:xfrm>
            <a:off x="1621701" y="739001"/>
            <a:ext cx="3188423" cy="249299"/>
          </a:xfrm>
        </p:spPr>
        <p:txBody>
          <a:bodyPr/>
          <a:lstStyle/>
          <a:p>
            <a:pPr lvl="0"/>
            <a:r>
              <a:rPr lang="zh-CN" altLang="en-US" dirty="0" smtClean="0"/>
              <a:t>二、系统架构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86" y="1002814"/>
            <a:ext cx="10871200" cy="569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62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竢实扬华，自强不息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621701" y="739001"/>
            <a:ext cx="3188423" cy="249299"/>
          </a:xfrm>
        </p:spPr>
        <p:txBody>
          <a:bodyPr/>
          <a:lstStyle/>
          <a:p>
            <a:r>
              <a:rPr kumimoji="1" lang="zh-CN" altLang="en-US" dirty="0"/>
              <a:t>二</a:t>
            </a:r>
            <a:r>
              <a:rPr kumimoji="1" lang="zh-CN" altLang="en-US" dirty="0" smtClean="0"/>
              <a:t>、系统架构</a:t>
            </a:r>
            <a:endParaRPr kumimoji="1" lang="zh-CN" altLang="en-US" dirty="0"/>
          </a:p>
        </p:txBody>
      </p:sp>
      <p:pic>
        <p:nvPicPr>
          <p:cNvPr id="9" name="图片 8" descr="C:\Users\netYang\Desktop\毕业设计\图片\高速路面监控系统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686" y="1799771"/>
            <a:ext cx="8926285" cy="43980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977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dirty="0"/>
              <a:t>自强日新，明德笃行</a:t>
            </a:r>
          </a:p>
        </p:txBody>
      </p:sp>
      <p:sp>
        <p:nvSpPr>
          <p:cNvPr id="4" name="Freeform 6"/>
          <p:cNvSpPr/>
          <p:nvPr/>
        </p:nvSpPr>
        <p:spPr>
          <a:xfrm>
            <a:off x="0" y="0"/>
            <a:ext cx="6008095" cy="6858000"/>
          </a:xfrm>
          <a:custGeom>
            <a:avLst/>
            <a:gdLst>
              <a:gd name="connsiteX0" fmla="*/ 0 w 6008095"/>
              <a:gd name="connsiteY0" fmla="*/ 0 h 6858000"/>
              <a:gd name="connsiteX1" fmla="*/ 5486400 w 6008095"/>
              <a:gd name="connsiteY1" fmla="*/ 0 h 6858000"/>
              <a:gd name="connsiteX2" fmla="*/ 5486400 w 6008095"/>
              <a:gd name="connsiteY2" fmla="*/ 2910632 h 6858000"/>
              <a:gd name="connsiteX3" fmla="*/ 5504569 w 6008095"/>
              <a:gd name="connsiteY3" fmla="*/ 2925475 h 6858000"/>
              <a:gd name="connsiteX4" fmla="*/ 6008095 w 6008095"/>
              <a:gd name="connsiteY4" fmla="*/ 3429001 h 6858000"/>
              <a:gd name="connsiteX5" fmla="*/ 5504569 w 6008095"/>
              <a:gd name="connsiteY5" fmla="*/ 3932527 h 6858000"/>
              <a:gd name="connsiteX6" fmla="*/ 5486400 w 6008095"/>
              <a:gd name="connsiteY6" fmla="*/ 3947370 h 6858000"/>
              <a:gd name="connsiteX7" fmla="*/ 5486400 w 6008095"/>
              <a:gd name="connsiteY7" fmla="*/ 6858000 h 6858000"/>
              <a:gd name="connsiteX8" fmla="*/ 0 w 6008095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08095" h="6858000">
                <a:moveTo>
                  <a:pt x="0" y="0"/>
                </a:moveTo>
                <a:lnTo>
                  <a:pt x="5486400" y="0"/>
                </a:lnTo>
                <a:lnTo>
                  <a:pt x="5486400" y="2910632"/>
                </a:lnTo>
                <a:lnTo>
                  <a:pt x="5504569" y="2925475"/>
                </a:lnTo>
                <a:cubicBezTo>
                  <a:pt x="6008095" y="3429001"/>
                  <a:pt x="6008095" y="3429001"/>
                  <a:pt x="6008095" y="3429001"/>
                </a:cubicBezTo>
                <a:cubicBezTo>
                  <a:pt x="5504569" y="3932527"/>
                  <a:pt x="5504569" y="3932527"/>
                  <a:pt x="5504569" y="3932527"/>
                </a:cubicBezTo>
                <a:lnTo>
                  <a:pt x="5486400" y="3947370"/>
                </a:lnTo>
                <a:lnTo>
                  <a:pt x="5486400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 cstate="email"/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Freeform 6"/>
          <p:cNvSpPr/>
          <p:nvPr/>
        </p:nvSpPr>
        <p:spPr>
          <a:xfrm>
            <a:off x="0" y="0"/>
            <a:ext cx="6008095" cy="6858000"/>
          </a:xfrm>
          <a:custGeom>
            <a:avLst/>
            <a:gdLst>
              <a:gd name="connsiteX0" fmla="*/ 0 w 6008095"/>
              <a:gd name="connsiteY0" fmla="*/ 0 h 6858000"/>
              <a:gd name="connsiteX1" fmla="*/ 5486400 w 6008095"/>
              <a:gd name="connsiteY1" fmla="*/ 0 h 6858000"/>
              <a:gd name="connsiteX2" fmla="*/ 5486400 w 6008095"/>
              <a:gd name="connsiteY2" fmla="*/ 2910632 h 6858000"/>
              <a:gd name="connsiteX3" fmla="*/ 5504569 w 6008095"/>
              <a:gd name="connsiteY3" fmla="*/ 2925475 h 6858000"/>
              <a:gd name="connsiteX4" fmla="*/ 6008095 w 6008095"/>
              <a:gd name="connsiteY4" fmla="*/ 3429001 h 6858000"/>
              <a:gd name="connsiteX5" fmla="*/ 5504569 w 6008095"/>
              <a:gd name="connsiteY5" fmla="*/ 3932527 h 6858000"/>
              <a:gd name="connsiteX6" fmla="*/ 5486400 w 6008095"/>
              <a:gd name="connsiteY6" fmla="*/ 3947370 h 6858000"/>
              <a:gd name="connsiteX7" fmla="*/ 5486400 w 6008095"/>
              <a:gd name="connsiteY7" fmla="*/ 6858000 h 6858000"/>
              <a:gd name="connsiteX8" fmla="*/ 0 w 6008095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08095" h="6858000">
                <a:moveTo>
                  <a:pt x="0" y="0"/>
                </a:moveTo>
                <a:lnTo>
                  <a:pt x="5486400" y="0"/>
                </a:lnTo>
                <a:lnTo>
                  <a:pt x="5486400" y="2910632"/>
                </a:lnTo>
                <a:lnTo>
                  <a:pt x="5504569" y="2925475"/>
                </a:lnTo>
                <a:cubicBezTo>
                  <a:pt x="6008095" y="3429001"/>
                  <a:pt x="6008095" y="3429001"/>
                  <a:pt x="6008095" y="3429001"/>
                </a:cubicBezTo>
                <a:cubicBezTo>
                  <a:pt x="5504569" y="3932527"/>
                  <a:pt x="5504569" y="3932527"/>
                  <a:pt x="5504569" y="3932527"/>
                </a:cubicBezTo>
                <a:lnTo>
                  <a:pt x="5486400" y="3947370"/>
                </a:lnTo>
                <a:lnTo>
                  <a:pt x="5486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Rectangle 9"/>
          <p:cNvSpPr/>
          <p:nvPr/>
        </p:nvSpPr>
        <p:spPr>
          <a:xfrm>
            <a:off x="6397542" y="2122922"/>
            <a:ext cx="4452800" cy="20975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913765">
              <a:lnSpc>
                <a:spcPct val="150000"/>
              </a:lnSpc>
            </a:pPr>
            <a:r>
              <a:rPr lang="zh-CN" altLang="en-US" dirty="0">
                <a:solidFill>
                  <a:srgbClr val="333639">
                    <a:lumMod val="100000"/>
                  </a:srgbClr>
                </a:solidFill>
                <a:latin typeface="微软雅黑 Light" charset="0"/>
                <a:ea typeface="微软雅黑 Light" charset="0"/>
                <a:cs typeface="微软雅黑 Light" charset="0"/>
                <a:sym typeface="+mn-lt"/>
              </a:rPr>
              <a:t>本系统使用远程高清摄像头对重点路段、事故频发路段进行监控。并将数据接入路网中，省监控中心直接可看到下属监控分中心各路段情况，各个分中心也可共享其路段</a:t>
            </a:r>
            <a:r>
              <a:rPr lang="zh-CN" altLang="en-US" dirty="0" smtClean="0">
                <a:solidFill>
                  <a:srgbClr val="333639">
                    <a:lumMod val="100000"/>
                  </a:srgbClr>
                </a:solidFill>
                <a:latin typeface="微软雅黑 Light" charset="0"/>
                <a:ea typeface="微软雅黑 Light" charset="0"/>
                <a:cs typeface="微软雅黑 Light" charset="0"/>
                <a:sym typeface="+mn-lt"/>
              </a:rPr>
              <a:t>信息。</a:t>
            </a:r>
            <a:endParaRPr lang="zh-CN" altLang="en-US" dirty="0">
              <a:solidFill>
                <a:srgbClr val="333639">
                  <a:lumMod val="100000"/>
                </a:srgbClr>
              </a:solidFill>
              <a:latin typeface="微软雅黑 Light" charset="0"/>
              <a:ea typeface="微软雅黑 Light" charset="0"/>
              <a:cs typeface="微软雅黑 Light" charset="0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21290" y="4197768"/>
            <a:ext cx="3451696" cy="1002821"/>
            <a:chOff x="1021290" y="4197768"/>
            <a:chExt cx="3451696" cy="1002821"/>
          </a:xfrm>
        </p:grpSpPr>
        <p:sp>
          <p:nvSpPr>
            <p:cNvPr id="7" name="Rectangle 10"/>
            <p:cNvSpPr/>
            <p:nvPr/>
          </p:nvSpPr>
          <p:spPr>
            <a:xfrm>
              <a:off x="2141846" y="4197768"/>
              <a:ext cx="121058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65"/>
              <a:r>
                <a:rPr lang="zh-CN" altLang="en-US" sz="2000" b="1" dirty="0" smtClean="0">
                  <a:solidFill>
                    <a:prstClr val="white"/>
                  </a:solidFill>
                  <a:cs typeface="+mn-ea"/>
                  <a:sym typeface="+mn-lt"/>
                </a:rPr>
                <a:t>第三部分</a:t>
              </a:r>
              <a:endParaRPr lang="zh-CN" altLang="en-US" sz="2000" b="1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Rectangle 11"/>
            <p:cNvSpPr/>
            <p:nvPr/>
          </p:nvSpPr>
          <p:spPr>
            <a:xfrm>
              <a:off x="1021290" y="4567100"/>
              <a:ext cx="3451696" cy="633489"/>
            </a:xfrm>
            <a:prstGeom prst="rect">
              <a:avLst/>
            </a:prstGeom>
          </p:spPr>
          <p:txBody>
            <a:bodyPr wrap="square" tIns="72000" bIns="72000" anchor="t" anchorCtr="1">
              <a:spAutoFit/>
            </a:bodyPr>
            <a:lstStyle/>
            <a:p>
              <a:pPr algn="ctr" defTabSz="913765">
                <a:lnSpc>
                  <a:spcPct val="150000"/>
                </a:lnSpc>
              </a:pPr>
              <a:r>
                <a:rPr lang="zh-CN" altLang="en-US" sz="2400" b="1" dirty="0" smtClean="0">
                  <a:solidFill>
                    <a:schemeClr val="bg1"/>
                  </a:solidFill>
                  <a:cs typeface="+mn-ea"/>
                  <a:sym typeface="+mn-lt"/>
                </a:rPr>
                <a:t>主要功能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TextBox 12"/>
          <p:cNvSpPr txBox="1"/>
          <p:nvPr/>
        </p:nvSpPr>
        <p:spPr>
          <a:xfrm>
            <a:off x="5802507" y="1203779"/>
            <a:ext cx="5950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765"/>
            <a:r>
              <a:rPr lang="id-ID" sz="9600" dirty="0">
                <a:solidFill>
                  <a:schemeClr val="accent1"/>
                </a:solidFill>
                <a:cs typeface="+mn-ea"/>
                <a:sym typeface="+mn-lt"/>
              </a:rPr>
              <a:t>“</a:t>
            </a:r>
          </a:p>
        </p:txBody>
      </p:sp>
      <p:sp>
        <p:nvSpPr>
          <p:cNvPr id="10" name="TextBox 13"/>
          <p:cNvSpPr txBox="1"/>
          <p:nvPr/>
        </p:nvSpPr>
        <p:spPr>
          <a:xfrm>
            <a:off x="10999508" y="4220508"/>
            <a:ext cx="5950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765"/>
            <a:r>
              <a:rPr lang="id-ID" sz="9600" dirty="0">
                <a:solidFill>
                  <a:schemeClr val="accent1"/>
                </a:solidFill>
                <a:cs typeface="+mn-ea"/>
                <a:sym typeface="+mn-lt"/>
              </a:rPr>
              <a:t>”</a:t>
            </a:r>
            <a:endParaRPr lang="id-ID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402672" y="1247775"/>
            <a:ext cx="2687316" cy="2687316"/>
          </a:xfrm>
          <a:prstGeom prst="ellipse">
            <a:avLst/>
          </a:prstGeom>
          <a:solidFill>
            <a:srgbClr val="4276AA">
              <a:lumMod val="20000"/>
              <a:lumOff val="80000"/>
              <a:alpha val="56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13" name="图示 12"/>
          <p:cNvGraphicFramePr/>
          <p:nvPr/>
        </p:nvGraphicFramePr>
        <p:xfrm>
          <a:off x="1544072" y="1379572"/>
          <a:ext cx="2404516" cy="242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583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 additive="base">
                                        <p:cTn id="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>
                                        <p:cTn id="9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页脚占位符 2"/>
          <p:cNvSpPr>
            <a:spLocks noGrp="1"/>
          </p:cNvSpPr>
          <p:nvPr>
            <p:ph type="ftr" sz="quarter" idx="3"/>
          </p:nvPr>
        </p:nvSpPr>
        <p:spPr>
          <a:xfrm>
            <a:off x="10529888" y="6434735"/>
            <a:ext cx="939240" cy="123111"/>
          </a:xfrm>
        </p:spPr>
        <p:txBody>
          <a:bodyPr/>
          <a:lstStyle/>
          <a:p>
            <a:r>
              <a:rPr lang="zh-CN" altLang="en-US" dirty="0"/>
              <a:t>自强日新，明德</a:t>
            </a:r>
            <a:r>
              <a:rPr lang="zh-CN" altLang="en-US" dirty="0" smtClean="0"/>
              <a:t>笃行</a:t>
            </a:r>
            <a:endParaRPr lang="zh-CN" altLang="en-US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621701" y="739001"/>
            <a:ext cx="3188423" cy="249299"/>
          </a:xfrm>
        </p:spPr>
        <p:txBody>
          <a:bodyPr/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、主要功能</a:t>
            </a:r>
            <a:endParaRPr lang="zh-CN" altLang="en-US" dirty="0"/>
          </a:p>
        </p:txBody>
      </p:sp>
      <p:sp>
        <p:nvSpPr>
          <p:cNvPr id="26" name="TextBox 47"/>
          <p:cNvSpPr txBox="1"/>
          <p:nvPr/>
        </p:nvSpPr>
        <p:spPr>
          <a:xfrm>
            <a:off x="9327005" y="2054076"/>
            <a:ext cx="2218363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  <a:latin typeface="+mn-ea"/>
              </a:rPr>
              <a:t>事故统计分析</a:t>
            </a:r>
            <a:endParaRPr lang="zh-CN" altLang="en-AU" sz="24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7" name="TextBox 50"/>
          <p:cNvSpPr txBox="1"/>
          <p:nvPr/>
        </p:nvSpPr>
        <p:spPr>
          <a:xfrm>
            <a:off x="9327005" y="3358829"/>
            <a:ext cx="2589224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  <a:latin typeface="+mn-ea"/>
              </a:rPr>
              <a:t>监控节点分级管理</a:t>
            </a:r>
            <a:endParaRPr lang="zh-CN" altLang="en-AU" sz="24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8" name="TextBox 53"/>
          <p:cNvSpPr txBox="1"/>
          <p:nvPr/>
        </p:nvSpPr>
        <p:spPr>
          <a:xfrm>
            <a:off x="9327005" y="4621673"/>
            <a:ext cx="2218363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+mn-ea"/>
              </a:rPr>
              <a:t>视频录制</a:t>
            </a:r>
            <a:endParaRPr lang="zh-CN" sz="24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9" name="Rounded Rectangle 55"/>
          <p:cNvSpPr/>
          <p:nvPr/>
        </p:nvSpPr>
        <p:spPr>
          <a:xfrm>
            <a:off x="8564887" y="1997998"/>
            <a:ext cx="585634" cy="565904"/>
          </a:xfrm>
          <a:prstGeom prst="roundRect">
            <a:avLst>
              <a:gd name="adj" fmla="val 16554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600">
                <a:solidFill>
                  <a:schemeClr val="bg1"/>
                </a:solidFill>
                <a:latin typeface="Impact" panose="020B0806030902050204" pitchFamily="34" charset="0"/>
              </a:rPr>
              <a:t>06</a:t>
            </a:r>
            <a:endParaRPr lang="en-US" sz="1405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0" name="Rounded Rectangle 56"/>
          <p:cNvSpPr/>
          <p:nvPr/>
        </p:nvSpPr>
        <p:spPr>
          <a:xfrm>
            <a:off x="8564887" y="3260840"/>
            <a:ext cx="585634" cy="565904"/>
          </a:xfrm>
          <a:prstGeom prst="roundRect">
            <a:avLst>
              <a:gd name="adj" fmla="val 1655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600">
                <a:solidFill>
                  <a:schemeClr val="bg1"/>
                </a:solidFill>
                <a:latin typeface="Impact" panose="020B0806030902050204" pitchFamily="34" charset="0"/>
              </a:rPr>
              <a:t>05</a:t>
            </a:r>
            <a:endParaRPr lang="en-US" sz="1600" dirty="0">
              <a:solidFill>
                <a:srgbClr val="FFFFFF"/>
              </a:solidFill>
              <a:latin typeface="Impact" panose="020B0806030902050204" pitchFamily="34" charset="0"/>
            </a:endParaRPr>
          </a:p>
        </p:txBody>
      </p:sp>
      <p:sp>
        <p:nvSpPr>
          <p:cNvPr id="31" name="Rounded Rectangle 57"/>
          <p:cNvSpPr/>
          <p:nvPr/>
        </p:nvSpPr>
        <p:spPr>
          <a:xfrm>
            <a:off x="8564887" y="4523683"/>
            <a:ext cx="585634" cy="565904"/>
          </a:xfrm>
          <a:prstGeom prst="roundRect">
            <a:avLst>
              <a:gd name="adj" fmla="val 1655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lvl="0" algn="ctr"/>
            <a:r>
              <a:rPr lang="en-US" sz="160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en-US" sz="1600" dirty="0">
              <a:solidFill>
                <a:srgbClr val="FFFFFF"/>
              </a:solidFill>
              <a:latin typeface="Impact" panose="020B0806030902050204" pitchFamily="34" charset="0"/>
            </a:endParaRPr>
          </a:p>
        </p:txBody>
      </p:sp>
      <p:sp>
        <p:nvSpPr>
          <p:cNvPr id="32" name="TextBox 59"/>
          <p:cNvSpPr txBox="1"/>
          <p:nvPr/>
        </p:nvSpPr>
        <p:spPr>
          <a:xfrm flipH="1">
            <a:off x="646632" y="2053863"/>
            <a:ext cx="2143625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zh-CN" altLang="en-US" sz="2400" b="1" dirty="0">
                <a:solidFill>
                  <a:schemeClr val="accent1"/>
                </a:solidFill>
                <a:latin typeface="+mn-ea"/>
              </a:rPr>
              <a:t>实时视频监控</a:t>
            </a:r>
            <a:endParaRPr lang="zh-CN" sz="24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33" name="TextBox 92"/>
          <p:cNvSpPr txBox="1"/>
          <p:nvPr/>
        </p:nvSpPr>
        <p:spPr>
          <a:xfrm flipH="1">
            <a:off x="646632" y="3359252"/>
            <a:ext cx="2143625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chemeClr val="accent1"/>
                </a:solidFill>
                <a:latin typeface="+mn-ea"/>
              </a:rPr>
              <a:t>地图事故点标注</a:t>
            </a:r>
            <a:endParaRPr lang="zh-CN" altLang="zh-CN" sz="24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34" name="TextBox 95"/>
          <p:cNvSpPr txBox="1"/>
          <p:nvPr/>
        </p:nvSpPr>
        <p:spPr>
          <a:xfrm flipH="1">
            <a:off x="304799" y="4545235"/>
            <a:ext cx="2485455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chemeClr val="accent1"/>
                </a:solidFill>
                <a:latin typeface="+mn-ea"/>
              </a:rPr>
              <a:t>实时查看路灯状况</a:t>
            </a:r>
            <a:endParaRPr lang="zh-CN" altLang="en-AU" sz="24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35" name="Rounded Rectangle 97"/>
          <p:cNvSpPr/>
          <p:nvPr/>
        </p:nvSpPr>
        <p:spPr>
          <a:xfrm flipH="1">
            <a:off x="2986473" y="2002230"/>
            <a:ext cx="565904" cy="565904"/>
          </a:xfrm>
          <a:prstGeom prst="roundRect">
            <a:avLst>
              <a:gd name="adj" fmla="val 1655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60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en-US" sz="1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6" name="Rounded Rectangle 98"/>
          <p:cNvSpPr/>
          <p:nvPr/>
        </p:nvSpPr>
        <p:spPr>
          <a:xfrm flipH="1">
            <a:off x="2986473" y="3265072"/>
            <a:ext cx="565904" cy="565904"/>
          </a:xfrm>
          <a:prstGeom prst="roundRect">
            <a:avLst>
              <a:gd name="adj" fmla="val 1655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AU" sz="160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en-US" sz="1405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7" name="Rounded Rectangle 99"/>
          <p:cNvSpPr/>
          <p:nvPr/>
        </p:nvSpPr>
        <p:spPr>
          <a:xfrm flipH="1">
            <a:off x="2986473" y="4527915"/>
            <a:ext cx="565904" cy="565904"/>
          </a:xfrm>
          <a:prstGeom prst="roundRect">
            <a:avLst>
              <a:gd name="adj" fmla="val 16554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60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en-US" sz="1405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8" name="Oval 100"/>
          <p:cNvSpPr>
            <a:spLocks noChangeArrowheads="1"/>
          </p:cNvSpPr>
          <p:nvPr/>
        </p:nvSpPr>
        <p:spPr bwMode="auto">
          <a:xfrm>
            <a:off x="5091540" y="2801257"/>
            <a:ext cx="1701146" cy="1691687"/>
          </a:xfrm>
          <a:prstGeom prst="ellipse">
            <a:avLst/>
          </a:prstGeom>
          <a:solidFill>
            <a:srgbClr val="314865"/>
          </a:solidFill>
          <a:ln w="19050">
            <a:solidFill>
              <a:schemeClr val="bg1"/>
            </a:solidFill>
          </a:ln>
          <a:extLst/>
        </p:spPr>
        <p:txBody>
          <a:bodyPr vert="horz" wrap="square" lIns="82296" tIns="41148" rIns="82296" bIns="41148" numCol="1" anchor="t" anchorCtr="0" compatLnSpc="1">
            <a:prstTxWarp prst="textNoShape">
              <a:avLst/>
            </a:prstTxWarp>
          </a:bodyPr>
          <a:lstStyle/>
          <a:p>
            <a:pPr defTabSz="822960">
              <a:defRPr/>
            </a:pPr>
            <a:endParaRPr lang="zh-CN" altLang="en-US" sz="1620" kern="0">
              <a:solidFill>
                <a:schemeClr val="bg2">
                  <a:lumMod val="10000"/>
                </a:schemeClr>
              </a:solidFill>
              <a:latin typeface="Calibri"/>
              <a:ea typeface="微软雅黑"/>
            </a:endParaRPr>
          </a:p>
        </p:txBody>
      </p:sp>
      <p:sp>
        <p:nvSpPr>
          <p:cNvPr id="39" name="TextBox 28"/>
          <p:cNvSpPr txBox="1"/>
          <p:nvPr/>
        </p:nvSpPr>
        <p:spPr>
          <a:xfrm>
            <a:off x="5286548" y="3260840"/>
            <a:ext cx="14220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高速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路面监控系统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3454400" y="3556000"/>
            <a:ext cx="1669143" cy="45574"/>
          </a:xfrm>
          <a:custGeom>
            <a:avLst/>
            <a:gdLst>
              <a:gd name="connsiteX0" fmla="*/ 1669143 w 1669143"/>
              <a:gd name="connsiteY0" fmla="*/ 0 h 45574"/>
              <a:gd name="connsiteX1" fmla="*/ 0 w 1669143"/>
              <a:gd name="connsiteY1" fmla="*/ 43543 h 45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69143" h="45574">
                <a:moveTo>
                  <a:pt x="1669143" y="0"/>
                </a:moveTo>
                <a:cubicBezTo>
                  <a:pt x="960362" y="26609"/>
                  <a:pt x="251581" y="53219"/>
                  <a:pt x="0" y="435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3425371" y="4165600"/>
            <a:ext cx="1988458" cy="644827"/>
          </a:xfrm>
          <a:custGeom>
            <a:avLst/>
            <a:gdLst>
              <a:gd name="connsiteX0" fmla="*/ 1988458 w 1988458"/>
              <a:gd name="connsiteY0" fmla="*/ 0 h 644827"/>
              <a:gd name="connsiteX1" fmla="*/ 1683658 w 1988458"/>
              <a:gd name="connsiteY1" fmla="*/ 145143 h 644827"/>
              <a:gd name="connsiteX2" fmla="*/ 1074058 w 1988458"/>
              <a:gd name="connsiteY2" fmla="*/ 493486 h 644827"/>
              <a:gd name="connsiteX3" fmla="*/ 0 w 1988458"/>
              <a:gd name="connsiteY3" fmla="*/ 638629 h 644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8458" h="644827">
                <a:moveTo>
                  <a:pt x="1988458" y="0"/>
                </a:moveTo>
                <a:cubicBezTo>
                  <a:pt x="1912258" y="31447"/>
                  <a:pt x="1836058" y="62895"/>
                  <a:pt x="1683658" y="145143"/>
                </a:cubicBezTo>
                <a:cubicBezTo>
                  <a:pt x="1531258" y="227391"/>
                  <a:pt x="1354668" y="411238"/>
                  <a:pt x="1074058" y="493486"/>
                </a:cubicBezTo>
                <a:cubicBezTo>
                  <a:pt x="793448" y="575734"/>
                  <a:pt x="195943" y="670077"/>
                  <a:pt x="0" y="63862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6531429" y="2292217"/>
            <a:ext cx="2017485" cy="1336354"/>
          </a:xfrm>
          <a:custGeom>
            <a:avLst/>
            <a:gdLst>
              <a:gd name="connsiteX0" fmla="*/ 0 w 2017485"/>
              <a:gd name="connsiteY0" fmla="*/ 1336354 h 1336354"/>
              <a:gd name="connsiteX1" fmla="*/ 348342 w 2017485"/>
              <a:gd name="connsiteY1" fmla="*/ 770297 h 1336354"/>
              <a:gd name="connsiteX2" fmla="*/ 856342 w 2017485"/>
              <a:gd name="connsiteY2" fmla="*/ 305840 h 1336354"/>
              <a:gd name="connsiteX3" fmla="*/ 2017485 w 2017485"/>
              <a:gd name="connsiteY3" fmla="*/ 1040 h 1336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7485" h="1336354">
                <a:moveTo>
                  <a:pt x="0" y="1336354"/>
                </a:moveTo>
                <a:cubicBezTo>
                  <a:pt x="102809" y="1139201"/>
                  <a:pt x="205618" y="942049"/>
                  <a:pt x="348342" y="770297"/>
                </a:cubicBezTo>
                <a:cubicBezTo>
                  <a:pt x="491066" y="598545"/>
                  <a:pt x="578152" y="434049"/>
                  <a:pt x="856342" y="305840"/>
                </a:cubicBezTo>
                <a:cubicBezTo>
                  <a:pt x="1134532" y="177631"/>
                  <a:pt x="1894114" y="-15893"/>
                  <a:pt x="2017485" y="104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6560457" y="3659244"/>
            <a:ext cx="2002972" cy="70927"/>
          </a:xfrm>
          <a:custGeom>
            <a:avLst/>
            <a:gdLst>
              <a:gd name="connsiteX0" fmla="*/ 0 w 2002972"/>
              <a:gd name="connsiteY0" fmla="*/ 70927 h 70927"/>
              <a:gd name="connsiteX1" fmla="*/ 2002972 w 2002972"/>
              <a:gd name="connsiteY1" fmla="*/ 12870 h 70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2972" h="70927">
                <a:moveTo>
                  <a:pt x="0" y="70927"/>
                </a:moveTo>
                <a:cubicBezTo>
                  <a:pt x="924076" y="23755"/>
                  <a:pt x="1848153" y="-23416"/>
                  <a:pt x="2002972" y="1287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>
            <a:off x="6386286" y="4107543"/>
            <a:ext cx="2249714" cy="798286"/>
          </a:xfrm>
          <a:custGeom>
            <a:avLst/>
            <a:gdLst>
              <a:gd name="connsiteX0" fmla="*/ 0 w 2249714"/>
              <a:gd name="connsiteY0" fmla="*/ 0 h 798286"/>
              <a:gd name="connsiteX1" fmla="*/ 783771 w 2249714"/>
              <a:gd name="connsiteY1" fmla="*/ 580571 h 798286"/>
              <a:gd name="connsiteX2" fmla="*/ 2249714 w 2249714"/>
              <a:gd name="connsiteY2" fmla="*/ 798286 h 798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9714" h="798286">
                <a:moveTo>
                  <a:pt x="0" y="0"/>
                </a:moveTo>
                <a:cubicBezTo>
                  <a:pt x="204409" y="223761"/>
                  <a:pt x="408819" y="447523"/>
                  <a:pt x="783771" y="580571"/>
                </a:cubicBezTo>
                <a:cubicBezTo>
                  <a:pt x="1158723" y="713619"/>
                  <a:pt x="2056190" y="723296"/>
                  <a:pt x="2249714" y="7982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3425371" y="2307771"/>
            <a:ext cx="1843315" cy="870858"/>
          </a:xfrm>
          <a:custGeom>
            <a:avLst/>
            <a:gdLst>
              <a:gd name="connsiteX0" fmla="*/ 1843315 w 1843315"/>
              <a:gd name="connsiteY0" fmla="*/ 870858 h 870858"/>
              <a:gd name="connsiteX1" fmla="*/ 1175658 w 1843315"/>
              <a:gd name="connsiteY1" fmla="*/ 275772 h 870858"/>
              <a:gd name="connsiteX2" fmla="*/ 0 w 1843315"/>
              <a:gd name="connsiteY2" fmla="*/ 0 h 87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3315" h="870858">
                <a:moveTo>
                  <a:pt x="1843315" y="870858"/>
                </a:moveTo>
                <a:cubicBezTo>
                  <a:pt x="1663096" y="645886"/>
                  <a:pt x="1482877" y="420915"/>
                  <a:pt x="1175658" y="275772"/>
                </a:cubicBezTo>
                <a:cubicBezTo>
                  <a:pt x="868439" y="130629"/>
                  <a:pt x="434219" y="65314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86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</p:bldLst>
  </p:timing>
</p:sld>
</file>

<file path=ppt/theme/theme1.xml><?xml version="1.0" encoding="utf-8"?>
<a:theme xmlns:a="http://schemas.openxmlformats.org/drawingml/2006/main" name="Office 主题​​">
  <a:themeElements>
    <a:clrScheme name="交大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5483"/>
      </a:accent1>
      <a:accent2>
        <a:srgbClr val="025483"/>
      </a:accent2>
      <a:accent3>
        <a:srgbClr val="025483"/>
      </a:accent3>
      <a:accent4>
        <a:srgbClr val="025483"/>
      </a:accent4>
      <a:accent5>
        <a:srgbClr val="025483"/>
      </a:accent5>
      <a:accent6>
        <a:srgbClr val="025483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1714</TotalTime>
  <Words>528</Words>
  <Application>Microsoft Office PowerPoint</Application>
  <PresentationFormat>宽屏</PresentationFormat>
  <Paragraphs>92</Paragraphs>
  <Slides>14</Slides>
  <Notes>4</Notes>
  <HiddenSlides>3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等线</vt:lpstr>
      <vt:lpstr>宋体</vt:lpstr>
      <vt:lpstr>微软雅黑</vt:lpstr>
      <vt:lpstr>微软雅黑 Light</vt:lpstr>
      <vt:lpstr>Arial</vt:lpstr>
      <vt:lpstr>Calibri</vt:lpstr>
      <vt:lpstr>Impact</vt:lpstr>
      <vt:lpstr>Tahoma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netYang</cp:lastModifiedBy>
  <cp:revision>136</cp:revision>
  <dcterms:created xsi:type="dcterms:W3CDTF">2016-10-21T05:28:12Z</dcterms:created>
  <dcterms:modified xsi:type="dcterms:W3CDTF">2018-06-04T16:10:58Z</dcterms:modified>
</cp:coreProperties>
</file>