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423" r:id="rId3"/>
    <p:sldId id="424" r:id="rId4"/>
    <p:sldId id="425" r:id="rId5"/>
    <p:sldId id="428" r:id="rId6"/>
    <p:sldId id="427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48" r:id="rId16"/>
    <p:sldId id="439" r:id="rId17"/>
    <p:sldId id="449" r:id="rId18"/>
    <p:sldId id="446" r:id="rId19"/>
    <p:sldId id="450" r:id="rId20"/>
    <p:sldId id="429" r:id="rId21"/>
    <p:sldId id="442" r:id="rId22"/>
    <p:sldId id="443" r:id="rId23"/>
    <p:sldId id="445" r:id="rId24"/>
    <p:sldId id="4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8"/>
    <p:restoredTop sz="86670"/>
  </p:normalViewPr>
  <p:slideViewPr>
    <p:cSldViewPr snapToGrid="0" snapToObjects="1">
      <p:cViewPr varScale="1">
        <p:scale>
          <a:sx n="173" d="100"/>
          <a:sy n="17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Alcor Group Agent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pPr lvl="1"/>
            <a:r>
              <a:rPr lang="en-US" dirty="0"/>
              <a:t>Need to define the logic in AGA because only destination IP is available, no resource ID</a:t>
            </a:r>
          </a:p>
          <a:p>
            <a:pPr lvl="1"/>
            <a:r>
              <a:rPr lang="en-US" dirty="0"/>
              <a:t>AGA will need to request from DPM if AGA doesn’t have the info, what happen if a VM keep requesting random destinations? 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(thinking to keep it instead of deleting the resource entry just in case if ACA ask for it for OOO handling)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send down to the corresponding ACA host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–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AGA act as configuration cache</a:t>
            </a:r>
          </a:p>
          <a:p>
            <a:r>
              <a:rPr lang="en-US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dirty="0"/>
              <a:t>If the L2/L3 neighbor rule is found, we need to assume the corresponding SG rule is already downloaded and installed on host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RetrieveNetworkResourceStatesStream</a:t>
            </a:r>
            <a:r>
              <a:rPr lang="en-US" dirty="0"/>
              <a:t> (new)</a:t>
            </a:r>
          </a:p>
          <a:p>
            <a:pPr lvl="1"/>
            <a:r>
              <a:rPr lang="en-US" dirty="0"/>
              <a:t>Input: VNI, source/destination IP, source/destination port, protocol - TCP/UDP/Other(ARP/ICMP) (note: port ID is not available in the packet, but likely available in ACA)</a:t>
            </a:r>
          </a:p>
          <a:p>
            <a:pPr lvl="1"/>
            <a:r>
              <a:rPr lang="en-US" dirty="0"/>
              <a:t>AGA Workflow:</a:t>
            </a:r>
          </a:p>
          <a:p>
            <a:pPr lvl="2"/>
            <a:r>
              <a:rPr lang="en-US" dirty="0"/>
              <a:t>Use VNI to lookup VPC</a:t>
            </a:r>
          </a:p>
          <a:p>
            <a:pPr lvl="2"/>
            <a:r>
              <a:rPr lang="en-US" dirty="0"/>
              <a:t>For all ports in VPC, find the source port based on IP</a:t>
            </a:r>
          </a:p>
          <a:p>
            <a:pPr lvl="3"/>
            <a:r>
              <a:rPr lang="en-US" dirty="0"/>
              <a:t>For destination IP on the same subnet, confirm it is L2 neighbor</a:t>
            </a:r>
          </a:p>
          <a:p>
            <a:pPr lvl="3"/>
            <a:r>
              <a:rPr lang="en-US" dirty="0"/>
              <a:t>For destination IP on the different subnet, confirm it is L3 neighbor</a:t>
            </a:r>
          </a:p>
          <a:p>
            <a:pPr lvl="3"/>
            <a:r>
              <a:rPr lang="en-US" dirty="0"/>
              <a:t>For destination IP from routing rule or gateway, the configurations should be in ACA already</a:t>
            </a:r>
          </a:p>
          <a:p>
            <a:pPr lvl="2"/>
            <a:r>
              <a:rPr lang="en-US" dirty="0"/>
              <a:t>If confirm it is L2/L3 neighbor, look up SG rules for source port</a:t>
            </a:r>
          </a:p>
          <a:p>
            <a:pPr lvl="3"/>
            <a:r>
              <a:rPr lang="en-US" dirty="0"/>
              <a:t>If traffic is allowed, construct and track the corresponding SG config</a:t>
            </a:r>
          </a:p>
          <a:p>
            <a:pPr lvl="4"/>
            <a:r>
              <a:rPr lang="en-US" dirty="0"/>
              <a:t>send down neighbor the corresponding SG rule</a:t>
            </a:r>
          </a:p>
          <a:p>
            <a:pPr lvl="4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SUCCESS (routable)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3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FAILURE (not 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Bytes, so total ~88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88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Metadata Class       |      Type     |U|       Len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Variable Metadata -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  <a:p>
            <a:endParaRPr lang="en-US" sz="800" dirty="0"/>
          </a:p>
          <a:p>
            <a:r>
              <a:rPr lang="en-US" sz="800" dirty="0"/>
              <a:t>May have a lot of connections with scale.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10438162" y="3087512"/>
            <a:ext cx="171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  <a:p>
            <a:endParaRPr lang="en-US" sz="1400" dirty="0"/>
          </a:p>
          <a:p>
            <a:r>
              <a:rPr lang="en-US" sz="1400" dirty="0"/>
              <a:t>Group N: 10.24.1.111-222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OUT_OF_ORDER</a:t>
            </a:r>
          </a:p>
          <a:p>
            <a:r>
              <a:rPr lang="en-US" dirty="0"/>
              <a:t>DPM-&gt;AGA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 dirty="0"/>
              <a:t>Note: not sure the need for ACA states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RESTARTED</a:t>
            </a:r>
          </a:p>
          <a:p>
            <a:r>
              <a:rPr lang="en-US" dirty="0"/>
              <a:t>AGA -&gt; DPM: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Request full configuration for the affect host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303722" y="773965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6122" y="926365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8522" y="1078765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254651"/>
            <a:ext cx="1369843" cy="447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Alcor Group Agent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68916" y="635442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Update the delete port full state (thinking to keep it instead of deleting the resource entry just in case if ACA ask for it for OOO handling)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delete neighbor full state (thinking to keep it instead of deleting the resource entry just in case if ACA ask for it for OOO handling)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4580</Words>
  <Application>Microsoft Macintosh PowerPoint</Application>
  <PresentationFormat>Widescreen</PresentationFormat>
  <Paragraphs>953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Alcor Group Agent Design</vt:lpstr>
      <vt:lpstr>PowerPoint Presentation</vt:lpstr>
      <vt:lpstr>PowerPoint Presentation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2</cp:revision>
  <dcterms:created xsi:type="dcterms:W3CDTF">2021-01-27T21:17:03Z</dcterms:created>
  <dcterms:modified xsi:type="dcterms:W3CDTF">2021-01-27T21:25:21Z</dcterms:modified>
</cp:coreProperties>
</file>