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BE37-A20D-4934-AE1E-3BC5F1C3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D919-C8AB-4657-AFDD-91E83FEB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28F7-46AC-4651-8923-77F335BE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35C-D412-4222-A941-F3EA0E6F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37FE-040B-4138-8174-8DB7E953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7F36-1066-4815-B79B-F2D6B22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5171-0868-4995-A48D-678E99FED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72F2-BAE7-4FB3-B8A1-B50C3EB2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632F-68DD-4E3D-8914-113EAF84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DCF-ACDF-478A-9B0E-4CD8BC2C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9DFE4-6DFD-4910-A589-1999B70CA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1E72-7388-4CC7-91E7-F54B9E97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1F2B-5D64-4560-ABBA-7A36F971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9F4F-55D5-4EB4-8409-E84265C2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BE1C-F2C6-4ACC-B975-4F38DA3A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ED2F-28F1-4B2D-A4A9-9022CD09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0930-CEC7-420F-ACA8-C64895BC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1AB8-75A8-422C-961E-03DED6D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C412-976E-42FB-8BEA-CBBEAC86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91D8-4CEB-4179-BDDD-086D6684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2944-5A0B-4400-919A-4204C9D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4EF0-0FB1-4B29-96C0-2E12EEE8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EF29-CEA3-4595-AD9A-C81A03D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918B-6E12-4A6B-B79F-ADFF7F03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4CD5-CCB7-4D5F-9AFD-501E45FC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145F-F589-4F92-9A1C-A41EEDFC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FDB6-F7AD-4384-A0C4-27170A9DC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1323B-7A9C-4A77-9696-F9245D89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0DAFB-7BC8-4820-AE1F-631CB978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6043-9862-48E8-88E4-030E93F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1D5B-53A7-4B28-A3B2-BDCCD251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832-90C9-4708-A0A5-E613B209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6248-5E6B-45D5-8D0E-DC363BFA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4994F-F215-4B77-8103-FF254850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A4CF-A672-4467-B1EC-A899C966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CB7D8-3CF4-4777-831A-52084F782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D70E6-7CFC-4176-AD19-CFC20B2B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19733-EA8D-4DBB-88DD-09CBBEDD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D6323-8A49-413C-A398-C40CCC11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F137-1DE8-478C-8105-6D982039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E00A-5EBD-4213-A513-1B3A2FC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B142C-F7C8-4C55-A9AD-3E5E09A4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A7BC-3ED8-4E37-90C5-2E5BD401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3298C-FCDE-4EF3-8065-FDD4A77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B8EEF-2A1E-4944-9C46-786B80E8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7B26-050C-49F6-875F-67B09887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1FCE-5A0E-4846-A6B8-DC07B109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FE76-DBE3-443F-8BC6-37969183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926E-63D0-4B7B-A1F9-DDD18DE29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F275-7C04-4373-AC73-70AF6873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0E94A-4FA6-45AC-AD1F-A33F378F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A8C8-9C54-4FE3-95CB-3C286A42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8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542A-C1F9-4D81-A17F-FA05DCC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C7678-EE61-4EC2-8FC0-6E10895D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FA36-088D-4582-AC60-23CEAC95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C703-9E5D-4448-8D4A-39724EDC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FA62-844F-4259-85E9-3965DC6E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A1AEF-3621-42D6-919F-7BC4254E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3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80B1-24DA-46CF-8C42-E85590A5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A674-4DD2-40BA-8591-7852A6C4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C656-27B8-4554-8379-B79D0481A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2001-55B7-4B97-93F2-3C763D66CA94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9709-4B19-4A81-9567-0C0F325D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77DB-1064-4D59-AA0E-6AE60175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1CE4-AD55-4AED-A45C-678DB3C79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49AF-FD8D-4118-9ED2-838A04F0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Human Activity Recognition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3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808-B9CD-49EA-B2EB-AD6F816B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4DF0-C6E0-4BAD-9879-D2DD61B4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alternative way of extracting features from the data was examined</a:t>
            </a:r>
          </a:p>
          <a:p>
            <a:r>
              <a:rPr lang="en-GB" dirty="0"/>
              <a:t>fewer features than the computed features included by the data supplier</a:t>
            </a:r>
          </a:p>
          <a:p>
            <a:r>
              <a:rPr lang="en-GB" dirty="0"/>
              <a:t>The plots show that the best predictions are achieved by Logistic Regression followed by </a:t>
            </a:r>
            <a:r>
              <a:rPr lang="en-GB" dirty="0" err="1"/>
              <a:t>kNN</a:t>
            </a:r>
            <a:r>
              <a:rPr lang="en-GB" dirty="0"/>
              <a:t> and SVM</a:t>
            </a:r>
          </a:p>
          <a:p>
            <a:r>
              <a:rPr lang="en-GB" dirty="0"/>
              <a:t>The features extracted don’t require domain knowledge. Just using direct comparison with labelled samples</a:t>
            </a:r>
          </a:p>
        </p:txBody>
      </p:sp>
    </p:spTree>
    <p:extLst>
      <p:ext uri="{BB962C8B-B14F-4D97-AF65-F5344CB8AC3E}">
        <p14:creationId xmlns:p14="http://schemas.microsoft.com/office/powerpoint/2010/main" val="39684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49BF-DD20-43C6-814F-764E99C1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B347-AF05-45CC-A0A6-07250ECC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Download a publicly available dataset of your choice.</a:t>
            </a:r>
          </a:p>
          <a:p>
            <a:r>
              <a:rPr lang="en-US" dirty="0"/>
              <a:t>Using R or Python perform one of the following tasks:</a:t>
            </a:r>
          </a:p>
          <a:p>
            <a:r>
              <a:rPr lang="en-US" dirty="0"/>
              <a:t> Option 1: Supervised learning: build a predictive model</a:t>
            </a:r>
          </a:p>
          <a:p>
            <a:r>
              <a:rPr lang="en-US" dirty="0"/>
              <a:t> Option 2: Unsupervised learning: perform clustering or anomaly detection</a:t>
            </a:r>
          </a:p>
          <a:p>
            <a:r>
              <a:rPr lang="en-US" dirty="0"/>
              <a:t> Option 3: Any other analysis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3029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02E0-F8DE-446D-AE0D-E84D25BC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Activity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CDC7-C90E-4F14-B154-54806979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Supervised Learning to predict human activity from phone data</a:t>
            </a:r>
          </a:p>
          <a:p>
            <a:r>
              <a:rPr lang="en-US" dirty="0"/>
              <a:t>UC Irvine Machine Learning Repository </a:t>
            </a:r>
            <a:r>
              <a:rPr lang="en-GB" dirty="0"/>
              <a:t>maintain 559 data sets for ML</a:t>
            </a:r>
          </a:p>
          <a:p>
            <a:r>
              <a:rPr lang="en-GB" dirty="0"/>
              <a:t>data with the almost raw phone data files of 30 subjects already split into 70% train and 30% test data</a:t>
            </a:r>
          </a:p>
          <a:p>
            <a:r>
              <a:rPr lang="en-GB" dirty="0"/>
              <a:t>Ships with 561 features engineered from the raw data by signal analysis techniques such as Fourier Transform and aggregate functions (using domain knowledge)</a:t>
            </a:r>
          </a:p>
          <a:p>
            <a:r>
              <a:rPr lang="en-GB" dirty="0"/>
              <a:t>Each sample row is 2.56 seconds (128 vector of measurements at 50Hz) labelled with one of 6 activities and the subject number of the actor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0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738309E0-8861-4F91-A65B-37C6FC7D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13" y="0"/>
            <a:ext cx="6223687" cy="5874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A630D-D76A-4977-9097-4869E8E2511A}"/>
              </a:ext>
            </a:extLst>
          </p:cNvPr>
          <p:cNvSpPr txBox="1"/>
          <p:nvPr/>
        </p:nvSpPr>
        <p:spPr>
          <a:xfrm flipH="1">
            <a:off x="2519680" y="6319520"/>
            <a:ext cx="616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cross tabulation of actors against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662A-6DDC-4C19-86CD-1C9E675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raw data</a:t>
            </a:r>
            <a:endParaRPr lang="en-GB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64F88D97-C01A-41A9-9D47-C4E7991701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7417"/>
            <a:ext cx="5181600" cy="2687753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1702E39-5394-4440-A573-F3DCD556F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6C2D4-8694-4647-8A79-C2B9AC323EBB}"/>
              </a:ext>
            </a:extLst>
          </p:cNvPr>
          <p:cNvSpPr txBox="1"/>
          <p:nvPr/>
        </p:nvSpPr>
        <p:spPr>
          <a:xfrm flipH="1">
            <a:off x="6568439" y="6014720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plot of a random set of 5 of each of the 6 actions over a single 2.56 second period.</a:t>
            </a:r>
          </a:p>
        </p:txBody>
      </p:sp>
    </p:spTree>
    <p:extLst>
      <p:ext uri="{BB962C8B-B14F-4D97-AF65-F5344CB8AC3E}">
        <p14:creationId xmlns:p14="http://schemas.microsoft.com/office/powerpoint/2010/main" val="11868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37C4-4AC6-462B-9133-9DC4B82D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Feature Extraction using Dynamic Time Warp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37DB-143E-4CF2-89B1-AC3ACFAA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 for comparing similar curves by elastic correlation of time indices</a:t>
            </a:r>
          </a:p>
          <a:p>
            <a:r>
              <a:rPr lang="en-GB" dirty="0"/>
              <a:t>perform Dynamic Time Warp for each sample against a random set of test samples and average the warp distances per label</a:t>
            </a:r>
          </a:p>
          <a:p>
            <a:r>
              <a:rPr lang="en-GB" dirty="0"/>
              <a:t> 54 features &lt;= 6 aggregated difference measurements (each activity) from each of the 9 data files (x, y, z for linear body acceleration, linear gravity acceleration and angular velocity).</a:t>
            </a:r>
          </a:p>
          <a:p>
            <a:r>
              <a:rPr lang="en-GB" dirty="0"/>
              <a:t>Gives distance matrix which can be scatter plotted using Multi-Dimensional Scaling</a:t>
            </a:r>
          </a:p>
        </p:txBody>
      </p:sp>
    </p:spTree>
    <p:extLst>
      <p:ext uri="{BB962C8B-B14F-4D97-AF65-F5344CB8AC3E}">
        <p14:creationId xmlns:p14="http://schemas.microsoft.com/office/powerpoint/2010/main" val="2413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227625-2079-4C23-8621-608387E4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8923020" cy="5948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9BFD9-E2C3-4994-A501-9F78B2E107BF}"/>
              </a:ext>
            </a:extLst>
          </p:cNvPr>
          <p:cNvSpPr txBox="1"/>
          <p:nvPr/>
        </p:nvSpPr>
        <p:spPr>
          <a:xfrm>
            <a:off x="1615440" y="5948680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Dimensional Scaling plot using DTW extracted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4A5-80B7-4F7C-A5C4-2244673C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Trained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99B6-4FFB-47DF-B69F-2B442155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K- Nearest Neighbours – Assign classification by proximity using scaled features: Hyper parameters k – number of neighbours used, proximity metric</a:t>
            </a:r>
          </a:p>
          <a:p>
            <a:r>
              <a:rPr lang="en-GB" dirty="0"/>
              <a:t>Decision Trees – Binary splitting on successive features: Hyper parameters: tree depth, minimum samples per split</a:t>
            </a:r>
          </a:p>
          <a:p>
            <a:r>
              <a:rPr lang="en-GB" dirty="0"/>
              <a:t>Logistic Regression – Fit linear coefficients to scaled features. Hyper parameters: One versus rest/ cross entropy</a:t>
            </a:r>
          </a:p>
          <a:p>
            <a:r>
              <a:rPr lang="en-GB" dirty="0"/>
              <a:t>Random Forests – Averaging of decision trees. Hyper parameters: number of trees per forest, number of features per tree</a:t>
            </a:r>
          </a:p>
          <a:p>
            <a:r>
              <a:rPr lang="en-GB" dirty="0" err="1"/>
              <a:t>Supposrt</a:t>
            </a:r>
            <a:r>
              <a:rPr lang="en-GB" dirty="0"/>
              <a:t> Vector Machines – Decision boundaries. Hyper parameters: linear/ polynomial, loss function</a:t>
            </a:r>
          </a:p>
          <a:p>
            <a:r>
              <a:rPr lang="en-GB" dirty="0"/>
              <a:t>Neural Network – Train feature weights through hidden layers of activation functions. Hyper parameters: optimizer, activation function, layer 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20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9C40-1CF0-4D9F-9534-16D85133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on DTW distance matrix</a:t>
            </a:r>
            <a:endParaRPr lang="en-GB" dirty="0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068D9FD7-044B-4CBB-B908-09125720F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24" y="1825625"/>
            <a:ext cx="8388751" cy="4351338"/>
          </a:xfrm>
        </p:spPr>
      </p:pic>
    </p:spTree>
    <p:extLst>
      <p:ext uri="{BB962C8B-B14F-4D97-AF65-F5344CB8AC3E}">
        <p14:creationId xmlns:p14="http://schemas.microsoft.com/office/powerpoint/2010/main" val="31078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467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Human Activity Recognition </vt:lpstr>
      <vt:lpstr>Introduction</vt:lpstr>
      <vt:lpstr>Human Activity Recognition</vt:lpstr>
      <vt:lpstr>PowerPoint Presentation</vt:lpstr>
      <vt:lpstr>Features and raw data</vt:lpstr>
      <vt:lpstr>Feature Extraction using Dynamic Time Warp </vt:lpstr>
      <vt:lpstr>PowerPoint Presentation</vt:lpstr>
      <vt:lpstr>Models Trained</vt:lpstr>
      <vt:lpstr>Machine Learning results on DTW distance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 Data scientist test</dc:title>
  <dc:creator>Acorn, Erik (2013)</dc:creator>
  <cp:lastModifiedBy>Acorn, Erik (2013)</cp:lastModifiedBy>
  <cp:revision>13</cp:revision>
  <dcterms:created xsi:type="dcterms:W3CDTF">2021-02-08T16:20:57Z</dcterms:created>
  <dcterms:modified xsi:type="dcterms:W3CDTF">2021-03-26T00:16:03Z</dcterms:modified>
</cp:coreProperties>
</file>