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7"/>
  </p:notesMasterIdLst>
  <p:sldIdLst>
    <p:sldId id="256" r:id="rId2"/>
    <p:sldId id="257" r:id="rId3"/>
    <p:sldId id="258" r:id="rId4"/>
    <p:sldId id="259" r:id="rId5"/>
    <p:sldId id="260" r:id="rId6"/>
  </p:sldIdLst>
  <p:sldSz cx="12192000" cy="6858000"/>
  <p:notesSz cx="6858000" cy="9144000"/>
  <p:embeddedFontLst>
    <p:embeddedFont>
      <p:font typeface="Amatic SC" panose="020B0604020202020204" charset="-79"/>
      <p:regular r:id="rId8"/>
      <p:bold r:id="rId9"/>
    </p:embeddedFont>
    <p:embeddedFont>
      <p:font typeface="Calibri" panose="020F0502020204030204" pitchFamily="3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os="3249">
          <p15:clr>
            <a:srgbClr val="A4A3A4"/>
          </p15:clr>
        </p15:guide>
        <p15:guide id="4" pos="7068">
          <p15:clr>
            <a:srgbClr val="A4A3A4"/>
          </p15:clr>
        </p15:guide>
        <p15:guide id="5" orient="horz" pos="13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02"/>
      </p:cViewPr>
      <p:guideLst>
        <p:guide orient="horz" pos="2160"/>
        <p:guide pos="3840"/>
        <p:guide orient="horz" pos="3249"/>
        <p:guide pos="7068"/>
        <p:guide orient="horz" pos="13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likert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endParaRPr/>
          </a:p>
          <a:p>
            <a:pPr marL="0" lvl="0" indent="0" algn="l" rtl="0">
              <a:spcBef>
                <a:spcPts val="0"/>
              </a:spcBef>
              <a:spcAft>
                <a:spcPts val="0"/>
              </a:spcAft>
              <a:buNone/>
            </a:pPr>
            <a:endParaRPr/>
          </a:p>
          <a:p>
            <a:pPr marL="0" lvl="0" indent="0" algn="l" rtl="0">
              <a:spcBef>
                <a:spcPts val="0"/>
              </a:spcBef>
              <a:spcAft>
                <a:spcPts val="0"/>
              </a:spcAft>
              <a:buNone/>
            </a:pPr>
            <a:r>
              <a:rPr lang="en-GB"/>
              <a:t>You will get only one opportunity to present your Research Question ahead of the submission date.  Have your questions ready, and be ready to take notes on feedback.</a:t>
            </a:r>
            <a:endParaRPr/>
          </a:p>
        </p:txBody>
      </p:sp>
      <p:sp>
        <p:nvSpPr>
          <p:cNvPr id="95" name="Google Shape;9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age">
  <p:cSld name="Title page">
    <p:bg>
      <p:bgPr>
        <a:solidFill>
          <a:schemeClr val="lt1"/>
        </a:solidFill>
        <a:effectLst/>
      </p:bgPr>
    </p:bg>
    <p:spTree>
      <p:nvGrpSpPr>
        <p:cNvPr id="1" name="Shape 14"/>
        <p:cNvGrpSpPr/>
        <p:nvPr/>
      </p:nvGrpSpPr>
      <p:grpSpPr>
        <a:xfrm>
          <a:off x="0" y="0"/>
          <a:ext cx="0" cy="0"/>
          <a:chOff x="0" y="0"/>
          <a:chExt cx="0" cy="0"/>
        </a:xfrm>
      </p:grpSpPr>
      <p:sp>
        <p:nvSpPr>
          <p:cNvPr id="15" name="Google Shape;15;p2"/>
          <p:cNvSpPr txBox="1">
            <a:spLocks noGrp="1"/>
          </p:cNvSpPr>
          <p:nvPr>
            <p:ph type="subTitle" idx="1"/>
          </p:nvPr>
        </p:nvSpPr>
        <p:spPr>
          <a:xfrm>
            <a:off x="954000" y="1890000"/>
            <a:ext cx="7200000" cy="360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chemeClr val="dk2"/>
              </a:buClr>
              <a:buSzPts val="3600"/>
              <a:buNone/>
              <a:defRPr sz="3600" b="1">
                <a:solidFill>
                  <a:schemeClr val="dk2"/>
                </a:solidFill>
              </a:defRPr>
            </a:lvl1pPr>
            <a:lvl2pPr lvl="1" algn="ctr">
              <a:lnSpc>
                <a:spcPct val="144000"/>
              </a:lnSpc>
              <a:spcBef>
                <a:spcPts val="992"/>
              </a:spcBef>
              <a:spcAft>
                <a:spcPts val="0"/>
              </a:spcAft>
              <a:buClr>
                <a:srgbClr val="203232"/>
              </a:buClr>
              <a:buSzPts val="2000"/>
              <a:buNone/>
              <a:defRPr sz="2000"/>
            </a:lvl2pPr>
            <a:lvl3pPr lvl="2" algn="ctr">
              <a:lnSpc>
                <a:spcPct val="160000"/>
              </a:lnSpc>
              <a:spcBef>
                <a:spcPts val="992"/>
              </a:spcBef>
              <a:spcAft>
                <a:spcPts val="0"/>
              </a:spcAft>
              <a:buClr>
                <a:srgbClr val="203232"/>
              </a:buClr>
              <a:buSzPts val="1800"/>
              <a:buNone/>
              <a:defRPr sz="1800"/>
            </a:lvl3pPr>
            <a:lvl4pPr lvl="3" algn="ctr">
              <a:lnSpc>
                <a:spcPct val="135000"/>
              </a:lnSpc>
              <a:spcBef>
                <a:spcPts val="992"/>
              </a:spcBef>
              <a:spcAft>
                <a:spcPts val="0"/>
              </a:spcAft>
              <a:buClr>
                <a:srgbClr val="203232"/>
              </a:buClr>
              <a:buSzPts val="1600"/>
              <a:buNone/>
              <a:defRPr sz="1600"/>
            </a:lvl4pPr>
            <a:lvl5pPr lvl="4" algn="ctr">
              <a:lnSpc>
                <a:spcPct val="135000"/>
              </a:lnSpc>
              <a:spcBef>
                <a:spcPts val="0"/>
              </a:spcBef>
              <a:spcAft>
                <a:spcPts val="0"/>
              </a:spcAft>
              <a:buClr>
                <a:srgbClr val="203232"/>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6" name="Google Shape;16;p2"/>
          <p:cNvSpPr txBox="1">
            <a:spLocks noGrp="1"/>
          </p:cNvSpPr>
          <p:nvPr>
            <p:ph type="ftr" idx="11"/>
          </p:nvPr>
        </p:nvSpPr>
        <p:spPr>
          <a:xfrm>
            <a:off x="965289" y="791022"/>
            <a:ext cx="7176911" cy="230832"/>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rgbClr val="8F989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sldNum" idx="12"/>
          </p:nvPr>
        </p:nvSpPr>
        <p:spPr>
          <a:xfrm>
            <a:off x="10616400" y="791022"/>
            <a:ext cx="622800" cy="230832"/>
          </a:xfrm>
          <a:prstGeom prst="rect">
            <a:avLst/>
          </a:prstGeom>
          <a:noFill/>
          <a:ln>
            <a:noFill/>
          </a:ln>
        </p:spPr>
        <p:txBody>
          <a:bodyPr spcFirstLastPara="1" wrap="square" lIns="0" tIns="0" rIns="0" bIns="0" anchor="t" anchorCtr="0">
            <a:noAutofit/>
          </a:bodyPr>
          <a:lstStyle>
            <a:lvl1pPr marL="0" lvl="0" indent="0" algn="r">
              <a:spcBef>
                <a:spcPts val="0"/>
              </a:spcBef>
              <a:buNone/>
              <a:defRPr sz="1500" b="1" i="0" u="none" strike="noStrike" cap="none">
                <a:solidFill>
                  <a:srgbClr val="8F9898"/>
                </a:solidFill>
                <a:latin typeface="Arial"/>
                <a:ea typeface="Arial"/>
                <a:cs typeface="Arial"/>
                <a:sym typeface="Arial"/>
              </a:defRPr>
            </a:lvl1pPr>
            <a:lvl2pPr marL="0" lvl="1" indent="0" algn="r">
              <a:spcBef>
                <a:spcPts val="0"/>
              </a:spcBef>
              <a:buNone/>
              <a:defRPr sz="1500" b="1" i="0" u="none" strike="noStrike" cap="none">
                <a:solidFill>
                  <a:srgbClr val="8F9898"/>
                </a:solidFill>
                <a:latin typeface="Arial"/>
                <a:ea typeface="Arial"/>
                <a:cs typeface="Arial"/>
                <a:sym typeface="Arial"/>
              </a:defRPr>
            </a:lvl2pPr>
            <a:lvl3pPr marL="0" lvl="2" indent="0" algn="r">
              <a:spcBef>
                <a:spcPts val="0"/>
              </a:spcBef>
              <a:buNone/>
              <a:defRPr sz="1500" b="1" i="0" u="none" strike="noStrike" cap="none">
                <a:solidFill>
                  <a:srgbClr val="8F9898"/>
                </a:solidFill>
                <a:latin typeface="Arial"/>
                <a:ea typeface="Arial"/>
                <a:cs typeface="Arial"/>
                <a:sym typeface="Arial"/>
              </a:defRPr>
            </a:lvl3pPr>
            <a:lvl4pPr marL="0" lvl="3" indent="0" algn="r">
              <a:spcBef>
                <a:spcPts val="0"/>
              </a:spcBef>
              <a:buNone/>
              <a:defRPr sz="1500" b="1" i="0" u="none" strike="noStrike" cap="none">
                <a:solidFill>
                  <a:srgbClr val="8F9898"/>
                </a:solidFill>
                <a:latin typeface="Arial"/>
                <a:ea typeface="Arial"/>
                <a:cs typeface="Arial"/>
                <a:sym typeface="Arial"/>
              </a:defRPr>
            </a:lvl4pPr>
            <a:lvl5pPr marL="0" lvl="4" indent="0" algn="r">
              <a:spcBef>
                <a:spcPts val="0"/>
              </a:spcBef>
              <a:buNone/>
              <a:defRPr sz="1500" b="1" i="0" u="none" strike="noStrike" cap="none">
                <a:solidFill>
                  <a:srgbClr val="8F9898"/>
                </a:solidFill>
                <a:latin typeface="Arial"/>
                <a:ea typeface="Arial"/>
                <a:cs typeface="Arial"/>
                <a:sym typeface="Arial"/>
              </a:defRPr>
            </a:lvl5pPr>
            <a:lvl6pPr marL="0" lvl="5" indent="0" algn="r">
              <a:spcBef>
                <a:spcPts val="0"/>
              </a:spcBef>
              <a:buNone/>
              <a:defRPr sz="1500" b="1" i="0" u="none" strike="noStrike" cap="none">
                <a:solidFill>
                  <a:srgbClr val="8F9898"/>
                </a:solidFill>
                <a:latin typeface="Arial"/>
                <a:ea typeface="Arial"/>
                <a:cs typeface="Arial"/>
                <a:sym typeface="Arial"/>
              </a:defRPr>
            </a:lvl6pPr>
            <a:lvl7pPr marL="0" lvl="6" indent="0" algn="r">
              <a:spcBef>
                <a:spcPts val="0"/>
              </a:spcBef>
              <a:buNone/>
              <a:defRPr sz="1500" b="1" i="0" u="none" strike="noStrike" cap="none">
                <a:solidFill>
                  <a:srgbClr val="8F9898"/>
                </a:solidFill>
                <a:latin typeface="Arial"/>
                <a:ea typeface="Arial"/>
                <a:cs typeface="Arial"/>
                <a:sym typeface="Arial"/>
              </a:defRPr>
            </a:lvl7pPr>
            <a:lvl8pPr marL="0" lvl="7" indent="0" algn="r">
              <a:spcBef>
                <a:spcPts val="0"/>
              </a:spcBef>
              <a:buNone/>
              <a:defRPr sz="1500" b="1" i="0" u="none" strike="noStrike" cap="none">
                <a:solidFill>
                  <a:srgbClr val="8F9898"/>
                </a:solidFill>
                <a:latin typeface="Arial"/>
                <a:ea typeface="Arial"/>
                <a:cs typeface="Arial"/>
                <a:sym typeface="Arial"/>
              </a:defRPr>
            </a:lvl8pPr>
            <a:lvl9pPr marL="0" lvl="8" indent="0" algn="r">
              <a:spcBef>
                <a:spcPts val="0"/>
              </a:spcBef>
              <a:buNone/>
              <a:defRPr sz="1500" b="1" i="0" u="none" strike="noStrike" cap="none">
                <a:solidFill>
                  <a:srgbClr val="8F989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18" name="Google Shape;18;p2"/>
          <p:cNvSpPr txBox="1">
            <a:spLocks noGrp="1"/>
          </p:cNvSpPr>
          <p:nvPr>
            <p:ph type="ctrTitle"/>
          </p:nvPr>
        </p:nvSpPr>
        <p:spPr>
          <a:xfrm>
            <a:off x="953999" y="2579715"/>
            <a:ext cx="10031157" cy="2160000"/>
          </a:xfrm>
          <a:prstGeom prst="rect">
            <a:avLst/>
          </a:prstGeom>
          <a:noFill/>
          <a:ln>
            <a:noFill/>
          </a:ln>
        </p:spPr>
        <p:txBody>
          <a:bodyPr spcFirstLastPara="1" wrap="square" lIns="0" tIns="0" rIns="0" bIns="0" anchor="t" anchorCtr="0">
            <a:normAutofit/>
          </a:bodyPr>
          <a:lstStyle>
            <a:lvl1pPr lvl="0" algn="l">
              <a:lnSpc>
                <a:spcPct val="106666"/>
              </a:lnSpc>
              <a:spcBef>
                <a:spcPts val="0"/>
              </a:spcBef>
              <a:spcAft>
                <a:spcPts val="0"/>
              </a:spcAft>
              <a:buClr>
                <a:schemeClr val="dk1"/>
              </a:buClr>
              <a:buSzPts val="7500"/>
              <a:buFont typeface="Arial"/>
              <a:buNone/>
              <a:defRPr sz="7500" b="1">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
          <p:cNvSpPr/>
          <p:nvPr/>
        </p:nvSpPr>
        <p:spPr>
          <a:xfrm>
            <a:off x="0" y="0"/>
            <a:ext cx="12192000" cy="140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1"/>
              </a:solidFill>
              <a:latin typeface="Arial"/>
              <a:ea typeface="Arial"/>
              <a:cs typeface="Arial"/>
              <a:sym typeface="Arial"/>
            </a:endParaRPr>
          </a:p>
        </p:txBody>
      </p:sp>
      <p:pic>
        <p:nvPicPr>
          <p:cNvPr id="20" name="Google Shape;20;p2"/>
          <p:cNvPicPr preferRelativeResize="0"/>
          <p:nvPr/>
        </p:nvPicPr>
        <p:blipFill rotWithShape="1">
          <a:blip r:embed="rId2">
            <a:alphaModFix/>
          </a:blip>
          <a:srcRect/>
          <a:stretch/>
        </p:blipFill>
        <p:spPr>
          <a:xfrm>
            <a:off x="953998" y="5517266"/>
            <a:ext cx="2244881" cy="39690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ull Bleed Image">
  <p:cSld name="Full Bleed Image">
    <p:bg>
      <p:bgPr>
        <a:solidFill>
          <a:schemeClr val="accent1"/>
        </a:solidFill>
        <a:effectLst/>
      </p:bgPr>
    </p:bg>
    <p:spTree>
      <p:nvGrpSpPr>
        <p:cNvPr id="1" name="Shape 66"/>
        <p:cNvGrpSpPr/>
        <p:nvPr/>
      </p:nvGrpSpPr>
      <p:grpSpPr>
        <a:xfrm>
          <a:off x="0" y="0"/>
          <a:ext cx="0" cy="0"/>
          <a:chOff x="0" y="0"/>
          <a:chExt cx="0" cy="0"/>
        </a:xfrm>
      </p:grpSpPr>
      <p:sp>
        <p:nvSpPr>
          <p:cNvPr id="67" name="Google Shape;67;p11"/>
          <p:cNvSpPr>
            <a:spLocks noGrp="1"/>
          </p:cNvSpPr>
          <p:nvPr>
            <p:ph type="pic" idx="2"/>
          </p:nvPr>
        </p:nvSpPr>
        <p:spPr>
          <a:xfrm>
            <a:off x="0" y="0"/>
            <a:ext cx="12192000" cy="6858000"/>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Video">
  <p:cSld name="1_Video">
    <p:bg>
      <p:bgPr>
        <a:solidFill>
          <a:schemeClr val="accent1"/>
        </a:solidFill>
        <a:effectLst/>
      </p:bgPr>
    </p:bg>
    <p:spTree>
      <p:nvGrpSpPr>
        <p:cNvPr id="1" name="Shape 68"/>
        <p:cNvGrpSpPr/>
        <p:nvPr/>
      </p:nvGrpSpPr>
      <p:grpSpPr>
        <a:xfrm>
          <a:off x="0" y="0"/>
          <a:ext cx="0" cy="0"/>
          <a:chOff x="0" y="0"/>
          <a:chExt cx="0" cy="0"/>
        </a:xfrm>
      </p:grpSpPr>
      <p:sp>
        <p:nvSpPr>
          <p:cNvPr id="69" name="Google Shape;69;p12"/>
          <p:cNvSpPr>
            <a:spLocks noGrp="1"/>
          </p:cNvSpPr>
          <p:nvPr>
            <p:ph type="media" idx="2"/>
          </p:nvPr>
        </p:nvSpPr>
        <p:spPr>
          <a:xfrm>
            <a:off x="140400" y="140400"/>
            <a:ext cx="11916000" cy="6580800"/>
          </a:xfrm>
          <a:prstGeom prst="rect">
            <a:avLst/>
          </a:prstGeom>
          <a:solidFill>
            <a:schemeClr val="lt1"/>
          </a:solidFill>
          <a:ln>
            <a:noFill/>
          </a:ln>
        </p:spPr>
        <p:txBody>
          <a:bodyPr spcFirstLastPara="1" wrap="square" lIns="0" tIns="0" rIns="0" bIns="0" anchor="t" anchorCtr="0">
            <a:noAutofit/>
          </a:bodyPr>
          <a:lstStyle>
            <a:lvl1pPr marR="0" lvl="0" algn="l" rtl="0">
              <a:lnSpc>
                <a:spcPct val="120000"/>
              </a:lnSpc>
              <a:spcBef>
                <a:spcPts val="0"/>
              </a:spcBef>
              <a:spcAft>
                <a:spcPts val="0"/>
              </a:spcAft>
              <a:buClr>
                <a:srgbClr val="203232"/>
              </a:buClr>
              <a:buSzPts val="2400"/>
              <a:buFont typeface="Arial"/>
              <a:buNone/>
              <a:defRPr sz="2400" b="1" i="0" u="none" strike="noStrike" cap="none">
                <a:solidFill>
                  <a:srgbClr val="203232"/>
                </a:solidFill>
                <a:latin typeface="Arial"/>
                <a:ea typeface="Arial"/>
                <a:cs typeface="Arial"/>
                <a:sym typeface="Arial"/>
              </a:defRPr>
            </a:lvl1pPr>
            <a:lvl2pPr marR="0" lvl="1" algn="l" rtl="0">
              <a:lnSpc>
                <a:spcPct val="120000"/>
              </a:lnSpc>
              <a:spcBef>
                <a:spcPts val="992"/>
              </a:spcBef>
              <a:spcAft>
                <a:spcPts val="0"/>
              </a:spcAft>
              <a:buClr>
                <a:srgbClr val="203232"/>
              </a:buClr>
              <a:buSzPts val="2400"/>
              <a:buFont typeface="Arial"/>
              <a:buNone/>
              <a:defRPr sz="2400" b="0" i="0" u="none" strike="noStrike" cap="none">
                <a:solidFill>
                  <a:srgbClr val="203232"/>
                </a:solidFill>
                <a:latin typeface="Arial"/>
                <a:ea typeface="Arial"/>
                <a:cs typeface="Arial"/>
                <a:sym typeface="Arial"/>
              </a:defRPr>
            </a:lvl2pPr>
            <a:lvl3pPr marR="0" lvl="2" algn="l" rtl="0">
              <a:lnSpc>
                <a:spcPct val="120000"/>
              </a:lnSpc>
              <a:spcBef>
                <a:spcPts val="992"/>
              </a:spcBef>
              <a:spcAft>
                <a:spcPts val="0"/>
              </a:spcAft>
              <a:buClr>
                <a:srgbClr val="203232"/>
              </a:buClr>
              <a:buSzPts val="2400"/>
              <a:buFont typeface="Arial"/>
              <a:buChar char="■"/>
              <a:defRPr sz="2400" b="0" i="0" u="none" strike="noStrike" cap="none">
                <a:solidFill>
                  <a:srgbClr val="203232"/>
                </a:solidFill>
                <a:latin typeface="Arial"/>
                <a:ea typeface="Arial"/>
                <a:cs typeface="Arial"/>
                <a:sym typeface="Arial"/>
              </a:defRPr>
            </a:lvl3pPr>
            <a:lvl4pPr marR="0" lvl="3" algn="l" rtl="0">
              <a:lnSpc>
                <a:spcPct val="120000"/>
              </a:lnSpc>
              <a:spcBef>
                <a:spcPts val="992"/>
              </a:spcBef>
              <a:spcAft>
                <a:spcPts val="0"/>
              </a:spcAft>
              <a:buClr>
                <a:srgbClr val="203232"/>
              </a:buClr>
              <a:buSzPts val="1800"/>
              <a:buFont typeface="Arial"/>
              <a:buNone/>
              <a:defRPr sz="1800" b="0" i="0" u="none" strike="noStrike" cap="none">
                <a:solidFill>
                  <a:srgbClr val="203232"/>
                </a:solidFill>
                <a:latin typeface="Arial"/>
                <a:ea typeface="Arial"/>
                <a:cs typeface="Arial"/>
                <a:sym typeface="Arial"/>
              </a:defRPr>
            </a:lvl4pPr>
            <a:lvl5pPr marR="0" lvl="4" algn="l" rtl="0">
              <a:lnSpc>
                <a:spcPct val="120000"/>
              </a:lnSpc>
              <a:spcBef>
                <a:spcPts val="0"/>
              </a:spcBef>
              <a:spcAft>
                <a:spcPts val="0"/>
              </a:spcAft>
              <a:buClr>
                <a:srgbClr val="203232"/>
              </a:buClr>
              <a:buSzPts val="1800"/>
              <a:buFont typeface="Arial"/>
              <a:buNone/>
              <a:defRPr sz="1800" b="1" i="0" u="none" strike="noStrike" cap="none">
                <a:solidFill>
                  <a:srgbClr val="203232"/>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Icons and text">
  <p:cSld name="Icons and text">
    <p:bg>
      <p:bgPr>
        <a:solidFill>
          <a:schemeClr val="lt1"/>
        </a:solidFill>
        <a:effectLst/>
      </p:bgPr>
    </p:bg>
    <p:spTree>
      <p:nvGrpSpPr>
        <p:cNvPr id="1" name="Shape 70"/>
        <p:cNvGrpSpPr/>
        <p:nvPr/>
      </p:nvGrpSpPr>
      <p:grpSpPr>
        <a:xfrm>
          <a:off x="0" y="0"/>
          <a:ext cx="0" cy="0"/>
          <a:chOff x="0" y="0"/>
          <a:chExt cx="0" cy="0"/>
        </a:xfrm>
      </p:grpSpPr>
      <p:sp>
        <p:nvSpPr>
          <p:cNvPr id="71" name="Google Shape;71;p13"/>
          <p:cNvSpPr txBox="1">
            <a:spLocks noGrp="1"/>
          </p:cNvSpPr>
          <p:nvPr>
            <p:ph type="ftr" idx="11"/>
          </p:nvPr>
        </p:nvSpPr>
        <p:spPr>
          <a:xfrm>
            <a:off x="970139" y="775255"/>
            <a:ext cx="7176911" cy="23083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sldNum" idx="12"/>
          </p:nvPr>
        </p:nvSpPr>
        <p:spPr>
          <a:xfrm>
            <a:off x="9821333" y="783355"/>
            <a:ext cx="1400528" cy="230832"/>
          </a:xfrm>
          <a:prstGeom prst="rect">
            <a:avLst/>
          </a:prstGeom>
          <a:noFill/>
          <a:ln>
            <a:noFill/>
          </a:ln>
        </p:spPr>
        <p:txBody>
          <a:bodyPr spcFirstLastPara="1" wrap="square" lIns="0" tIns="0" rIns="0" bIns="0" anchor="t" anchorCtr="0">
            <a:sp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
        <p:nvSpPr>
          <p:cNvPr id="73" name="Google Shape;73;p13"/>
          <p:cNvSpPr/>
          <p:nvPr/>
        </p:nvSpPr>
        <p:spPr>
          <a:xfrm>
            <a:off x="0" y="0"/>
            <a:ext cx="12192000" cy="140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4" name="Google Shape;74;p13"/>
          <p:cNvSpPr txBox="1">
            <a:spLocks noGrp="1"/>
          </p:cNvSpPr>
          <p:nvPr>
            <p:ph type="body" idx="1"/>
          </p:nvPr>
        </p:nvSpPr>
        <p:spPr>
          <a:xfrm>
            <a:off x="970139" y="4079342"/>
            <a:ext cx="3144661" cy="2252134"/>
          </a:xfrm>
          <a:prstGeom prst="rect">
            <a:avLst/>
          </a:prstGeom>
          <a:noFill/>
          <a:ln>
            <a:noFill/>
          </a:ln>
        </p:spPr>
        <p:txBody>
          <a:bodyPr spcFirstLastPara="1" wrap="square" lIns="0" tIns="0" rIns="0" bIns="0" anchor="t" anchorCtr="0">
            <a:noAutofit/>
          </a:bodyPr>
          <a:lstStyle>
            <a:lvl1pPr marL="457200" lvl="0" indent="-228600" algn="l">
              <a:lnSpc>
                <a:spcPct val="120000"/>
              </a:lnSpc>
              <a:spcBef>
                <a:spcPts val="0"/>
              </a:spcBef>
              <a:spcAft>
                <a:spcPts val="0"/>
              </a:spcAft>
              <a:buClr>
                <a:srgbClr val="203232"/>
              </a:buClr>
              <a:buSzPts val="2400"/>
              <a:buNone/>
              <a:defRPr b="0">
                <a:solidFill>
                  <a:srgbClr val="203232"/>
                </a:solidFill>
              </a:defRPr>
            </a:lvl1pPr>
            <a:lvl2pPr marL="914400" lvl="1" indent="-228600" algn="l">
              <a:lnSpc>
                <a:spcPct val="120000"/>
              </a:lnSpc>
              <a:spcBef>
                <a:spcPts val="992"/>
              </a:spcBef>
              <a:spcAft>
                <a:spcPts val="0"/>
              </a:spcAft>
              <a:buClr>
                <a:srgbClr val="203232"/>
              </a:buClr>
              <a:buSzPts val="2400"/>
              <a:buNone/>
              <a:defRPr/>
            </a:lvl2pPr>
            <a:lvl3pPr marL="1371600" lvl="2" indent="-381000" algn="l">
              <a:lnSpc>
                <a:spcPct val="120000"/>
              </a:lnSpc>
              <a:spcBef>
                <a:spcPts val="992"/>
              </a:spcBef>
              <a:spcAft>
                <a:spcPts val="0"/>
              </a:spcAft>
              <a:buClr>
                <a:srgbClr val="203232"/>
              </a:buClr>
              <a:buSzPts val="2400"/>
              <a:buChar char="■"/>
              <a:defRPr/>
            </a:lvl3pPr>
            <a:lvl4pPr marL="1828800" lvl="3" indent="-228600" algn="l">
              <a:lnSpc>
                <a:spcPct val="120000"/>
              </a:lnSpc>
              <a:spcBef>
                <a:spcPts val="992"/>
              </a:spcBef>
              <a:spcAft>
                <a:spcPts val="0"/>
              </a:spcAft>
              <a:buClr>
                <a:srgbClr val="203232"/>
              </a:buClr>
              <a:buSzPts val="1800"/>
              <a:buNone/>
              <a:defRPr/>
            </a:lvl4pPr>
            <a:lvl5pPr marL="2286000" lvl="4" indent="-228600" algn="l">
              <a:lnSpc>
                <a:spcPct val="120000"/>
              </a:lnSpc>
              <a:spcBef>
                <a:spcPts val="0"/>
              </a:spcBef>
              <a:spcAft>
                <a:spcPts val="0"/>
              </a:spcAft>
              <a:buClr>
                <a:schemeClr val="accent4"/>
              </a:buClr>
              <a:buSzPts val="1800"/>
              <a:buNone/>
              <a:defRPr>
                <a:solidFill>
                  <a:schemeClr val="accent4"/>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3"/>
          <p:cNvSpPr txBox="1">
            <a:spLocks noGrp="1"/>
          </p:cNvSpPr>
          <p:nvPr>
            <p:ph type="body" idx="2"/>
          </p:nvPr>
        </p:nvSpPr>
        <p:spPr>
          <a:xfrm>
            <a:off x="8077200" y="4062209"/>
            <a:ext cx="3144661" cy="2252134"/>
          </a:xfrm>
          <a:prstGeom prst="rect">
            <a:avLst/>
          </a:prstGeom>
          <a:noFill/>
          <a:ln>
            <a:noFill/>
          </a:ln>
        </p:spPr>
        <p:txBody>
          <a:bodyPr spcFirstLastPara="1" wrap="square" lIns="0" tIns="0" rIns="0" bIns="0" anchor="t" anchorCtr="0">
            <a:noAutofit/>
          </a:bodyPr>
          <a:lstStyle>
            <a:lvl1pPr marL="457200" marR="0" lvl="0" indent="-228600" algn="l">
              <a:lnSpc>
                <a:spcPct val="120000"/>
              </a:lnSpc>
              <a:spcBef>
                <a:spcPts val="0"/>
              </a:spcBef>
              <a:spcAft>
                <a:spcPts val="0"/>
              </a:spcAft>
              <a:buClr>
                <a:srgbClr val="203232"/>
              </a:buClr>
              <a:buSzPts val="2400"/>
              <a:buFont typeface="Arial"/>
              <a:buNone/>
              <a:defRPr b="0">
                <a:solidFill>
                  <a:srgbClr val="203232"/>
                </a:solidFill>
              </a:defRPr>
            </a:lvl1pPr>
            <a:lvl2pPr marL="914400" lvl="1" indent="-228600" algn="l">
              <a:lnSpc>
                <a:spcPct val="120000"/>
              </a:lnSpc>
              <a:spcBef>
                <a:spcPts val="992"/>
              </a:spcBef>
              <a:spcAft>
                <a:spcPts val="0"/>
              </a:spcAft>
              <a:buClr>
                <a:srgbClr val="203232"/>
              </a:buClr>
              <a:buSzPts val="2400"/>
              <a:buNone/>
              <a:defRPr/>
            </a:lvl2pPr>
            <a:lvl3pPr marL="1371600" lvl="2" indent="-381000" algn="l">
              <a:lnSpc>
                <a:spcPct val="120000"/>
              </a:lnSpc>
              <a:spcBef>
                <a:spcPts val="992"/>
              </a:spcBef>
              <a:spcAft>
                <a:spcPts val="0"/>
              </a:spcAft>
              <a:buClr>
                <a:srgbClr val="203232"/>
              </a:buClr>
              <a:buSzPts val="2400"/>
              <a:buChar char="■"/>
              <a:defRPr/>
            </a:lvl3pPr>
            <a:lvl4pPr marL="1828800" lvl="3" indent="-228600" algn="l">
              <a:lnSpc>
                <a:spcPct val="120000"/>
              </a:lnSpc>
              <a:spcBef>
                <a:spcPts val="992"/>
              </a:spcBef>
              <a:spcAft>
                <a:spcPts val="0"/>
              </a:spcAft>
              <a:buClr>
                <a:srgbClr val="203232"/>
              </a:buClr>
              <a:buSzPts val="1800"/>
              <a:buNone/>
              <a:defRPr/>
            </a:lvl4pPr>
            <a:lvl5pPr marL="2286000" lvl="4" indent="-228600" algn="l">
              <a:lnSpc>
                <a:spcPct val="120000"/>
              </a:lnSpc>
              <a:spcBef>
                <a:spcPts val="0"/>
              </a:spcBef>
              <a:spcAft>
                <a:spcPts val="0"/>
              </a:spcAft>
              <a:buClr>
                <a:schemeClr val="accent4"/>
              </a:buClr>
              <a:buSzPts val="1800"/>
              <a:buNone/>
              <a:defRPr>
                <a:solidFill>
                  <a:schemeClr val="accent4"/>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3"/>
          <p:cNvSpPr txBox="1">
            <a:spLocks noGrp="1"/>
          </p:cNvSpPr>
          <p:nvPr>
            <p:ph type="body" idx="3"/>
          </p:nvPr>
        </p:nvSpPr>
        <p:spPr>
          <a:xfrm>
            <a:off x="4523669" y="4062209"/>
            <a:ext cx="3144661" cy="2252134"/>
          </a:xfrm>
          <a:prstGeom prst="rect">
            <a:avLst/>
          </a:prstGeom>
          <a:noFill/>
          <a:ln>
            <a:noFill/>
          </a:ln>
        </p:spPr>
        <p:txBody>
          <a:bodyPr spcFirstLastPara="1" wrap="square" lIns="0" tIns="0" rIns="0" bIns="0" anchor="t" anchorCtr="0">
            <a:noAutofit/>
          </a:bodyPr>
          <a:lstStyle>
            <a:lvl1pPr marL="457200" marR="0" lvl="0" indent="-228600" algn="l">
              <a:lnSpc>
                <a:spcPct val="120000"/>
              </a:lnSpc>
              <a:spcBef>
                <a:spcPts val="0"/>
              </a:spcBef>
              <a:spcAft>
                <a:spcPts val="0"/>
              </a:spcAft>
              <a:buClr>
                <a:srgbClr val="203232"/>
              </a:buClr>
              <a:buSzPts val="2400"/>
              <a:buFont typeface="Arial"/>
              <a:buNone/>
              <a:defRPr b="0">
                <a:solidFill>
                  <a:srgbClr val="203232"/>
                </a:solidFill>
              </a:defRPr>
            </a:lvl1pPr>
            <a:lvl2pPr marL="914400" lvl="1" indent="-228600" algn="l">
              <a:lnSpc>
                <a:spcPct val="120000"/>
              </a:lnSpc>
              <a:spcBef>
                <a:spcPts val="992"/>
              </a:spcBef>
              <a:spcAft>
                <a:spcPts val="0"/>
              </a:spcAft>
              <a:buClr>
                <a:srgbClr val="203232"/>
              </a:buClr>
              <a:buSzPts val="2400"/>
              <a:buNone/>
              <a:defRPr/>
            </a:lvl2pPr>
            <a:lvl3pPr marL="1371600" lvl="2" indent="-381000" algn="l">
              <a:lnSpc>
                <a:spcPct val="120000"/>
              </a:lnSpc>
              <a:spcBef>
                <a:spcPts val="992"/>
              </a:spcBef>
              <a:spcAft>
                <a:spcPts val="0"/>
              </a:spcAft>
              <a:buClr>
                <a:srgbClr val="203232"/>
              </a:buClr>
              <a:buSzPts val="2400"/>
              <a:buChar char="■"/>
              <a:defRPr/>
            </a:lvl3pPr>
            <a:lvl4pPr marL="1828800" lvl="3" indent="-228600" algn="l">
              <a:lnSpc>
                <a:spcPct val="120000"/>
              </a:lnSpc>
              <a:spcBef>
                <a:spcPts val="992"/>
              </a:spcBef>
              <a:spcAft>
                <a:spcPts val="0"/>
              </a:spcAft>
              <a:buClr>
                <a:srgbClr val="203232"/>
              </a:buClr>
              <a:buSzPts val="1800"/>
              <a:buNone/>
              <a:defRPr/>
            </a:lvl4pPr>
            <a:lvl5pPr marL="2286000" lvl="4" indent="-228600" algn="l">
              <a:lnSpc>
                <a:spcPct val="120000"/>
              </a:lnSpc>
              <a:spcBef>
                <a:spcPts val="0"/>
              </a:spcBef>
              <a:spcAft>
                <a:spcPts val="0"/>
              </a:spcAft>
              <a:buClr>
                <a:schemeClr val="accent4"/>
              </a:buClr>
              <a:buSzPts val="1800"/>
              <a:buNone/>
              <a:defRPr>
                <a:solidFill>
                  <a:schemeClr val="accent4"/>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3"/>
          <p:cNvSpPr>
            <a:spLocks noGrp="1"/>
          </p:cNvSpPr>
          <p:nvPr>
            <p:ph type="pic" idx="4"/>
          </p:nvPr>
        </p:nvSpPr>
        <p:spPr>
          <a:xfrm>
            <a:off x="1462175" y="1640942"/>
            <a:ext cx="2160587" cy="2160588"/>
          </a:xfrm>
          <a:prstGeom prst="rect">
            <a:avLst/>
          </a:prstGeom>
          <a:noFill/>
          <a:ln>
            <a:noFill/>
          </a:ln>
        </p:spPr>
      </p:sp>
      <p:sp>
        <p:nvSpPr>
          <p:cNvPr id="78" name="Google Shape;78;p13"/>
          <p:cNvSpPr>
            <a:spLocks noGrp="1"/>
          </p:cNvSpPr>
          <p:nvPr>
            <p:ph type="pic" idx="5"/>
          </p:nvPr>
        </p:nvSpPr>
        <p:spPr>
          <a:xfrm>
            <a:off x="5015705" y="1640942"/>
            <a:ext cx="2160587" cy="2160588"/>
          </a:xfrm>
          <a:prstGeom prst="rect">
            <a:avLst/>
          </a:prstGeom>
          <a:noFill/>
          <a:ln>
            <a:noFill/>
          </a:ln>
        </p:spPr>
      </p:sp>
      <p:sp>
        <p:nvSpPr>
          <p:cNvPr id="79" name="Google Shape;79;p13"/>
          <p:cNvSpPr>
            <a:spLocks noGrp="1"/>
          </p:cNvSpPr>
          <p:nvPr>
            <p:ph type="pic" idx="6"/>
          </p:nvPr>
        </p:nvSpPr>
        <p:spPr>
          <a:xfrm>
            <a:off x="8569236" y="1640942"/>
            <a:ext cx="2160587" cy="2160588"/>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End page">
  <p:cSld name="End page">
    <p:bg>
      <p:bgPr>
        <a:solidFill>
          <a:schemeClr val="accent1"/>
        </a:solidFill>
        <a:effectLst/>
      </p:bgPr>
    </p:bg>
    <p:spTree>
      <p:nvGrpSpPr>
        <p:cNvPr id="1" name="Shape 80"/>
        <p:cNvGrpSpPr/>
        <p:nvPr/>
      </p:nvGrpSpPr>
      <p:grpSpPr>
        <a:xfrm>
          <a:off x="0" y="0"/>
          <a:ext cx="0" cy="0"/>
          <a:chOff x="0" y="0"/>
          <a:chExt cx="0" cy="0"/>
        </a:xfrm>
      </p:grpSpPr>
      <p:pic>
        <p:nvPicPr>
          <p:cNvPr id="81" name="Google Shape;81;p14"/>
          <p:cNvPicPr preferRelativeResize="0"/>
          <p:nvPr/>
        </p:nvPicPr>
        <p:blipFill rotWithShape="1">
          <a:blip r:embed="rId2">
            <a:alphaModFix/>
          </a:blip>
          <a:srcRect/>
          <a:stretch/>
        </p:blipFill>
        <p:spPr>
          <a:xfrm>
            <a:off x="954002" y="5511600"/>
            <a:ext cx="2242795" cy="397958"/>
          </a:xfrm>
          <a:prstGeom prst="rect">
            <a:avLst/>
          </a:prstGeom>
          <a:noFill/>
          <a:ln>
            <a:noFill/>
          </a:ln>
        </p:spPr>
      </p:pic>
      <p:sp>
        <p:nvSpPr>
          <p:cNvPr id="82" name="Google Shape;82;p14"/>
          <p:cNvSpPr txBox="1">
            <a:spLocks noGrp="1"/>
          </p:cNvSpPr>
          <p:nvPr>
            <p:ph type="ctrTitle"/>
          </p:nvPr>
        </p:nvSpPr>
        <p:spPr>
          <a:xfrm>
            <a:off x="926844" y="1964352"/>
            <a:ext cx="11828559" cy="105157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7386"/>
              <a:buFont typeface="Arial"/>
              <a:buNone/>
              <a:defRPr sz="7386">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4"/>
          <p:cNvSpPr txBox="1">
            <a:spLocks noGrp="1"/>
          </p:cNvSpPr>
          <p:nvPr>
            <p:ph type="ftr" idx="11"/>
          </p:nvPr>
        </p:nvSpPr>
        <p:spPr>
          <a:xfrm>
            <a:off x="965289" y="779733"/>
            <a:ext cx="7176911" cy="230832"/>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4"/>
          <p:cNvSpPr txBox="1">
            <a:spLocks noGrp="1"/>
          </p:cNvSpPr>
          <p:nvPr>
            <p:ph type="sldNum" idx="12"/>
          </p:nvPr>
        </p:nvSpPr>
        <p:spPr>
          <a:xfrm>
            <a:off x="10616400" y="779733"/>
            <a:ext cx="622800" cy="230832"/>
          </a:xfrm>
          <a:prstGeom prst="rect">
            <a:avLst/>
          </a:prstGeom>
          <a:noFill/>
          <a:ln>
            <a:noFill/>
          </a:ln>
        </p:spPr>
        <p:txBody>
          <a:bodyPr spcFirstLastPara="1" wrap="square" lIns="0" tIns="0" rIns="0" bIns="0" anchor="t" anchorCtr="0">
            <a:noAutofit/>
          </a:bodyPr>
          <a:lstStyle>
            <a:lvl1pPr marL="0" lvl="0" indent="0" algn="r">
              <a:spcBef>
                <a:spcPts val="0"/>
              </a:spcBef>
              <a:buNone/>
              <a:defRPr sz="1500" b="1">
                <a:solidFill>
                  <a:schemeClr val="lt1"/>
                </a:solidFill>
                <a:latin typeface="Arial"/>
                <a:ea typeface="Arial"/>
                <a:cs typeface="Arial"/>
                <a:sym typeface="Arial"/>
              </a:defRPr>
            </a:lvl1pPr>
            <a:lvl2pPr marL="0" lvl="1" indent="0" algn="r">
              <a:spcBef>
                <a:spcPts val="0"/>
              </a:spcBef>
              <a:buNone/>
              <a:defRPr sz="1500" b="1">
                <a:solidFill>
                  <a:schemeClr val="lt1"/>
                </a:solidFill>
                <a:latin typeface="Arial"/>
                <a:ea typeface="Arial"/>
                <a:cs typeface="Arial"/>
                <a:sym typeface="Arial"/>
              </a:defRPr>
            </a:lvl2pPr>
            <a:lvl3pPr marL="0" lvl="2" indent="0" algn="r">
              <a:spcBef>
                <a:spcPts val="0"/>
              </a:spcBef>
              <a:buNone/>
              <a:defRPr sz="1500" b="1">
                <a:solidFill>
                  <a:schemeClr val="lt1"/>
                </a:solidFill>
                <a:latin typeface="Arial"/>
                <a:ea typeface="Arial"/>
                <a:cs typeface="Arial"/>
                <a:sym typeface="Arial"/>
              </a:defRPr>
            </a:lvl3pPr>
            <a:lvl4pPr marL="0" lvl="3" indent="0" algn="r">
              <a:spcBef>
                <a:spcPts val="0"/>
              </a:spcBef>
              <a:buNone/>
              <a:defRPr sz="1500" b="1">
                <a:solidFill>
                  <a:schemeClr val="lt1"/>
                </a:solidFill>
                <a:latin typeface="Arial"/>
                <a:ea typeface="Arial"/>
                <a:cs typeface="Arial"/>
                <a:sym typeface="Arial"/>
              </a:defRPr>
            </a:lvl4pPr>
            <a:lvl5pPr marL="0" lvl="4" indent="0" algn="r">
              <a:spcBef>
                <a:spcPts val="0"/>
              </a:spcBef>
              <a:buNone/>
              <a:defRPr sz="1500" b="1">
                <a:solidFill>
                  <a:schemeClr val="lt1"/>
                </a:solidFill>
                <a:latin typeface="Arial"/>
                <a:ea typeface="Arial"/>
                <a:cs typeface="Arial"/>
                <a:sym typeface="Arial"/>
              </a:defRPr>
            </a:lvl5pPr>
            <a:lvl6pPr marL="0" lvl="5" indent="0" algn="r">
              <a:spcBef>
                <a:spcPts val="0"/>
              </a:spcBef>
              <a:buNone/>
              <a:defRPr sz="1500" b="1">
                <a:solidFill>
                  <a:schemeClr val="lt1"/>
                </a:solidFill>
                <a:latin typeface="Arial"/>
                <a:ea typeface="Arial"/>
                <a:cs typeface="Arial"/>
                <a:sym typeface="Arial"/>
              </a:defRPr>
            </a:lvl6pPr>
            <a:lvl7pPr marL="0" lvl="6" indent="0" algn="r">
              <a:spcBef>
                <a:spcPts val="0"/>
              </a:spcBef>
              <a:buNone/>
              <a:defRPr sz="1500" b="1">
                <a:solidFill>
                  <a:schemeClr val="lt1"/>
                </a:solidFill>
                <a:latin typeface="Arial"/>
                <a:ea typeface="Arial"/>
                <a:cs typeface="Arial"/>
                <a:sym typeface="Arial"/>
              </a:defRPr>
            </a:lvl7pPr>
            <a:lvl8pPr marL="0" lvl="7" indent="0" algn="r">
              <a:spcBef>
                <a:spcPts val="0"/>
              </a:spcBef>
              <a:buNone/>
              <a:defRPr sz="1500" b="1">
                <a:solidFill>
                  <a:schemeClr val="lt1"/>
                </a:solidFill>
                <a:latin typeface="Arial"/>
                <a:ea typeface="Arial"/>
                <a:cs typeface="Arial"/>
                <a:sym typeface="Arial"/>
              </a:defRPr>
            </a:lvl8pPr>
            <a:lvl9pPr marL="0" lvl="8" indent="0" algn="r">
              <a:spcBef>
                <a:spcPts val="0"/>
              </a:spcBef>
              <a:buNone/>
              <a:defRPr sz="1500" b="1">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divider" type="title">
  <p:cSld name="TITLE">
    <p:bg>
      <p:bgPr>
        <a:solidFill>
          <a:schemeClr val="accent1"/>
        </a:solidFill>
        <a:effectLst/>
      </p:bgPr>
    </p:bg>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953999" y="2579715"/>
            <a:ext cx="10031157" cy="2160000"/>
          </a:xfrm>
          <a:prstGeom prst="rect">
            <a:avLst/>
          </a:prstGeom>
          <a:noFill/>
          <a:ln>
            <a:noFill/>
          </a:ln>
        </p:spPr>
        <p:txBody>
          <a:bodyPr spcFirstLastPara="1" wrap="square" lIns="0" tIns="0" rIns="0" bIns="0" anchor="t" anchorCtr="0">
            <a:normAutofit/>
          </a:bodyPr>
          <a:lstStyle>
            <a:lvl1pPr lvl="0" algn="l">
              <a:lnSpc>
                <a:spcPct val="106666"/>
              </a:lnSpc>
              <a:spcBef>
                <a:spcPts val="0"/>
              </a:spcBef>
              <a:spcAft>
                <a:spcPts val="0"/>
              </a:spcAft>
              <a:buClr>
                <a:schemeClr val="lt1"/>
              </a:buClr>
              <a:buSzPts val="7500"/>
              <a:buFont typeface="Arial"/>
              <a:buNone/>
              <a:defRPr sz="75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954000" y="1890000"/>
            <a:ext cx="10031156" cy="3600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chemeClr val="lt1"/>
              </a:buClr>
              <a:buSzPts val="3600"/>
              <a:buNone/>
              <a:defRPr sz="3600" b="1">
                <a:solidFill>
                  <a:schemeClr val="lt1"/>
                </a:solidFill>
              </a:defRPr>
            </a:lvl1pPr>
            <a:lvl2pPr lvl="1" algn="ctr">
              <a:lnSpc>
                <a:spcPct val="144000"/>
              </a:lnSpc>
              <a:spcBef>
                <a:spcPts val="992"/>
              </a:spcBef>
              <a:spcAft>
                <a:spcPts val="0"/>
              </a:spcAft>
              <a:buClr>
                <a:srgbClr val="203232"/>
              </a:buClr>
              <a:buSzPts val="2000"/>
              <a:buNone/>
              <a:defRPr sz="2000"/>
            </a:lvl2pPr>
            <a:lvl3pPr lvl="2" algn="ctr">
              <a:lnSpc>
                <a:spcPct val="160000"/>
              </a:lnSpc>
              <a:spcBef>
                <a:spcPts val="992"/>
              </a:spcBef>
              <a:spcAft>
                <a:spcPts val="0"/>
              </a:spcAft>
              <a:buClr>
                <a:srgbClr val="203232"/>
              </a:buClr>
              <a:buSzPts val="1800"/>
              <a:buNone/>
              <a:defRPr sz="1800"/>
            </a:lvl3pPr>
            <a:lvl4pPr lvl="3" algn="ctr">
              <a:lnSpc>
                <a:spcPct val="135000"/>
              </a:lnSpc>
              <a:spcBef>
                <a:spcPts val="992"/>
              </a:spcBef>
              <a:spcAft>
                <a:spcPts val="0"/>
              </a:spcAft>
              <a:buClr>
                <a:srgbClr val="203232"/>
              </a:buClr>
              <a:buSzPts val="1600"/>
              <a:buNone/>
              <a:defRPr sz="1600"/>
            </a:lvl4pPr>
            <a:lvl5pPr lvl="4" algn="ctr">
              <a:lnSpc>
                <a:spcPct val="135000"/>
              </a:lnSpc>
              <a:spcBef>
                <a:spcPts val="0"/>
              </a:spcBef>
              <a:spcAft>
                <a:spcPts val="0"/>
              </a:spcAft>
              <a:buClr>
                <a:srgbClr val="203232"/>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3"/>
          <p:cNvSpPr txBox="1">
            <a:spLocks noGrp="1"/>
          </p:cNvSpPr>
          <p:nvPr>
            <p:ph type="ftr" idx="11"/>
          </p:nvPr>
        </p:nvSpPr>
        <p:spPr>
          <a:xfrm>
            <a:off x="965289" y="779733"/>
            <a:ext cx="7176911" cy="230832"/>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10616400" y="779733"/>
            <a:ext cx="622800" cy="230832"/>
          </a:xfrm>
          <a:prstGeom prst="rect">
            <a:avLst/>
          </a:prstGeom>
          <a:noFill/>
          <a:ln>
            <a:noFill/>
          </a:ln>
        </p:spPr>
        <p:txBody>
          <a:bodyPr spcFirstLastPara="1" wrap="square" lIns="0" tIns="0" rIns="0" bIns="0" anchor="t" anchorCtr="0">
            <a:noAutofit/>
          </a:bodyPr>
          <a:lstStyle>
            <a:lvl1pPr marL="0" lvl="0" indent="0" algn="r">
              <a:spcBef>
                <a:spcPts val="0"/>
              </a:spcBef>
              <a:buNone/>
              <a:defRPr sz="1500" b="1">
                <a:solidFill>
                  <a:schemeClr val="lt1"/>
                </a:solidFill>
                <a:latin typeface="Arial"/>
                <a:ea typeface="Arial"/>
                <a:cs typeface="Arial"/>
                <a:sym typeface="Arial"/>
              </a:defRPr>
            </a:lvl1pPr>
            <a:lvl2pPr marL="0" lvl="1" indent="0" algn="r">
              <a:spcBef>
                <a:spcPts val="0"/>
              </a:spcBef>
              <a:buNone/>
              <a:defRPr sz="1500" b="1">
                <a:solidFill>
                  <a:schemeClr val="lt1"/>
                </a:solidFill>
                <a:latin typeface="Arial"/>
                <a:ea typeface="Arial"/>
                <a:cs typeface="Arial"/>
                <a:sym typeface="Arial"/>
              </a:defRPr>
            </a:lvl2pPr>
            <a:lvl3pPr marL="0" lvl="2" indent="0" algn="r">
              <a:spcBef>
                <a:spcPts val="0"/>
              </a:spcBef>
              <a:buNone/>
              <a:defRPr sz="1500" b="1">
                <a:solidFill>
                  <a:schemeClr val="lt1"/>
                </a:solidFill>
                <a:latin typeface="Arial"/>
                <a:ea typeface="Arial"/>
                <a:cs typeface="Arial"/>
                <a:sym typeface="Arial"/>
              </a:defRPr>
            </a:lvl3pPr>
            <a:lvl4pPr marL="0" lvl="3" indent="0" algn="r">
              <a:spcBef>
                <a:spcPts val="0"/>
              </a:spcBef>
              <a:buNone/>
              <a:defRPr sz="1500" b="1">
                <a:solidFill>
                  <a:schemeClr val="lt1"/>
                </a:solidFill>
                <a:latin typeface="Arial"/>
                <a:ea typeface="Arial"/>
                <a:cs typeface="Arial"/>
                <a:sym typeface="Arial"/>
              </a:defRPr>
            </a:lvl4pPr>
            <a:lvl5pPr marL="0" lvl="4" indent="0" algn="r">
              <a:spcBef>
                <a:spcPts val="0"/>
              </a:spcBef>
              <a:buNone/>
              <a:defRPr sz="1500" b="1">
                <a:solidFill>
                  <a:schemeClr val="lt1"/>
                </a:solidFill>
                <a:latin typeface="Arial"/>
                <a:ea typeface="Arial"/>
                <a:cs typeface="Arial"/>
                <a:sym typeface="Arial"/>
              </a:defRPr>
            </a:lvl5pPr>
            <a:lvl6pPr marL="0" lvl="5" indent="0" algn="r">
              <a:spcBef>
                <a:spcPts val="0"/>
              </a:spcBef>
              <a:buNone/>
              <a:defRPr sz="1500" b="1">
                <a:solidFill>
                  <a:schemeClr val="lt1"/>
                </a:solidFill>
                <a:latin typeface="Arial"/>
                <a:ea typeface="Arial"/>
                <a:cs typeface="Arial"/>
                <a:sym typeface="Arial"/>
              </a:defRPr>
            </a:lvl6pPr>
            <a:lvl7pPr marL="0" lvl="6" indent="0" algn="r">
              <a:spcBef>
                <a:spcPts val="0"/>
              </a:spcBef>
              <a:buNone/>
              <a:defRPr sz="1500" b="1">
                <a:solidFill>
                  <a:schemeClr val="lt1"/>
                </a:solidFill>
                <a:latin typeface="Arial"/>
                <a:ea typeface="Arial"/>
                <a:cs typeface="Arial"/>
                <a:sym typeface="Arial"/>
              </a:defRPr>
            </a:lvl7pPr>
            <a:lvl8pPr marL="0" lvl="7" indent="0" algn="r">
              <a:spcBef>
                <a:spcPts val="0"/>
              </a:spcBef>
              <a:buNone/>
              <a:defRPr sz="1500" b="1">
                <a:solidFill>
                  <a:schemeClr val="lt1"/>
                </a:solidFill>
                <a:latin typeface="Arial"/>
                <a:ea typeface="Arial"/>
                <a:cs typeface="Arial"/>
                <a:sym typeface="Arial"/>
              </a:defRPr>
            </a:lvl8pPr>
            <a:lvl9pPr marL="0" lvl="8" indent="0" algn="r">
              <a:spcBef>
                <a:spcPts val="0"/>
              </a:spcBef>
              <a:buNone/>
              <a:defRPr sz="1500" b="1">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26" name="Google Shape;26;p3" descr="A picture containing drawing&#10;&#10;Description automatically generated"/>
          <p:cNvPicPr preferRelativeResize="0"/>
          <p:nvPr/>
        </p:nvPicPr>
        <p:blipFill rotWithShape="1">
          <a:blip r:embed="rId2">
            <a:alphaModFix/>
          </a:blip>
          <a:srcRect/>
          <a:stretch/>
        </p:blipFill>
        <p:spPr>
          <a:xfrm>
            <a:off x="954000" y="5511600"/>
            <a:ext cx="2242800" cy="39795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ver">
  <p:cSld name="Cover">
    <p:bg>
      <p:bgPr>
        <a:blipFill>
          <a:blip r:embed="rId2">
            <a:alphaModFix/>
          </a:blip>
          <a:stretch>
            <a:fillRect/>
          </a:stretch>
        </a:blipFill>
        <a:effectLst/>
      </p:bgPr>
    </p:bg>
    <p:spTree>
      <p:nvGrpSpPr>
        <p:cNvPr id="1" name="Shape 27"/>
        <p:cNvGrpSpPr/>
        <p:nvPr/>
      </p:nvGrpSpPr>
      <p:grpSpPr>
        <a:xfrm>
          <a:off x="0" y="0"/>
          <a:ext cx="0" cy="0"/>
          <a:chOff x="0" y="0"/>
          <a:chExt cx="0" cy="0"/>
        </a:xfrm>
      </p:grpSpPr>
      <p:pic>
        <p:nvPicPr>
          <p:cNvPr id="28" name="Google Shape;28;p4" descr="University of Hertfordshire logo"/>
          <p:cNvPicPr preferRelativeResize="0"/>
          <p:nvPr/>
        </p:nvPicPr>
        <p:blipFill rotWithShape="1">
          <a:blip r:embed="rId3">
            <a:alphaModFix/>
          </a:blip>
          <a:srcRect/>
          <a:stretch/>
        </p:blipFill>
        <p:spPr>
          <a:xfrm>
            <a:off x="2844000" y="2854800"/>
            <a:ext cx="6501600" cy="1153633"/>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ntent" type="twoObj">
  <p:cSld name="TWO_OBJECTS">
    <p:bg>
      <p:bgPr>
        <a:solidFill>
          <a:schemeClr val="lt1"/>
        </a:solidFill>
        <a:effectLst/>
      </p:bgPr>
    </p:bg>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954000" y="1890000"/>
            <a:ext cx="10279150" cy="365125"/>
          </a:xfrm>
          <a:prstGeom prst="rect">
            <a:avLst/>
          </a:prstGeom>
          <a:noFill/>
          <a:ln>
            <a:noFill/>
          </a:ln>
        </p:spPr>
        <p:txBody>
          <a:bodyPr spcFirstLastPara="1" wrap="square" lIns="0" tIns="0" rIns="0" bIns="0" anchor="t" anchorCtr="0">
            <a:noAutofit/>
          </a:bodyPr>
          <a:lstStyle>
            <a:lvl1pPr lvl="0" algn="l">
              <a:lnSpc>
                <a:spcPct val="200000"/>
              </a:lnSpc>
              <a:spcBef>
                <a:spcPts val="0"/>
              </a:spcBef>
              <a:spcAft>
                <a:spcPts val="0"/>
              </a:spcAft>
              <a:buClr>
                <a:srgbClr val="20323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973668" y="2717444"/>
            <a:ext cx="4903200" cy="3175200"/>
          </a:xfrm>
          <a:prstGeom prst="rect">
            <a:avLst/>
          </a:prstGeom>
          <a:noFill/>
          <a:ln>
            <a:noFill/>
          </a:ln>
        </p:spPr>
        <p:txBody>
          <a:bodyPr spcFirstLastPara="1" wrap="square" lIns="0" tIns="0" rIns="0" bIns="0" anchor="t" anchorCtr="0">
            <a:noAutofit/>
          </a:bodyPr>
          <a:lstStyle>
            <a:lvl1pPr marL="457200" lvl="0" indent="-228600" algn="l">
              <a:lnSpc>
                <a:spcPct val="120000"/>
              </a:lnSpc>
              <a:spcBef>
                <a:spcPts val="0"/>
              </a:spcBef>
              <a:spcAft>
                <a:spcPts val="0"/>
              </a:spcAft>
              <a:buClr>
                <a:srgbClr val="203232"/>
              </a:buClr>
              <a:buSzPts val="2400"/>
              <a:buNone/>
              <a:defRPr b="0">
                <a:solidFill>
                  <a:srgbClr val="203232"/>
                </a:solidFill>
              </a:defRPr>
            </a:lvl1pPr>
            <a:lvl2pPr marL="914400" lvl="1" indent="-228600" algn="l">
              <a:lnSpc>
                <a:spcPct val="120000"/>
              </a:lnSpc>
              <a:spcBef>
                <a:spcPts val="992"/>
              </a:spcBef>
              <a:spcAft>
                <a:spcPts val="0"/>
              </a:spcAft>
              <a:buClr>
                <a:srgbClr val="203232"/>
              </a:buClr>
              <a:buSzPts val="2400"/>
              <a:buNone/>
              <a:defRPr/>
            </a:lvl2pPr>
            <a:lvl3pPr marL="1371600" lvl="2" indent="-381000" algn="l">
              <a:lnSpc>
                <a:spcPct val="120000"/>
              </a:lnSpc>
              <a:spcBef>
                <a:spcPts val="992"/>
              </a:spcBef>
              <a:spcAft>
                <a:spcPts val="0"/>
              </a:spcAft>
              <a:buClr>
                <a:srgbClr val="203232"/>
              </a:buClr>
              <a:buSzPts val="2400"/>
              <a:buChar char="■"/>
              <a:defRPr/>
            </a:lvl3pPr>
            <a:lvl4pPr marL="1828800" lvl="3" indent="-228600" algn="l">
              <a:lnSpc>
                <a:spcPct val="120000"/>
              </a:lnSpc>
              <a:spcBef>
                <a:spcPts val="992"/>
              </a:spcBef>
              <a:spcAft>
                <a:spcPts val="0"/>
              </a:spcAft>
              <a:buClr>
                <a:srgbClr val="203232"/>
              </a:buClr>
              <a:buSzPts val="1800"/>
              <a:buNone/>
              <a:defRPr/>
            </a:lvl4pPr>
            <a:lvl5pPr marL="2286000" lvl="4" indent="-228600" algn="l">
              <a:lnSpc>
                <a:spcPct val="120000"/>
              </a:lnSpc>
              <a:spcBef>
                <a:spcPts val="0"/>
              </a:spcBef>
              <a:spcAft>
                <a:spcPts val="0"/>
              </a:spcAft>
              <a:buClr>
                <a:schemeClr val="accent4"/>
              </a:buClr>
              <a:buSzPts val="1800"/>
              <a:buNone/>
              <a:defRPr>
                <a:solidFill>
                  <a:schemeClr val="accent4"/>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336000" y="2717444"/>
            <a:ext cx="4456800" cy="3175200"/>
          </a:xfrm>
          <a:prstGeom prst="rect">
            <a:avLst/>
          </a:prstGeom>
          <a:noFill/>
          <a:ln>
            <a:noFill/>
          </a:ln>
        </p:spPr>
        <p:txBody>
          <a:bodyPr spcFirstLastPara="1" wrap="square" lIns="0" tIns="0" rIns="0" bIns="0" anchor="t" anchorCtr="0">
            <a:noAutofit/>
          </a:bodyPr>
          <a:lstStyle>
            <a:lvl1pPr marL="457200" marR="0" lvl="0" indent="-228600" algn="l">
              <a:lnSpc>
                <a:spcPct val="120000"/>
              </a:lnSpc>
              <a:spcBef>
                <a:spcPts val="0"/>
              </a:spcBef>
              <a:spcAft>
                <a:spcPts val="0"/>
              </a:spcAft>
              <a:buClr>
                <a:srgbClr val="203232"/>
              </a:buClr>
              <a:buSzPts val="2400"/>
              <a:buFont typeface="Arial"/>
              <a:buNone/>
              <a:defRPr b="0">
                <a:solidFill>
                  <a:srgbClr val="203232"/>
                </a:solidFill>
              </a:defRPr>
            </a:lvl1pPr>
            <a:lvl2pPr marL="914400" lvl="1" indent="-228600" algn="l">
              <a:lnSpc>
                <a:spcPct val="120000"/>
              </a:lnSpc>
              <a:spcBef>
                <a:spcPts val="992"/>
              </a:spcBef>
              <a:spcAft>
                <a:spcPts val="0"/>
              </a:spcAft>
              <a:buClr>
                <a:srgbClr val="203232"/>
              </a:buClr>
              <a:buSzPts val="2400"/>
              <a:buNone/>
              <a:defRPr/>
            </a:lvl2pPr>
            <a:lvl3pPr marL="1371600" lvl="2" indent="-381000" algn="l">
              <a:lnSpc>
                <a:spcPct val="120000"/>
              </a:lnSpc>
              <a:spcBef>
                <a:spcPts val="992"/>
              </a:spcBef>
              <a:spcAft>
                <a:spcPts val="0"/>
              </a:spcAft>
              <a:buClr>
                <a:srgbClr val="203232"/>
              </a:buClr>
              <a:buSzPts val="2400"/>
              <a:buChar char="■"/>
              <a:defRPr/>
            </a:lvl3pPr>
            <a:lvl4pPr marL="1828800" lvl="3" indent="-228600" algn="l">
              <a:lnSpc>
                <a:spcPct val="120000"/>
              </a:lnSpc>
              <a:spcBef>
                <a:spcPts val="992"/>
              </a:spcBef>
              <a:spcAft>
                <a:spcPts val="0"/>
              </a:spcAft>
              <a:buClr>
                <a:srgbClr val="203232"/>
              </a:buClr>
              <a:buSzPts val="1800"/>
              <a:buNone/>
              <a:defRPr/>
            </a:lvl4pPr>
            <a:lvl5pPr marL="2286000" lvl="4" indent="-228600" algn="l">
              <a:lnSpc>
                <a:spcPct val="120000"/>
              </a:lnSpc>
              <a:spcBef>
                <a:spcPts val="0"/>
              </a:spcBef>
              <a:spcAft>
                <a:spcPts val="0"/>
              </a:spcAft>
              <a:buClr>
                <a:schemeClr val="accent4"/>
              </a:buClr>
              <a:buSzPts val="1800"/>
              <a:buNone/>
              <a:defRPr>
                <a:solidFill>
                  <a:schemeClr val="accent4"/>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ftr" idx="11"/>
          </p:nvPr>
        </p:nvSpPr>
        <p:spPr>
          <a:xfrm>
            <a:off x="970139" y="775255"/>
            <a:ext cx="7176911" cy="23083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sldNum" idx="12"/>
          </p:nvPr>
        </p:nvSpPr>
        <p:spPr>
          <a:xfrm>
            <a:off x="9821333" y="783355"/>
            <a:ext cx="1400528" cy="230832"/>
          </a:xfrm>
          <a:prstGeom prst="rect">
            <a:avLst/>
          </a:prstGeom>
          <a:noFill/>
          <a:ln>
            <a:noFill/>
          </a:ln>
        </p:spPr>
        <p:txBody>
          <a:bodyPr spcFirstLastPara="1" wrap="square" lIns="0" tIns="0" rIns="0" bIns="0" anchor="t" anchorCtr="0">
            <a:sp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
        <p:nvSpPr>
          <p:cNvPr id="35" name="Google Shape;35;p5"/>
          <p:cNvSpPr/>
          <p:nvPr/>
        </p:nvSpPr>
        <p:spPr>
          <a:xfrm>
            <a:off x="0" y="0"/>
            <a:ext cx="12192000" cy="140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805">
          <p15:clr>
            <a:srgbClr val="FBAE40"/>
          </p15:clr>
        </p15:guide>
        <p15:guide id="2" pos="3989">
          <p15:clr>
            <a:srgbClr val="FBAE40"/>
          </p15:clr>
        </p15:guide>
        <p15:guide id="3" pos="370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solidFill>
          <a:schemeClr val="lt1"/>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954000" y="1890000"/>
            <a:ext cx="10279150" cy="365125"/>
          </a:xfrm>
          <a:prstGeom prst="rect">
            <a:avLst/>
          </a:prstGeom>
          <a:noFill/>
          <a:ln>
            <a:noFill/>
          </a:ln>
        </p:spPr>
        <p:txBody>
          <a:bodyPr spcFirstLastPara="1" wrap="square" lIns="0" tIns="0" rIns="0" bIns="0" anchor="t" anchorCtr="0">
            <a:noAutofit/>
          </a:bodyPr>
          <a:lstStyle>
            <a:lvl1pPr lvl="0" algn="l">
              <a:lnSpc>
                <a:spcPct val="200000"/>
              </a:lnSpc>
              <a:spcBef>
                <a:spcPts val="0"/>
              </a:spcBef>
              <a:spcAft>
                <a:spcPts val="0"/>
              </a:spcAft>
              <a:buClr>
                <a:srgbClr val="20323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970139" y="2717600"/>
            <a:ext cx="10251722" cy="3175200"/>
          </a:xfrm>
          <a:prstGeom prst="rect">
            <a:avLst/>
          </a:prstGeom>
          <a:noFill/>
          <a:ln>
            <a:noFill/>
          </a:ln>
        </p:spPr>
        <p:txBody>
          <a:bodyPr spcFirstLastPara="1" wrap="square" lIns="0" tIns="0" rIns="0" bIns="0" anchor="t" anchorCtr="0">
            <a:noAutofit/>
          </a:bodyPr>
          <a:lstStyle>
            <a:lvl1pPr marL="457200" lvl="0" indent="-228600" algn="l">
              <a:lnSpc>
                <a:spcPct val="120000"/>
              </a:lnSpc>
              <a:spcBef>
                <a:spcPts val="0"/>
              </a:spcBef>
              <a:spcAft>
                <a:spcPts val="0"/>
              </a:spcAft>
              <a:buClr>
                <a:srgbClr val="203232"/>
              </a:buClr>
              <a:buSzPts val="2400"/>
              <a:buNone/>
              <a:defRPr b="0">
                <a:solidFill>
                  <a:srgbClr val="203232"/>
                </a:solidFill>
              </a:defRPr>
            </a:lvl1pPr>
            <a:lvl2pPr marL="914400" lvl="1" indent="-228600" algn="l">
              <a:lnSpc>
                <a:spcPct val="120000"/>
              </a:lnSpc>
              <a:spcBef>
                <a:spcPts val="992"/>
              </a:spcBef>
              <a:spcAft>
                <a:spcPts val="0"/>
              </a:spcAft>
              <a:buClr>
                <a:srgbClr val="203232"/>
              </a:buClr>
              <a:buSzPts val="2400"/>
              <a:buNone/>
              <a:defRPr/>
            </a:lvl2pPr>
            <a:lvl3pPr marL="1371600" lvl="2" indent="-381000" algn="l">
              <a:lnSpc>
                <a:spcPct val="120000"/>
              </a:lnSpc>
              <a:spcBef>
                <a:spcPts val="992"/>
              </a:spcBef>
              <a:spcAft>
                <a:spcPts val="0"/>
              </a:spcAft>
              <a:buClr>
                <a:srgbClr val="203232"/>
              </a:buClr>
              <a:buSzPts val="2400"/>
              <a:buChar char="■"/>
              <a:defRPr/>
            </a:lvl3pPr>
            <a:lvl4pPr marL="1828800" lvl="3" indent="-228600" algn="l">
              <a:lnSpc>
                <a:spcPct val="120000"/>
              </a:lnSpc>
              <a:spcBef>
                <a:spcPts val="992"/>
              </a:spcBef>
              <a:spcAft>
                <a:spcPts val="0"/>
              </a:spcAft>
              <a:buClr>
                <a:srgbClr val="203232"/>
              </a:buClr>
              <a:buSzPts val="1800"/>
              <a:buNone/>
              <a:defRPr/>
            </a:lvl4pPr>
            <a:lvl5pPr marL="2286000" lvl="4" indent="-228600" algn="l">
              <a:lnSpc>
                <a:spcPct val="120000"/>
              </a:lnSpc>
              <a:spcBef>
                <a:spcPts val="0"/>
              </a:spcBef>
              <a:spcAft>
                <a:spcPts val="0"/>
              </a:spcAft>
              <a:buClr>
                <a:schemeClr val="accent4"/>
              </a:buClr>
              <a:buSzPts val="1800"/>
              <a:buNone/>
              <a:defRPr>
                <a:solidFill>
                  <a:schemeClr val="accent4"/>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6"/>
          <p:cNvSpPr txBox="1">
            <a:spLocks noGrp="1"/>
          </p:cNvSpPr>
          <p:nvPr>
            <p:ph type="ftr" idx="11"/>
          </p:nvPr>
        </p:nvSpPr>
        <p:spPr>
          <a:xfrm>
            <a:off x="970139" y="775255"/>
            <a:ext cx="7176911" cy="23083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sldNum" idx="12"/>
          </p:nvPr>
        </p:nvSpPr>
        <p:spPr>
          <a:xfrm>
            <a:off x="9821333" y="783355"/>
            <a:ext cx="1400528" cy="230832"/>
          </a:xfrm>
          <a:prstGeom prst="rect">
            <a:avLst/>
          </a:prstGeom>
          <a:noFill/>
          <a:ln>
            <a:noFill/>
          </a:ln>
        </p:spPr>
        <p:txBody>
          <a:bodyPr spcFirstLastPara="1" wrap="square" lIns="0" tIns="0" rIns="0" bIns="0" anchor="t" anchorCtr="0">
            <a:sp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
        <p:nvSpPr>
          <p:cNvPr id="41" name="Google Shape;41;p6"/>
          <p:cNvSpPr/>
          <p:nvPr/>
        </p:nvSpPr>
        <p:spPr>
          <a:xfrm>
            <a:off x="0" y="0"/>
            <a:ext cx="12192000" cy="140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Large">
  <p:cSld name="Title and Content Large">
    <p:bg>
      <p:bgPr>
        <a:solidFill>
          <a:schemeClr val="lt1"/>
        </a:solidFill>
        <a:effectLst/>
      </p:bgPr>
    </p:bg>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954000" y="775255"/>
            <a:ext cx="7361569" cy="365125"/>
          </a:xfrm>
          <a:prstGeom prst="rect">
            <a:avLst/>
          </a:prstGeom>
          <a:noFill/>
          <a:ln>
            <a:noFill/>
          </a:ln>
        </p:spPr>
        <p:txBody>
          <a:bodyPr spcFirstLastPara="1" wrap="square" lIns="0" tIns="0" rIns="0" bIns="0" anchor="t" anchorCtr="0">
            <a:noAutofit/>
          </a:bodyPr>
          <a:lstStyle>
            <a:lvl1pPr lvl="0" algn="l">
              <a:lnSpc>
                <a:spcPct val="200000"/>
              </a:lnSpc>
              <a:spcBef>
                <a:spcPts val="0"/>
              </a:spcBef>
              <a:spcAft>
                <a:spcPts val="0"/>
              </a:spcAft>
              <a:buClr>
                <a:srgbClr val="20323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a:spLocks noGrp="1"/>
          </p:cNvSpPr>
          <p:nvPr>
            <p:ph type="body" idx="1"/>
          </p:nvPr>
        </p:nvSpPr>
        <p:spPr>
          <a:xfrm>
            <a:off x="970139" y="1367692"/>
            <a:ext cx="10251722" cy="4923693"/>
          </a:xfrm>
          <a:prstGeom prst="rect">
            <a:avLst/>
          </a:prstGeom>
          <a:noFill/>
          <a:ln>
            <a:noFill/>
          </a:ln>
        </p:spPr>
        <p:txBody>
          <a:bodyPr spcFirstLastPara="1" wrap="square" lIns="0" tIns="0" rIns="0" bIns="0" anchor="t" anchorCtr="0">
            <a:noAutofit/>
          </a:bodyPr>
          <a:lstStyle>
            <a:lvl1pPr marL="457200" lvl="0" indent="-228600" algn="l">
              <a:lnSpc>
                <a:spcPct val="120000"/>
              </a:lnSpc>
              <a:spcBef>
                <a:spcPts val="0"/>
              </a:spcBef>
              <a:spcAft>
                <a:spcPts val="0"/>
              </a:spcAft>
              <a:buClr>
                <a:srgbClr val="203232"/>
              </a:buClr>
              <a:buSzPts val="2400"/>
              <a:buNone/>
              <a:defRPr b="0">
                <a:solidFill>
                  <a:srgbClr val="203232"/>
                </a:solidFill>
              </a:defRPr>
            </a:lvl1pPr>
            <a:lvl2pPr marL="914400" lvl="1" indent="-228600" algn="l">
              <a:lnSpc>
                <a:spcPct val="120000"/>
              </a:lnSpc>
              <a:spcBef>
                <a:spcPts val="992"/>
              </a:spcBef>
              <a:spcAft>
                <a:spcPts val="0"/>
              </a:spcAft>
              <a:buClr>
                <a:srgbClr val="203232"/>
              </a:buClr>
              <a:buSzPts val="2400"/>
              <a:buNone/>
              <a:defRPr/>
            </a:lvl2pPr>
            <a:lvl3pPr marL="1371600" lvl="2" indent="-381000" algn="l">
              <a:lnSpc>
                <a:spcPct val="120000"/>
              </a:lnSpc>
              <a:spcBef>
                <a:spcPts val="992"/>
              </a:spcBef>
              <a:spcAft>
                <a:spcPts val="0"/>
              </a:spcAft>
              <a:buClr>
                <a:srgbClr val="203232"/>
              </a:buClr>
              <a:buSzPts val="2400"/>
              <a:buChar char="■"/>
              <a:defRPr/>
            </a:lvl3pPr>
            <a:lvl4pPr marL="1828800" lvl="3" indent="-228600" algn="l">
              <a:lnSpc>
                <a:spcPct val="120000"/>
              </a:lnSpc>
              <a:spcBef>
                <a:spcPts val="992"/>
              </a:spcBef>
              <a:spcAft>
                <a:spcPts val="0"/>
              </a:spcAft>
              <a:buClr>
                <a:srgbClr val="203232"/>
              </a:buClr>
              <a:buSzPts val="1800"/>
              <a:buNone/>
              <a:defRPr/>
            </a:lvl4pPr>
            <a:lvl5pPr marL="2286000" lvl="4" indent="-228600" algn="l">
              <a:lnSpc>
                <a:spcPct val="120000"/>
              </a:lnSpc>
              <a:spcBef>
                <a:spcPts val="0"/>
              </a:spcBef>
              <a:spcAft>
                <a:spcPts val="0"/>
              </a:spcAft>
              <a:buClr>
                <a:schemeClr val="accent4"/>
              </a:buClr>
              <a:buSzPts val="1800"/>
              <a:buNone/>
              <a:defRPr>
                <a:solidFill>
                  <a:schemeClr val="accent4"/>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7"/>
          <p:cNvSpPr txBox="1">
            <a:spLocks noGrp="1"/>
          </p:cNvSpPr>
          <p:nvPr>
            <p:ph type="sldNum" idx="12"/>
          </p:nvPr>
        </p:nvSpPr>
        <p:spPr>
          <a:xfrm>
            <a:off x="9821333" y="783355"/>
            <a:ext cx="1400528" cy="230832"/>
          </a:xfrm>
          <a:prstGeom prst="rect">
            <a:avLst/>
          </a:prstGeom>
          <a:noFill/>
          <a:ln>
            <a:noFill/>
          </a:ln>
        </p:spPr>
        <p:txBody>
          <a:bodyPr spcFirstLastPara="1" wrap="square" lIns="0" tIns="0" rIns="0" bIns="0" anchor="t" anchorCtr="0">
            <a:sp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
        <p:nvSpPr>
          <p:cNvPr id="46" name="Google Shape;46;p7"/>
          <p:cNvSpPr/>
          <p:nvPr/>
        </p:nvSpPr>
        <p:spPr>
          <a:xfrm>
            <a:off x="0" y="0"/>
            <a:ext cx="12192000" cy="140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Large blue">
  <p:cSld name="Title and Content Large blue">
    <p:bg>
      <p:bgPr>
        <a:solidFill>
          <a:schemeClr val="accent1"/>
        </a:solidFill>
        <a:effectLst/>
      </p:bgPr>
    </p:bg>
    <p:spTree>
      <p:nvGrpSpPr>
        <p:cNvPr id="1" name="Shape 47"/>
        <p:cNvGrpSpPr/>
        <p:nvPr/>
      </p:nvGrpSpPr>
      <p:grpSpPr>
        <a:xfrm>
          <a:off x="0" y="0"/>
          <a:ext cx="0" cy="0"/>
          <a:chOff x="0" y="0"/>
          <a:chExt cx="0" cy="0"/>
        </a:xfrm>
      </p:grpSpPr>
      <p:sp>
        <p:nvSpPr>
          <p:cNvPr id="48" name="Google Shape;48;p8"/>
          <p:cNvSpPr txBox="1">
            <a:spLocks noGrp="1"/>
          </p:cNvSpPr>
          <p:nvPr>
            <p:ph type="sldNum" idx="12"/>
          </p:nvPr>
        </p:nvSpPr>
        <p:spPr>
          <a:xfrm>
            <a:off x="9821333" y="783355"/>
            <a:ext cx="1400528" cy="230832"/>
          </a:xfrm>
          <a:prstGeom prst="rect">
            <a:avLst/>
          </a:prstGeom>
          <a:noFill/>
          <a:ln>
            <a:noFill/>
          </a:ln>
        </p:spPr>
        <p:txBody>
          <a:bodyPr spcFirstLastPara="1" wrap="square" lIns="0" tIns="0" rIns="0" bIns="0" anchor="t" anchorCtr="0">
            <a:spAutoFit/>
          </a:bodyPr>
          <a:lstStyle>
            <a:lvl1pPr marL="0" lvl="0" indent="0" algn="r">
              <a:spcBef>
                <a:spcPts val="0"/>
              </a:spcBef>
              <a:buNone/>
              <a:defRPr sz="1500" b="1">
                <a:solidFill>
                  <a:schemeClr val="lt1"/>
                </a:solidFill>
                <a:latin typeface="Arial"/>
                <a:ea typeface="Arial"/>
                <a:cs typeface="Arial"/>
                <a:sym typeface="Arial"/>
              </a:defRPr>
            </a:lvl1pPr>
            <a:lvl2pPr marL="0" lvl="1" indent="0" algn="r">
              <a:spcBef>
                <a:spcPts val="0"/>
              </a:spcBef>
              <a:buNone/>
              <a:defRPr sz="1500" b="1">
                <a:solidFill>
                  <a:schemeClr val="lt1"/>
                </a:solidFill>
                <a:latin typeface="Arial"/>
                <a:ea typeface="Arial"/>
                <a:cs typeface="Arial"/>
                <a:sym typeface="Arial"/>
              </a:defRPr>
            </a:lvl2pPr>
            <a:lvl3pPr marL="0" lvl="2" indent="0" algn="r">
              <a:spcBef>
                <a:spcPts val="0"/>
              </a:spcBef>
              <a:buNone/>
              <a:defRPr sz="1500" b="1">
                <a:solidFill>
                  <a:schemeClr val="lt1"/>
                </a:solidFill>
                <a:latin typeface="Arial"/>
                <a:ea typeface="Arial"/>
                <a:cs typeface="Arial"/>
                <a:sym typeface="Arial"/>
              </a:defRPr>
            </a:lvl3pPr>
            <a:lvl4pPr marL="0" lvl="3" indent="0" algn="r">
              <a:spcBef>
                <a:spcPts val="0"/>
              </a:spcBef>
              <a:buNone/>
              <a:defRPr sz="1500" b="1">
                <a:solidFill>
                  <a:schemeClr val="lt1"/>
                </a:solidFill>
                <a:latin typeface="Arial"/>
                <a:ea typeface="Arial"/>
                <a:cs typeface="Arial"/>
                <a:sym typeface="Arial"/>
              </a:defRPr>
            </a:lvl4pPr>
            <a:lvl5pPr marL="0" lvl="4" indent="0" algn="r">
              <a:spcBef>
                <a:spcPts val="0"/>
              </a:spcBef>
              <a:buNone/>
              <a:defRPr sz="1500" b="1">
                <a:solidFill>
                  <a:schemeClr val="lt1"/>
                </a:solidFill>
                <a:latin typeface="Arial"/>
                <a:ea typeface="Arial"/>
                <a:cs typeface="Arial"/>
                <a:sym typeface="Arial"/>
              </a:defRPr>
            </a:lvl5pPr>
            <a:lvl6pPr marL="0" lvl="5" indent="0" algn="r">
              <a:spcBef>
                <a:spcPts val="0"/>
              </a:spcBef>
              <a:buNone/>
              <a:defRPr sz="1500" b="1">
                <a:solidFill>
                  <a:schemeClr val="lt1"/>
                </a:solidFill>
                <a:latin typeface="Arial"/>
                <a:ea typeface="Arial"/>
                <a:cs typeface="Arial"/>
                <a:sym typeface="Arial"/>
              </a:defRPr>
            </a:lvl6pPr>
            <a:lvl7pPr marL="0" lvl="6" indent="0" algn="r">
              <a:spcBef>
                <a:spcPts val="0"/>
              </a:spcBef>
              <a:buNone/>
              <a:defRPr sz="1500" b="1">
                <a:solidFill>
                  <a:schemeClr val="lt1"/>
                </a:solidFill>
                <a:latin typeface="Arial"/>
                <a:ea typeface="Arial"/>
                <a:cs typeface="Arial"/>
                <a:sym typeface="Arial"/>
              </a:defRPr>
            </a:lvl7pPr>
            <a:lvl8pPr marL="0" lvl="7" indent="0" algn="r">
              <a:spcBef>
                <a:spcPts val="0"/>
              </a:spcBef>
              <a:buNone/>
              <a:defRPr sz="1500" b="1">
                <a:solidFill>
                  <a:schemeClr val="lt1"/>
                </a:solidFill>
                <a:latin typeface="Arial"/>
                <a:ea typeface="Arial"/>
                <a:cs typeface="Arial"/>
                <a:sym typeface="Arial"/>
              </a:defRPr>
            </a:lvl8pPr>
            <a:lvl9pPr marL="0" lvl="8" indent="0" algn="r">
              <a:spcBef>
                <a:spcPts val="0"/>
              </a:spcBef>
              <a:buNone/>
              <a:defRPr sz="1500" b="1">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49" name="Google Shape;49;p8"/>
          <p:cNvSpPr txBox="1">
            <a:spLocks noGrp="1"/>
          </p:cNvSpPr>
          <p:nvPr>
            <p:ph type="body" idx="1"/>
          </p:nvPr>
        </p:nvSpPr>
        <p:spPr>
          <a:xfrm>
            <a:off x="970139" y="1367692"/>
            <a:ext cx="10251722" cy="4923693"/>
          </a:xfrm>
          <a:prstGeom prst="rect">
            <a:avLst/>
          </a:prstGeom>
          <a:noFill/>
          <a:ln>
            <a:noFill/>
          </a:ln>
        </p:spPr>
        <p:txBody>
          <a:bodyPr spcFirstLastPara="1" wrap="square" lIns="0" tIns="0" rIns="0" bIns="0" anchor="t" anchorCtr="0">
            <a:noAutofit/>
          </a:bodyPr>
          <a:lstStyle>
            <a:lvl1pPr marL="457200" lvl="0" indent="-228600" algn="l">
              <a:lnSpc>
                <a:spcPct val="120000"/>
              </a:lnSpc>
              <a:spcBef>
                <a:spcPts val="0"/>
              </a:spcBef>
              <a:spcAft>
                <a:spcPts val="0"/>
              </a:spcAft>
              <a:buClr>
                <a:schemeClr val="lt1"/>
              </a:buClr>
              <a:buSzPts val="2400"/>
              <a:buNone/>
              <a:defRPr b="0">
                <a:solidFill>
                  <a:schemeClr val="lt1"/>
                </a:solidFill>
              </a:defRPr>
            </a:lvl1pPr>
            <a:lvl2pPr marL="914400" lvl="1" indent="-228600" algn="l">
              <a:lnSpc>
                <a:spcPct val="120000"/>
              </a:lnSpc>
              <a:spcBef>
                <a:spcPts val="992"/>
              </a:spcBef>
              <a:spcAft>
                <a:spcPts val="0"/>
              </a:spcAft>
              <a:buClr>
                <a:schemeClr val="lt1"/>
              </a:buClr>
              <a:buSzPts val="2400"/>
              <a:buNone/>
              <a:defRPr>
                <a:solidFill>
                  <a:schemeClr val="lt1"/>
                </a:solidFill>
              </a:defRPr>
            </a:lvl2pPr>
            <a:lvl3pPr marL="1371600" lvl="2" indent="-381000" algn="l">
              <a:lnSpc>
                <a:spcPct val="120000"/>
              </a:lnSpc>
              <a:spcBef>
                <a:spcPts val="992"/>
              </a:spcBef>
              <a:spcAft>
                <a:spcPts val="0"/>
              </a:spcAft>
              <a:buClr>
                <a:schemeClr val="lt1"/>
              </a:buClr>
              <a:buSzPts val="2400"/>
              <a:buChar char="■"/>
              <a:defRPr>
                <a:solidFill>
                  <a:schemeClr val="lt1"/>
                </a:solidFill>
              </a:defRPr>
            </a:lvl3pPr>
            <a:lvl4pPr marL="1828800" lvl="3" indent="-228600" algn="l">
              <a:lnSpc>
                <a:spcPct val="120000"/>
              </a:lnSpc>
              <a:spcBef>
                <a:spcPts val="992"/>
              </a:spcBef>
              <a:spcAft>
                <a:spcPts val="0"/>
              </a:spcAft>
              <a:buClr>
                <a:schemeClr val="lt1"/>
              </a:buClr>
              <a:buSzPts val="1800"/>
              <a:buNone/>
              <a:defRPr>
                <a:solidFill>
                  <a:schemeClr val="lt1"/>
                </a:solidFill>
              </a:defRPr>
            </a:lvl4pPr>
            <a:lvl5pPr marL="2286000" lvl="4" indent="-228600" algn="l">
              <a:lnSpc>
                <a:spcPct val="120000"/>
              </a:lnSpc>
              <a:spcBef>
                <a:spcPts val="0"/>
              </a:spcBef>
              <a:spcAft>
                <a:spcPts val="0"/>
              </a:spcAft>
              <a:buClr>
                <a:schemeClr val="lt1"/>
              </a:buClr>
              <a:buSzPts val="1800"/>
              <a:buNone/>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8"/>
          <p:cNvSpPr txBox="1">
            <a:spLocks noGrp="1"/>
          </p:cNvSpPr>
          <p:nvPr>
            <p:ph type="title"/>
          </p:nvPr>
        </p:nvSpPr>
        <p:spPr>
          <a:xfrm>
            <a:off x="954000" y="775255"/>
            <a:ext cx="7361569" cy="365125"/>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36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Image + Content">
  <p:cSld name="Title + Image + Content">
    <p:bg>
      <p:bgPr>
        <a:solidFill>
          <a:schemeClr val="lt1"/>
        </a:solidFill>
        <a:effectLst/>
      </p:bgPr>
    </p:bg>
    <p:spTree>
      <p:nvGrpSpPr>
        <p:cNvPr id="1" name="Shape 51"/>
        <p:cNvGrpSpPr/>
        <p:nvPr/>
      </p:nvGrpSpPr>
      <p:grpSpPr>
        <a:xfrm>
          <a:off x="0" y="0"/>
          <a:ext cx="0" cy="0"/>
          <a:chOff x="0" y="0"/>
          <a:chExt cx="0" cy="0"/>
        </a:xfrm>
      </p:grpSpPr>
      <p:sp>
        <p:nvSpPr>
          <p:cNvPr id="52" name="Google Shape;52;p9"/>
          <p:cNvSpPr txBox="1">
            <a:spLocks noGrp="1"/>
          </p:cNvSpPr>
          <p:nvPr>
            <p:ph type="title"/>
          </p:nvPr>
        </p:nvSpPr>
        <p:spPr>
          <a:xfrm>
            <a:off x="954000" y="1890000"/>
            <a:ext cx="10279150" cy="365125"/>
          </a:xfrm>
          <a:prstGeom prst="rect">
            <a:avLst/>
          </a:prstGeom>
          <a:noFill/>
          <a:ln>
            <a:noFill/>
          </a:ln>
        </p:spPr>
        <p:txBody>
          <a:bodyPr spcFirstLastPara="1" wrap="square" lIns="0" tIns="0" rIns="0" bIns="0" anchor="t" anchorCtr="0">
            <a:noAutofit/>
          </a:bodyPr>
          <a:lstStyle>
            <a:lvl1pPr lvl="0" algn="l">
              <a:lnSpc>
                <a:spcPct val="200000"/>
              </a:lnSpc>
              <a:spcBef>
                <a:spcPts val="0"/>
              </a:spcBef>
              <a:spcAft>
                <a:spcPts val="0"/>
              </a:spcAft>
              <a:buClr>
                <a:srgbClr val="20323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9"/>
          <p:cNvSpPr txBox="1">
            <a:spLocks noGrp="1"/>
          </p:cNvSpPr>
          <p:nvPr>
            <p:ph type="body" idx="1"/>
          </p:nvPr>
        </p:nvSpPr>
        <p:spPr>
          <a:xfrm>
            <a:off x="7835952" y="2728800"/>
            <a:ext cx="2959200" cy="3164000"/>
          </a:xfrm>
          <a:prstGeom prst="rect">
            <a:avLst/>
          </a:prstGeom>
          <a:noFill/>
          <a:ln>
            <a:noFill/>
          </a:ln>
        </p:spPr>
        <p:txBody>
          <a:bodyPr spcFirstLastPara="1" wrap="square" lIns="0" tIns="0" rIns="0" bIns="0" anchor="t" anchorCtr="0">
            <a:noAutofit/>
          </a:bodyPr>
          <a:lstStyle>
            <a:lvl1pPr marL="457200" lvl="0" indent="-228600" algn="l">
              <a:lnSpc>
                <a:spcPct val="120000"/>
              </a:lnSpc>
              <a:spcBef>
                <a:spcPts val="0"/>
              </a:spcBef>
              <a:spcAft>
                <a:spcPts val="0"/>
              </a:spcAft>
              <a:buClr>
                <a:srgbClr val="203232"/>
              </a:buClr>
              <a:buSzPts val="2400"/>
              <a:buNone/>
              <a:defRPr b="0">
                <a:solidFill>
                  <a:srgbClr val="203232"/>
                </a:solidFill>
              </a:defRPr>
            </a:lvl1pPr>
            <a:lvl2pPr marL="914400" lvl="1" indent="-228600" algn="l">
              <a:lnSpc>
                <a:spcPct val="120000"/>
              </a:lnSpc>
              <a:spcBef>
                <a:spcPts val="992"/>
              </a:spcBef>
              <a:spcAft>
                <a:spcPts val="0"/>
              </a:spcAft>
              <a:buClr>
                <a:srgbClr val="203232"/>
              </a:buClr>
              <a:buSzPts val="2400"/>
              <a:buNone/>
              <a:defRPr/>
            </a:lvl2pPr>
            <a:lvl3pPr marL="1371600" lvl="2" indent="-381000" algn="l">
              <a:lnSpc>
                <a:spcPct val="120000"/>
              </a:lnSpc>
              <a:spcBef>
                <a:spcPts val="992"/>
              </a:spcBef>
              <a:spcAft>
                <a:spcPts val="0"/>
              </a:spcAft>
              <a:buClr>
                <a:srgbClr val="203232"/>
              </a:buClr>
              <a:buSzPts val="2400"/>
              <a:buChar char="■"/>
              <a:defRPr/>
            </a:lvl3pPr>
            <a:lvl4pPr marL="1828800" lvl="3" indent="-228600" algn="l">
              <a:lnSpc>
                <a:spcPct val="120000"/>
              </a:lnSpc>
              <a:spcBef>
                <a:spcPts val="992"/>
              </a:spcBef>
              <a:spcAft>
                <a:spcPts val="0"/>
              </a:spcAft>
              <a:buClr>
                <a:srgbClr val="203232"/>
              </a:buClr>
              <a:buSzPts val="1800"/>
              <a:buNone/>
              <a:defRPr/>
            </a:lvl4pPr>
            <a:lvl5pPr marL="2286000" lvl="4" indent="-228600" algn="l">
              <a:lnSpc>
                <a:spcPct val="120000"/>
              </a:lnSpc>
              <a:spcBef>
                <a:spcPts val="0"/>
              </a:spcBef>
              <a:spcAft>
                <a:spcPts val="0"/>
              </a:spcAft>
              <a:buClr>
                <a:schemeClr val="accent4"/>
              </a:buClr>
              <a:buSzPts val="1800"/>
              <a:buNone/>
              <a:defRPr>
                <a:solidFill>
                  <a:schemeClr val="accent4"/>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9"/>
          <p:cNvSpPr txBox="1">
            <a:spLocks noGrp="1"/>
          </p:cNvSpPr>
          <p:nvPr>
            <p:ph type="ftr" idx="11"/>
          </p:nvPr>
        </p:nvSpPr>
        <p:spPr>
          <a:xfrm>
            <a:off x="970139" y="775255"/>
            <a:ext cx="7176911" cy="23083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9"/>
          <p:cNvSpPr txBox="1">
            <a:spLocks noGrp="1"/>
          </p:cNvSpPr>
          <p:nvPr>
            <p:ph type="sldNum" idx="12"/>
          </p:nvPr>
        </p:nvSpPr>
        <p:spPr>
          <a:xfrm>
            <a:off x="9821333" y="783355"/>
            <a:ext cx="1400528" cy="230832"/>
          </a:xfrm>
          <a:prstGeom prst="rect">
            <a:avLst/>
          </a:prstGeom>
          <a:noFill/>
          <a:ln>
            <a:noFill/>
          </a:ln>
        </p:spPr>
        <p:txBody>
          <a:bodyPr spcFirstLastPara="1" wrap="square" lIns="0" tIns="0" rIns="0" bIns="0" anchor="t" anchorCtr="0">
            <a:sp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
        <p:nvSpPr>
          <p:cNvPr id="56" name="Google Shape;56;p9"/>
          <p:cNvSpPr>
            <a:spLocks noGrp="1"/>
          </p:cNvSpPr>
          <p:nvPr>
            <p:ph type="pic" idx="2"/>
          </p:nvPr>
        </p:nvSpPr>
        <p:spPr>
          <a:xfrm>
            <a:off x="954088" y="2728913"/>
            <a:ext cx="6400800" cy="4129087"/>
          </a:xfrm>
          <a:prstGeom prst="rect">
            <a:avLst/>
          </a:prstGeom>
          <a:noFill/>
          <a:ln>
            <a:noFill/>
          </a:ln>
        </p:spPr>
      </p:sp>
      <p:sp>
        <p:nvSpPr>
          <p:cNvPr id="57" name="Google Shape;57;p9"/>
          <p:cNvSpPr/>
          <p:nvPr/>
        </p:nvSpPr>
        <p:spPr>
          <a:xfrm>
            <a:off x="0" y="0"/>
            <a:ext cx="12192000" cy="140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Content + 2 Images">
  <p:cSld name="Title + Content + 2 Images">
    <p:bg>
      <p:bgPr>
        <a:solidFill>
          <a:schemeClr val="lt1"/>
        </a:solidFill>
        <a:effectLst/>
      </p:bgPr>
    </p:bg>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954000" y="1890000"/>
            <a:ext cx="10279150" cy="365125"/>
          </a:xfrm>
          <a:prstGeom prst="rect">
            <a:avLst/>
          </a:prstGeom>
          <a:noFill/>
          <a:ln>
            <a:noFill/>
          </a:ln>
        </p:spPr>
        <p:txBody>
          <a:bodyPr spcFirstLastPara="1" wrap="square" lIns="0" tIns="0" rIns="0" bIns="0" anchor="t" anchorCtr="0">
            <a:noAutofit/>
          </a:bodyPr>
          <a:lstStyle>
            <a:lvl1pPr lvl="0" algn="l">
              <a:lnSpc>
                <a:spcPct val="200000"/>
              </a:lnSpc>
              <a:spcBef>
                <a:spcPts val="0"/>
              </a:spcBef>
              <a:spcAft>
                <a:spcPts val="0"/>
              </a:spcAft>
              <a:buClr>
                <a:srgbClr val="20323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0"/>
          <p:cNvSpPr txBox="1">
            <a:spLocks noGrp="1"/>
          </p:cNvSpPr>
          <p:nvPr>
            <p:ph type="ftr" idx="11"/>
          </p:nvPr>
        </p:nvSpPr>
        <p:spPr>
          <a:xfrm>
            <a:off x="970139" y="775255"/>
            <a:ext cx="7176911" cy="23083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0"/>
          <p:cNvSpPr txBox="1">
            <a:spLocks noGrp="1"/>
          </p:cNvSpPr>
          <p:nvPr>
            <p:ph type="sldNum" idx="12"/>
          </p:nvPr>
        </p:nvSpPr>
        <p:spPr>
          <a:xfrm>
            <a:off x="9821333" y="783355"/>
            <a:ext cx="1400528" cy="230832"/>
          </a:xfrm>
          <a:prstGeom prst="rect">
            <a:avLst/>
          </a:prstGeom>
          <a:noFill/>
          <a:ln>
            <a:noFill/>
          </a:ln>
        </p:spPr>
        <p:txBody>
          <a:bodyPr spcFirstLastPara="1" wrap="square" lIns="0" tIns="0" rIns="0" bIns="0" anchor="t" anchorCtr="0">
            <a:sp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
        <p:nvSpPr>
          <p:cNvPr id="62" name="Google Shape;62;p10"/>
          <p:cNvSpPr/>
          <p:nvPr/>
        </p:nvSpPr>
        <p:spPr>
          <a:xfrm>
            <a:off x="0" y="0"/>
            <a:ext cx="12192000" cy="140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10"/>
          <p:cNvSpPr txBox="1">
            <a:spLocks noGrp="1"/>
          </p:cNvSpPr>
          <p:nvPr>
            <p:ph type="body" idx="1"/>
          </p:nvPr>
        </p:nvSpPr>
        <p:spPr>
          <a:xfrm>
            <a:off x="953999" y="2728800"/>
            <a:ext cx="2959199" cy="3164000"/>
          </a:xfrm>
          <a:prstGeom prst="rect">
            <a:avLst/>
          </a:prstGeom>
          <a:noFill/>
          <a:ln>
            <a:noFill/>
          </a:ln>
        </p:spPr>
        <p:txBody>
          <a:bodyPr spcFirstLastPara="1" wrap="square" lIns="0" tIns="0" rIns="0" bIns="0" anchor="t" anchorCtr="0">
            <a:noAutofit/>
          </a:bodyPr>
          <a:lstStyle>
            <a:lvl1pPr marL="457200" lvl="0" indent="-228600" algn="l">
              <a:lnSpc>
                <a:spcPct val="120000"/>
              </a:lnSpc>
              <a:spcBef>
                <a:spcPts val="0"/>
              </a:spcBef>
              <a:spcAft>
                <a:spcPts val="0"/>
              </a:spcAft>
              <a:buClr>
                <a:srgbClr val="203232"/>
              </a:buClr>
              <a:buSzPts val="2400"/>
              <a:buNone/>
              <a:defRPr b="0">
                <a:solidFill>
                  <a:srgbClr val="203232"/>
                </a:solidFill>
              </a:defRPr>
            </a:lvl1pPr>
            <a:lvl2pPr marL="914400" lvl="1" indent="-228600" algn="l">
              <a:lnSpc>
                <a:spcPct val="120000"/>
              </a:lnSpc>
              <a:spcBef>
                <a:spcPts val="992"/>
              </a:spcBef>
              <a:spcAft>
                <a:spcPts val="0"/>
              </a:spcAft>
              <a:buClr>
                <a:srgbClr val="203232"/>
              </a:buClr>
              <a:buSzPts val="2400"/>
              <a:buNone/>
              <a:defRPr/>
            </a:lvl2pPr>
            <a:lvl3pPr marL="1371600" lvl="2" indent="-381000" algn="l">
              <a:lnSpc>
                <a:spcPct val="120000"/>
              </a:lnSpc>
              <a:spcBef>
                <a:spcPts val="992"/>
              </a:spcBef>
              <a:spcAft>
                <a:spcPts val="0"/>
              </a:spcAft>
              <a:buClr>
                <a:srgbClr val="203232"/>
              </a:buClr>
              <a:buSzPts val="2400"/>
              <a:buChar char="■"/>
              <a:defRPr/>
            </a:lvl3pPr>
            <a:lvl4pPr marL="1828800" lvl="3" indent="-228600" algn="l">
              <a:lnSpc>
                <a:spcPct val="120000"/>
              </a:lnSpc>
              <a:spcBef>
                <a:spcPts val="992"/>
              </a:spcBef>
              <a:spcAft>
                <a:spcPts val="0"/>
              </a:spcAft>
              <a:buClr>
                <a:srgbClr val="203232"/>
              </a:buClr>
              <a:buSzPts val="1800"/>
              <a:buNone/>
              <a:defRPr/>
            </a:lvl4pPr>
            <a:lvl5pPr marL="2286000" lvl="4" indent="-228600" algn="l">
              <a:lnSpc>
                <a:spcPct val="120000"/>
              </a:lnSpc>
              <a:spcBef>
                <a:spcPts val="0"/>
              </a:spcBef>
              <a:spcAft>
                <a:spcPts val="0"/>
              </a:spcAft>
              <a:buClr>
                <a:schemeClr val="accent4"/>
              </a:buClr>
              <a:buSzPts val="1800"/>
              <a:buNone/>
              <a:defRPr>
                <a:solidFill>
                  <a:schemeClr val="accent4"/>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0"/>
          <p:cNvSpPr txBox="1">
            <a:spLocks noGrp="1"/>
          </p:cNvSpPr>
          <p:nvPr>
            <p:ph type="body" idx="2"/>
          </p:nvPr>
        </p:nvSpPr>
        <p:spPr>
          <a:xfrm>
            <a:off x="8278804" y="2728800"/>
            <a:ext cx="2959199" cy="3164000"/>
          </a:xfrm>
          <a:prstGeom prst="rect">
            <a:avLst/>
          </a:prstGeom>
          <a:noFill/>
          <a:ln>
            <a:noFill/>
          </a:ln>
        </p:spPr>
        <p:txBody>
          <a:bodyPr spcFirstLastPara="1" wrap="square" lIns="0" tIns="0" rIns="0" bIns="0" anchor="t" anchorCtr="0">
            <a:noAutofit/>
          </a:bodyPr>
          <a:lstStyle>
            <a:lvl1pPr marL="457200" lvl="0" indent="-228600" algn="l">
              <a:lnSpc>
                <a:spcPct val="120000"/>
              </a:lnSpc>
              <a:spcBef>
                <a:spcPts val="0"/>
              </a:spcBef>
              <a:spcAft>
                <a:spcPts val="0"/>
              </a:spcAft>
              <a:buClr>
                <a:srgbClr val="203232"/>
              </a:buClr>
              <a:buSzPts val="2400"/>
              <a:buNone/>
              <a:defRPr b="0">
                <a:solidFill>
                  <a:srgbClr val="203232"/>
                </a:solidFill>
              </a:defRPr>
            </a:lvl1pPr>
            <a:lvl2pPr marL="914400" lvl="1" indent="-228600" algn="l">
              <a:lnSpc>
                <a:spcPct val="120000"/>
              </a:lnSpc>
              <a:spcBef>
                <a:spcPts val="992"/>
              </a:spcBef>
              <a:spcAft>
                <a:spcPts val="0"/>
              </a:spcAft>
              <a:buClr>
                <a:srgbClr val="203232"/>
              </a:buClr>
              <a:buSzPts val="2400"/>
              <a:buNone/>
              <a:defRPr/>
            </a:lvl2pPr>
            <a:lvl3pPr marL="1371600" lvl="2" indent="-381000" algn="l">
              <a:lnSpc>
                <a:spcPct val="120000"/>
              </a:lnSpc>
              <a:spcBef>
                <a:spcPts val="992"/>
              </a:spcBef>
              <a:spcAft>
                <a:spcPts val="0"/>
              </a:spcAft>
              <a:buClr>
                <a:srgbClr val="203232"/>
              </a:buClr>
              <a:buSzPts val="2400"/>
              <a:buChar char="■"/>
              <a:defRPr/>
            </a:lvl3pPr>
            <a:lvl4pPr marL="1828800" lvl="3" indent="-228600" algn="l">
              <a:lnSpc>
                <a:spcPct val="120000"/>
              </a:lnSpc>
              <a:spcBef>
                <a:spcPts val="992"/>
              </a:spcBef>
              <a:spcAft>
                <a:spcPts val="0"/>
              </a:spcAft>
              <a:buClr>
                <a:srgbClr val="203232"/>
              </a:buClr>
              <a:buSzPts val="1800"/>
              <a:buNone/>
              <a:defRPr/>
            </a:lvl4pPr>
            <a:lvl5pPr marL="2286000" lvl="4" indent="-228600" algn="l">
              <a:lnSpc>
                <a:spcPct val="120000"/>
              </a:lnSpc>
              <a:spcBef>
                <a:spcPts val="0"/>
              </a:spcBef>
              <a:spcAft>
                <a:spcPts val="0"/>
              </a:spcAft>
              <a:buClr>
                <a:schemeClr val="accent4"/>
              </a:buClr>
              <a:buSzPts val="1800"/>
              <a:buNone/>
              <a:defRPr>
                <a:solidFill>
                  <a:schemeClr val="accent4"/>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10"/>
          <p:cNvSpPr txBox="1">
            <a:spLocks noGrp="1"/>
          </p:cNvSpPr>
          <p:nvPr>
            <p:ph type="body" idx="3"/>
          </p:nvPr>
        </p:nvSpPr>
        <p:spPr>
          <a:xfrm>
            <a:off x="4613975" y="2728800"/>
            <a:ext cx="2959199" cy="3164000"/>
          </a:xfrm>
          <a:prstGeom prst="rect">
            <a:avLst/>
          </a:prstGeom>
          <a:noFill/>
          <a:ln>
            <a:noFill/>
          </a:ln>
        </p:spPr>
        <p:txBody>
          <a:bodyPr spcFirstLastPara="1" wrap="square" lIns="0" tIns="0" rIns="0" bIns="0" anchor="t" anchorCtr="0">
            <a:noAutofit/>
          </a:bodyPr>
          <a:lstStyle>
            <a:lvl1pPr marL="457200" lvl="0" indent="-228600" algn="l">
              <a:lnSpc>
                <a:spcPct val="120000"/>
              </a:lnSpc>
              <a:spcBef>
                <a:spcPts val="0"/>
              </a:spcBef>
              <a:spcAft>
                <a:spcPts val="0"/>
              </a:spcAft>
              <a:buClr>
                <a:srgbClr val="203232"/>
              </a:buClr>
              <a:buSzPts val="2400"/>
              <a:buNone/>
              <a:defRPr b="0">
                <a:solidFill>
                  <a:srgbClr val="203232"/>
                </a:solidFill>
              </a:defRPr>
            </a:lvl1pPr>
            <a:lvl2pPr marL="914400" lvl="1" indent="-228600" algn="l">
              <a:lnSpc>
                <a:spcPct val="120000"/>
              </a:lnSpc>
              <a:spcBef>
                <a:spcPts val="992"/>
              </a:spcBef>
              <a:spcAft>
                <a:spcPts val="0"/>
              </a:spcAft>
              <a:buClr>
                <a:srgbClr val="203232"/>
              </a:buClr>
              <a:buSzPts val="2400"/>
              <a:buNone/>
              <a:defRPr/>
            </a:lvl2pPr>
            <a:lvl3pPr marL="1371600" lvl="2" indent="-381000" algn="l">
              <a:lnSpc>
                <a:spcPct val="120000"/>
              </a:lnSpc>
              <a:spcBef>
                <a:spcPts val="992"/>
              </a:spcBef>
              <a:spcAft>
                <a:spcPts val="0"/>
              </a:spcAft>
              <a:buClr>
                <a:srgbClr val="203232"/>
              </a:buClr>
              <a:buSzPts val="2400"/>
              <a:buChar char="■"/>
              <a:defRPr/>
            </a:lvl3pPr>
            <a:lvl4pPr marL="1828800" lvl="3" indent="-228600" algn="l">
              <a:lnSpc>
                <a:spcPct val="120000"/>
              </a:lnSpc>
              <a:spcBef>
                <a:spcPts val="992"/>
              </a:spcBef>
              <a:spcAft>
                <a:spcPts val="0"/>
              </a:spcAft>
              <a:buClr>
                <a:srgbClr val="203232"/>
              </a:buClr>
              <a:buSzPts val="1800"/>
              <a:buNone/>
              <a:defRPr/>
            </a:lvl4pPr>
            <a:lvl5pPr marL="2286000" lvl="4" indent="-228600" algn="l">
              <a:lnSpc>
                <a:spcPct val="120000"/>
              </a:lnSpc>
              <a:spcBef>
                <a:spcPts val="0"/>
              </a:spcBef>
              <a:spcAft>
                <a:spcPts val="0"/>
              </a:spcAft>
              <a:buClr>
                <a:schemeClr val="accent4"/>
              </a:buClr>
              <a:buSzPts val="1800"/>
              <a:buNone/>
              <a:defRPr>
                <a:solidFill>
                  <a:schemeClr val="accent4"/>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954000" y="1890000"/>
            <a:ext cx="10279150" cy="365125"/>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203232"/>
              </a:buClr>
              <a:buSzPts val="3600"/>
              <a:buFont typeface="Arial"/>
              <a:buNone/>
              <a:defRPr sz="3600" b="1" i="0" u="none" strike="noStrike" cap="none">
                <a:solidFill>
                  <a:srgbClr val="20323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970139" y="2717600"/>
            <a:ext cx="10279150" cy="3175200"/>
          </a:xfrm>
          <a:prstGeom prst="rect">
            <a:avLst/>
          </a:prstGeom>
          <a:noFill/>
          <a:ln>
            <a:noFill/>
          </a:ln>
        </p:spPr>
        <p:txBody>
          <a:bodyPr spcFirstLastPara="1" wrap="square" lIns="0" tIns="0" rIns="0" bIns="0" anchor="t" anchorCtr="0">
            <a:noAutofit/>
          </a:bodyPr>
          <a:lstStyle>
            <a:lvl1pPr marL="457200" marR="0" lvl="0" indent="-228600" algn="l" rtl="0">
              <a:lnSpc>
                <a:spcPct val="120000"/>
              </a:lnSpc>
              <a:spcBef>
                <a:spcPts val="0"/>
              </a:spcBef>
              <a:spcAft>
                <a:spcPts val="0"/>
              </a:spcAft>
              <a:buClr>
                <a:srgbClr val="203232"/>
              </a:buClr>
              <a:buSzPts val="2400"/>
              <a:buFont typeface="Arial"/>
              <a:buNone/>
              <a:defRPr sz="2400" b="1" i="0" u="none" strike="noStrike" cap="none">
                <a:solidFill>
                  <a:srgbClr val="203232"/>
                </a:solidFill>
                <a:latin typeface="Arial"/>
                <a:ea typeface="Arial"/>
                <a:cs typeface="Arial"/>
                <a:sym typeface="Arial"/>
              </a:defRPr>
            </a:lvl1pPr>
            <a:lvl2pPr marL="914400" marR="0" lvl="1" indent="-228600" algn="l" rtl="0">
              <a:lnSpc>
                <a:spcPct val="120000"/>
              </a:lnSpc>
              <a:spcBef>
                <a:spcPts val="992"/>
              </a:spcBef>
              <a:spcAft>
                <a:spcPts val="0"/>
              </a:spcAft>
              <a:buClr>
                <a:srgbClr val="203232"/>
              </a:buClr>
              <a:buSzPts val="2400"/>
              <a:buFont typeface="Arial"/>
              <a:buNone/>
              <a:defRPr sz="2400" b="0" i="0" u="none" strike="noStrike" cap="none">
                <a:solidFill>
                  <a:srgbClr val="203232"/>
                </a:solidFill>
                <a:latin typeface="Arial"/>
                <a:ea typeface="Arial"/>
                <a:cs typeface="Arial"/>
                <a:sym typeface="Arial"/>
              </a:defRPr>
            </a:lvl2pPr>
            <a:lvl3pPr marL="1371600" marR="0" lvl="2" indent="-381000" algn="l" rtl="0">
              <a:lnSpc>
                <a:spcPct val="120000"/>
              </a:lnSpc>
              <a:spcBef>
                <a:spcPts val="992"/>
              </a:spcBef>
              <a:spcAft>
                <a:spcPts val="0"/>
              </a:spcAft>
              <a:buClr>
                <a:srgbClr val="203232"/>
              </a:buClr>
              <a:buSzPts val="2400"/>
              <a:buFont typeface="Arial"/>
              <a:buChar char="■"/>
              <a:defRPr sz="2400" b="0" i="0" u="none" strike="noStrike" cap="none">
                <a:solidFill>
                  <a:srgbClr val="203232"/>
                </a:solidFill>
                <a:latin typeface="Arial"/>
                <a:ea typeface="Arial"/>
                <a:cs typeface="Arial"/>
                <a:sym typeface="Arial"/>
              </a:defRPr>
            </a:lvl3pPr>
            <a:lvl4pPr marL="1828800" marR="0" lvl="3" indent="-228600" algn="l" rtl="0">
              <a:lnSpc>
                <a:spcPct val="120000"/>
              </a:lnSpc>
              <a:spcBef>
                <a:spcPts val="992"/>
              </a:spcBef>
              <a:spcAft>
                <a:spcPts val="0"/>
              </a:spcAft>
              <a:buClr>
                <a:srgbClr val="203232"/>
              </a:buClr>
              <a:buSzPts val="1800"/>
              <a:buFont typeface="Arial"/>
              <a:buNone/>
              <a:defRPr sz="1800" b="0" i="0" u="none" strike="noStrike" cap="none">
                <a:solidFill>
                  <a:srgbClr val="203232"/>
                </a:solidFill>
                <a:latin typeface="Arial"/>
                <a:ea typeface="Arial"/>
                <a:cs typeface="Arial"/>
                <a:sym typeface="Arial"/>
              </a:defRPr>
            </a:lvl4pPr>
            <a:lvl5pPr marL="2286000" marR="0" lvl="4" indent="-228600" algn="l" rtl="0">
              <a:lnSpc>
                <a:spcPct val="120000"/>
              </a:lnSpc>
              <a:spcBef>
                <a:spcPts val="0"/>
              </a:spcBef>
              <a:spcAft>
                <a:spcPts val="0"/>
              </a:spcAft>
              <a:buClr>
                <a:srgbClr val="203232"/>
              </a:buClr>
              <a:buSzPts val="1800"/>
              <a:buFont typeface="Arial"/>
              <a:buNone/>
              <a:defRPr sz="1800" b="1" i="0" u="none" strike="noStrike" cap="none">
                <a:solidFill>
                  <a:srgbClr val="20323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ftr" idx="11"/>
          </p:nvPr>
        </p:nvSpPr>
        <p:spPr>
          <a:xfrm>
            <a:off x="970139" y="775255"/>
            <a:ext cx="7176911" cy="230832"/>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500" b="0" i="0" u="none" strike="noStrike" cap="none">
                <a:solidFill>
                  <a:srgbClr val="8A8D8D"/>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sldNum" idx="12"/>
          </p:nvPr>
        </p:nvSpPr>
        <p:spPr>
          <a:xfrm>
            <a:off x="9821333" y="783355"/>
            <a:ext cx="1400528" cy="230832"/>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500" b="1" i="0" u="none" strike="noStrike" cap="none">
                <a:solidFill>
                  <a:srgbClr val="8A8D8D"/>
                </a:solidFill>
                <a:latin typeface="Arial"/>
                <a:ea typeface="Arial"/>
                <a:cs typeface="Arial"/>
                <a:sym typeface="Arial"/>
              </a:defRPr>
            </a:lvl1pPr>
            <a:lvl2pPr marL="0" marR="0" lvl="1" indent="0" algn="r" rtl="0">
              <a:spcBef>
                <a:spcPts val="0"/>
              </a:spcBef>
              <a:buNone/>
              <a:defRPr sz="1500" b="1" i="0" u="none" strike="noStrike" cap="none">
                <a:solidFill>
                  <a:srgbClr val="8A8D8D"/>
                </a:solidFill>
                <a:latin typeface="Arial"/>
                <a:ea typeface="Arial"/>
                <a:cs typeface="Arial"/>
                <a:sym typeface="Arial"/>
              </a:defRPr>
            </a:lvl2pPr>
            <a:lvl3pPr marL="0" marR="0" lvl="2" indent="0" algn="r" rtl="0">
              <a:spcBef>
                <a:spcPts val="0"/>
              </a:spcBef>
              <a:buNone/>
              <a:defRPr sz="1500" b="1" i="0" u="none" strike="noStrike" cap="none">
                <a:solidFill>
                  <a:srgbClr val="8A8D8D"/>
                </a:solidFill>
                <a:latin typeface="Arial"/>
                <a:ea typeface="Arial"/>
                <a:cs typeface="Arial"/>
                <a:sym typeface="Arial"/>
              </a:defRPr>
            </a:lvl3pPr>
            <a:lvl4pPr marL="0" marR="0" lvl="3" indent="0" algn="r" rtl="0">
              <a:spcBef>
                <a:spcPts val="0"/>
              </a:spcBef>
              <a:buNone/>
              <a:defRPr sz="1500" b="1" i="0" u="none" strike="noStrike" cap="none">
                <a:solidFill>
                  <a:srgbClr val="8A8D8D"/>
                </a:solidFill>
                <a:latin typeface="Arial"/>
                <a:ea typeface="Arial"/>
                <a:cs typeface="Arial"/>
                <a:sym typeface="Arial"/>
              </a:defRPr>
            </a:lvl4pPr>
            <a:lvl5pPr marL="0" marR="0" lvl="4" indent="0" algn="r" rtl="0">
              <a:spcBef>
                <a:spcPts val="0"/>
              </a:spcBef>
              <a:buNone/>
              <a:defRPr sz="1500" b="1" i="0" u="none" strike="noStrike" cap="none">
                <a:solidFill>
                  <a:srgbClr val="8A8D8D"/>
                </a:solidFill>
                <a:latin typeface="Arial"/>
                <a:ea typeface="Arial"/>
                <a:cs typeface="Arial"/>
                <a:sym typeface="Arial"/>
              </a:defRPr>
            </a:lvl5pPr>
            <a:lvl6pPr marL="0" marR="0" lvl="5" indent="0" algn="r" rtl="0">
              <a:spcBef>
                <a:spcPts val="0"/>
              </a:spcBef>
              <a:buNone/>
              <a:defRPr sz="1500" b="1" i="0" u="none" strike="noStrike" cap="none">
                <a:solidFill>
                  <a:srgbClr val="8A8D8D"/>
                </a:solidFill>
                <a:latin typeface="Arial"/>
                <a:ea typeface="Arial"/>
                <a:cs typeface="Arial"/>
                <a:sym typeface="Arial"/>
              </a:defRPr>
            </a:lvl6pPr>
            <a:lvl7pPr marL="0" marR="0" lvl="6" indent="0" algn="r" rtl="0">
              <a:spcBef>
                <a:spcPts val="0"/>
              </a:spcBef>
              <a:buNone/>
              <a:defRPr sz="1500" b="1" i="0" u="none" strike="noStrike" cap="none">
                <a:solidFill>
                  <a:srgbClr val="8A8D8D"/>
                </a:solidFill>
                <a:latin typeface="Arial"/>
                <a:ea typeface="Arial"/>
                <a:cs typeface="Arial"/>
                <a:sym typeface="Arial"/>
              </a:defRPr>
            </a:lvl7pPr>
            <a:lvl8pPr marL="0" marR="0" lvl="7" indent="0" algn="r" rtl="0">
              <a:spcBef>
                <a:spcPts val="0"/>
              </a:spcBef>
              <a:buNone/>
              <a:defRPr sz="1500" b="1" i="0" u="none" strike="noStrike" cap="none">
                <a:solidFill>
                  <a:srgbClr val="8A8D8D"/>
                </a:solidFill>
                <a:latin typeface="Arial"/>
                <a:ea typeface="Arial"/>
                <a:cs typeface="Arial"/>
                <a:sym typeface="Arial"/>
              </a:defRPr>
            </a:lvl8pPr>
            <a:lvl9pPr marL="0" marR="0" lvl="8" indent="0" algn="r" rtl="0">
              <a:spcBef>
                <a:spcPts val="0"/>
              </a:spcBef>
              <a:buNone/>
              <a:defRPr sz="1500" b="1" i="0" u="none" strike="noStrike" cap="none">
                <a:solidFill>
                  <a:srgbClr val="8A8D8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40">
          <p15:clr>
            <a:srgbClr val="F26B43"/>
          </p15:clr>
        </p15:guide>
        <p15:guide id="2" pos="604">
          <p15:clr>
            <a:srgbClr val="F26B43"/>
          </p15:clr>
        </p15:guide>
        <p15:guide id="3" pos="7076">
          <p15:clr>
            <a:srgbClr val="F26B43"/>
          </p15:clr>
        </p15:guide>
        <p15:guide id="4" orient="horz" pos="2160">
          <p15:clr>
            <a:srgbClr val="F26B43"/>
          </p15:clr>
        </p15:guide>
        <p15:guide id="5" orient="horz">
          <p15:clr>
            <a:srgbClr val="F26B43"/>
          </p15:clr>
        </p15:guide>
        <p15:guide id="6" orient="horz" pos="604">
          <p15:clr>
            <a:srgbClr val="F26B43"/>
          </p15:clr>
        </p15:guide>
        <p15:guide id="7" orient="horz" pos="3712">
          <p15:clr>
            <a:srgbClr val="F26B43"/>
          </p15:clr>
        </p15:guide>
        <p15:guide id="8" orient="horz" pos="11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8"/>
        <p:cNvGrpSpPr/>
        <p:nvPr/>
      </p:nvGrpSpPr>
      <p:grpSpPr>
        <a:xfrm>
          <a:off x="0" y="0"/>
          <a:ext cx="0" cy="0"/>
          <a:chOff x="0" y="0"/>
          <a:chExt cx="0" cy="0"/>
        </a:xfrm>
      </p:grpSpPr>
      <p:sp>
        <p:nvSpPr>
          <p:cNvPr id="89" name="Google Shape;89;p15"/>
          <p:cNvSpPr txBox="1">
            <a:spLocks noGrp="1"/>
          </p:cNvSpPr>
          <p:nvPr>
            <p:ph type="ctrTitle"/>
          </p:nvPr>
        </p:nvSpPr>
        <p:spPr>
          <a:xfrm>
            <a:off x="953999" y="2579715"/>
            <a:ext cx="10031157" cy="2160000"/>
          </a:xfrm>
          <a:prstGeom prst="rect">
            <a:avLst/>
          </a:prstGeom>
          <a:noFill/>
          <a:ln>
            <a:noFill/>
          </a:ln>
        </p:spPr>
        <p:txBody>
          <a:bodyPr spcFirstLastPara="1" wrap="square" lIns="0" tIns="0" rIns="0" bIns="0" anchor="t" anchorCtr="0">
            <a:normAutofit fontScale="90000"/>
          </a:bodyPr>
          <a:lstStyle/>
          <a:p>
            <a:pPr marL="0" lvl="0" indent="0" algn="l" rtl="0">
              <a:lnSpc>
                <a:spcPct val="100000"/>
              </a:lnSpc>
              <a:spcBef>
                <a:spcPts val="0"/>
              </a:spcBef>
              <a:spcAft>
                <a:spcPts val="0"/>
              </a:spcAft>
              <a:buClr>
                <a:schemeClr val="lt1"/>
              </a:buClr>
              <a:buSzPct val="100000"/>
              <a:buFont typeface="Arial"/>
              <a:buNone/>
            </a:pPr>
            <a:r>
              <a:rPr lang="en-GB"/>
              <a:t>Research Question – </a:t>
            </a:r>
            <a:br>
              <a:rPr lang="en-GB"/>
            </a:br>
            <a:r>
              <a:rPr lang="en-GB" sz="4000"/>
              <a:t>Tutorial Presentation for Feedback</a:t>
            </a:r>
            <a:br>
              <a:rPr lang="en-GB" sz="4000"/>
            </a:br>
            <a:r>
              <a:rPr lang="en-GB" sz="2200"/>
              <a:t>Date:</a:t>
            </a:r>
            <a:br>
              <a:rPr lang="en-GB" sz="8000"/>
            </a:br>
            <a:endParaRPr/>
          </a:p>
        </p:txBody>
      </p:sp>
      <p:sp>
        <p:nvSpPr>
          <p:cNvPr id="90" name="Google Shape;90;p15"/>
          <p:cNvSpPr txBox="1">
            <a:spLocks noGrp="1"/>
          </p:cNvSpPr>
          <p:nvPr>
            <p:ph type="subTitle" idx="1"/>
          </p:nvPr>
        </p:nvSpPr>
        <p:spPr>
          <a:xfrm>
            <a:off x="954000" y="1890000"/>
            <a:ext cx="10031156" cy="360000"/>
          </a:xfrm>
          <a:prstGeom prst="rect">
            <a:avLst/>
          </a:prstGeom>
          <a:noFill/>
          <a:ln>
            <a:noFill/>
          </a:ln>
        </p:spPr>
        <p:txBody>
          <a:bodyPr spcFirstLastPara="1" wrap="square" lIns="0" tIns="0" rIns="0" bIns="0" anchor="t" anchorCtr="0">
            <a:noAutofit/>
          </a:bodyPr>
          <a:lstStyle/>
          <a:p>
            <a:pPr marL="0" lvl="0" indent="0" algn="l" rtl="0">
              <a:lnSpc>
                <a:spcPct val="144000"/>
              </a:lnSpc>
              <a:spcBef>
                <a:spcPts val="0"/>
              </a:spcBef>
              <a:spcAft>
                <a:spcPts val="0"/>
              </a:spcAft>
              <a:buClr>
                <a:schemeClr val="lt1"/>
              </a:buClr>
              <a:buSzPts val="2000"/>
              <a:buNone/>
            </a:pPr>
            <a:r>
              <a:rPr lang="en-GB" sz="2000" dirty="0"/>
              <a:t>Group Name: A 238                      Name of Student Presenting:  Esika Arifin Rumky</a:t>
            </a:r>
            <a:endParaRPr dirty="0"/>
          </a:p>
        </p:txBody>
      </p:sp>
      <p:sp>
        <p:nvSpPr>
          <p:cNvPr id="91" name="Google Shape;91;p15"/>
          <p:cNvSpPr txBox="1">
            <a:spLocks noGrp="1"/>
          </p:cNvSpPr>
          <p:nvPr>
            <p:ph type="ftr" idx="11"/>
          </p:nvPr>
        </p:nvSpPr>
        <p:spPr>
          <a:xfrm>
            <a:off x="965289" y="274320"/>
            <a:ext cx="10455567" cy="736245"/>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a:t>7COM1079-2024  Student Group No: A238                   Names of Student Attendees  (Esika Arifin Rumky,):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6"/>
          <p:cNvSpPr txBox="1">
            <a:spLocks noGrp="1"/>
          </p:cNvSpPr>
          <p:nvPr>
            <p:ph type="subTitle" idx="1"/>
          </p:nvPr>
        </p:nvSpPr>
        <p:spPr>
          <a:xfrm>
            <a:off x="965288" y="1285092"/>
            <a:ext cx="10110240" cy="588024"/>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chemeClr val="dk2"/>
              </a:buClr>
              <a:buSzPts val="3600"/>
              <a:buNone/>
            </a:pPr>
            <a:r>
              <a:rPr lang="en-GB"/>
              <a:t>Dataset </a:t>
            </a:r>
            <a:r>
              <a:rPr lang="en-GB">
                <a:solidFill>
                  <a:srgbClr val="203232"/>
                </a:solidFill>
              </a:rPr>
              <a:t>ID</a:t>
            </a:r>
            <a:r>
              <a:rPr lang="en-GB" sz="1600">
                <a:solidFill>
                  <a:srgbClr val="FF0000"/>
                </a:solidFill>
              </a:rPr>
              <a:t>:   </a:t>
            </a:r>
            <a:r>
              <a:rPr lang="en-GB" sz="2400">
                <a:solidFill>
                  <a:srgbClr val="FF0000"/>
                </a:solidFill>
              </a:rPr>
              <a:t>DS161 </a:t>
            </a:r>
            <a:r>
              <a:rPr lang="en-GB" sz="2400">
                <a:solidFill>
                  <a:srgbClr val="000000"/>
                </a:solidFill>
              </a:rPr>
              <a:t>(L</a:t>
            </a:r>
            <a:r>
              <a:rPr lang="en-GB" sz="2700">
                <a:solidFill>
                  <a:srgbClr val="000000"/>
                </a:solidFill>
                <a:highlight>
                  <a:srgbClr val="FFFFFF"/>
                </a:highlight>
              </a:rPr>
              <a:t>ondon-borough-profiles-2016 )</a:t>
            </a:r>
            <a:endParaRPr sz="2400">
              <a:solidFill>
                <a:srgbClr val="000000"/>
              </a:solidFill>
            </a:endParaRPr>
          </a:p>
          <a:p>
            <a:pPr marL="0" lvl="0" indent="0" algn="l" rtl="0">
              <a:lnSpc>
                <a:spcPct val="80000"/>
              </a:lnSpc>
              <a:spcBef>
                <a:spcPts val="0"/>
              </a:spcBef>
              <a:spcAft>
                <a:spcPts val="0"/>
              </a:spcAft>
              <a:buClr>
                <a:schemeClr val="dk2"/>
              </a:buClr>
              <a:buSzPts val="3600"/>
              <a:buNone/>
            </a:pPr>
            <a:endParaRPr sz="2400">
              <a:solidFill>
                <a:srgbClr val="FF0000"/>
              </a:solidFill>
            </a:endParaRPr>
          </a:p>
        </p:txBody>
      </p:sp>
      <p:sp>
        <p:nvSpPr>
          <p:cNvPr id="98" name="Google Shape;98;p16"/>
          <p:cNvSpPr txBox="1">
            <a:spLocks noGrp="1"/>
          </p:cNvSpPr>
          <p:nvPr>
            <p:ph type="ftr" idx="11"/>
          </p:nvPr>
        </p:nvSpPr>
        <p:spPr>
          <a:xfrm>
            <a:off x="965288" y="791022"/>
            <a:ext cx="9129687" cy="230832"/>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a:t>7COM1079-2024  Student Group No: A 331                   Names of Student Group Attendees: </a:t>
            </a:r>
            <a:endParaRPr/>
          </a:p>
        </p:txBody>
      </p:sp>
      <p:sp>
        <p:nvSpPr>
          <p:cNvPr id="99" name="Google Shape;99;p16"/>
          <p:cNvSpPr txBox="1">
            <a:spLocks noGrp="1"/>
          </p:cNvSpPr>
          <p:nvPr>
            <p:ph type="sldNum" idx="12"/>
          </p:nvPr>
        </p:nvSpPr>
        <p:spPr>
          <a:xfrm>
            <a:off x="10954512" y="555565"/>
            <a:ext cx="622800" cy="230832"/>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GB"/>
              <a:t>2</a:t>
            </a:r>
            <a:endParaRPr/>
          </a:p>
        </p:txBody>
      </p:sp>
      <p:sp>
        <p:nvSpPr>
          <p:cNvPr id="100" name="Google Shape;100;p16"/>
          <p:cNvSpPr txBox="1">
            <a:spLocks noGrp="1"/>
          </p:cNvSpPr>
          <p:nvPr>
            <p:ph type="ctrTitle"/>
          </p:nvPr>
        </p:nvSpPr>
        <p:spPr>
          <a:xfrm>
            <a:off x="965288" y="1698305"/>
            <a:ext cx="10974945" cy="269918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2400"/>
              <a:buFont typeface="Calibri"/>
              <a:buNone/>
            </a:pPr>
            <a:r>
              <a:rPr lang="en-GB" sz="2400" b="0">
                <a:latin typeface="Calibri"/>
                <a:ea typeface="Calibri"/>
                <a:cs typeface="Calibri"/>
                <a:sym typeface="Calibri"/>
              </a:rPr>
              <a:t>This dataset is interesting because it provides comprehensive insights into the socioeconomic and demographic characteristics of London boroughs. It allows for analyzing how factors like population density, employment rates, and greenspace influence key outcomes such as house prices, providing a deeper understanding of urban living conditions and economic trends.</a:t>
            </a:r>
            <a:endParaRPr sz="2400" b="0">
              <a:latin typeface="Calibri"/>
              <a:ea typeface="Calibri"/>
              <a:cs typeface="Calibri"/>
              <a:sym typeface="Calibri"/>
            </a:endParaRPr>
          </a:p>
          <a:p>
            <a:pPr marL="0" lvl="0" indent="0" algn="l" rtl="0">
              <a:lnSpc>
                <a:spcPct val="100000"/>
              </a:lnSpc>
              <a:spcBef>
                <a:spcPts val="0"/>
              </a:spcBef>
              <a:spcAft>
                <a:spcPts val="0"/>
              </a:spcAft>
              <a:buClr>
                <a:schemeClr val="dk1"/>
              </a:buClr>
              <a:buSzPts val="2400"/>
              <a:buFont typeface="Calibri"/>
              <a:buNone/>
            </a:pPr>
            <a:br>
              <a:rPr lang="en-GB" sz="2400" b="0">
                <a:latin typeface="Calibri"/>
                <a:ea typeface="Calibri"/>
                <a:cs typeface="Calibri"/>
                <a:sym typeface="Calibri"/>
              </a:rPr>
            </a:br>
            <a:r>
              <a:rPr lang="en-GB" sz="2400" b="0" i="1">
                <a:solidFill>
                  <a:srgbClr val="008AAB"/>
                </a:solidFill>
                <a:latin typeface="Calibri"/>
                <a:ea typeface="Calibri"/>
                <a:cs typeface="Calibri"/>
                <a:sym typeface="Calibri"/>
              </a:rPr>
              <a:t>ONE independent: Population density (per hectare) 2016</a:t>
            </a:r>
            <a:endParaRPr sz="2400" b="0" i="1">
              <a:solidFill>
                <a:srgbClr val="008AAB"/>
              </a:solidFill>
              <a:latin typeface="Calibri"/>
              <a:ea typeface="Calibri"/>
              <a:cs typeface="Calibri"/>
              <a:sym typeface="Calibri"/>
            </a:endParaRPr>
          </a:p>
          <a:p>
            <a:pPr marL="0" lvl="0" indent="0" algn="l" rtl="0">
              <a:lnSpc>
                <a:spcPct val="100000"/>
              </a:lnSpc>
              <a:spcBef>
                <a:spcPts val="0"/>
              </a:spcBef>
              <a:spcAft>
                <a:spcPts val="0"/>
              </a:spcAft>
              <a:buClr>
                <a:schemeClr val="dk1"/>
              </a:buClr>
              <a:buSzPts val="2400"/>
              <a:buFont typeface="Calibri"/>
              <a:buNone/>
            </a:pPr>
            <a:r>
              <a:rPr lang="en-GB" sz="2400" b="0" i="1">
                <a:solidFill>
                  <a:srgbClr val="008AAB"/>
                </a:solidFill>
                <a:latin typeface="Calibri"/>
                <a:ea typeface="Calibri"/>
                <a:cs typeface="Calibri"/>
                <a:sym typeface="Calibri"/>
              </a:rPr>
              <a:t>ONE dependent variable:  Median House Price, 2014</a:t>
            </a:r>
            <a:br>
              <a:rPr lang="en-GB" sz="2400" b="0">
                <a:latin typeface="Calibri"/>
                <a:ea typeface="Calibri"/>
                <a:cs typeface="Calibri"/>
                <a:sym typeface="Calibri"/>
              </a:rPr>
            </a:br>
            <a:endParaRPr/>
          </a:p>
        </p:txBody>
      </p:sp>
      <p:sp>
        <p:nvSpPr>
          <p:cNvPr id="101" name="Google Shape;101;p16"/>
          <p:cNvSpPr txBox="1"/>
          <p:nvPr/>
        </p:nvSpPr>
        <p:spPr>
          <a:xfrm>
            <a:off x="6766560" y="5385816"/>
            <a:ext cx="41880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7"/>
          <p:cNvSpPr txBox="1">
            <a:spLocks noGrp="1"/>
          </p:cNvSpPr>
          <p:nvPr>
            <p:ph type="subTitle" idx="1"/>
          </p:nvPr>
        </p:nvSpPr>
        <p:spPr>
          <a:xfrm>
            <a:off x="965289" y="1147638"/>
            <a:ext cx="9753625" cy="230832"/>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chemeClr val="dk2"/>
              </a:buClr>
              <a:buSzPts val="3600"/>
              <a:buNone/>
            </a:pPr>
            <a:r>
              <a:rPr lang="en-GB"/>
              <a:t>Our Research Question is </a:t>
            </a:r>
            <a:endParaRPr/>
          </a:p>
        </p:txBody>
      </p:sp>
      <p:sp>
        <p:nvSpPr>
          <p:cNvPr id="108" name="Google Shape;108;p17"/>
          <p:cNvSpPr txBox="1">
            <a:spLocks noGrp="1"/>
          </p:cNvSpPr>
          <p:nvPr>
            <p:ph type="ftr" idx="11"/>
          </p:nvPr>
        </p:nvSpPr>
        <p:spPr>
          <a:xfrm>
            <a:off x="965289" y="791022"/>
            <a:ext cx="7176911" cy="230832"/>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a:t>PRE 7COM1079-2024  Student Group No:  A331</a:t>
            </a:r>
            <a:endParaRPr/>
          </a:p>
        </p:txBody>
      </p:sp>
      <p:sp>
        <p:nvSpPr>
          <p:cNvPr id="109" name="Google Shape;109;p17"/>
          <p:cNvSpPr txBox="1">
            <a:spLocks noGrp="1"/>
          </p:cNvSpPr>
          <p:nvPr>
            <p:ph type="sldNum" idx="12"/>
          </p:nvPr>
        </p:nvSpPr>
        <p:spPr>
          <a:xfrm>
            <a:off x="10616400" y="791022"/>
            <a:ext cx="622800" cy="230832"/>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GB"/>
              <a:t>3</a:t>
            </a:r>
            <a:endParaRPr/>
          </a:p>
        </p:txBody>
      </p:sp>
      <p:sp>
        <p:nvSpPr>
          <p:cNvPr id="110" name="Google Shape;110;p17"/>
          <p:cNvSpPr txBox="1">
            <a:spLocks noGrp="1"/>
          </p:cNvSpPr>
          <p:nvPr>
            <p:ph type="ctrTitle"/>
          </p:nvPr>
        </p:nvSpPr>
        <p:spPr>
          <a:xfrm>
            <a:off x="965289" y="1893914"/>
            <a:ext cx="10640594" cy="2678085"/>
          </a:xfrm>
          <a:prstGeom prst="rect">
            <a:avLst/>
          </a:prstGeom>
          <a:noFill/>
          <a:ln>
            <a:noFill/>
          </a:ln>
        </p:spPr>
        <p:txBody>
          <a:bodyPr spcFirstLastPara="1" wrap="square" lIns="0" tIns="0" rIns="0" bIns="0" anchor="t" anchorCtr="0">
            <a:noAutofit/>
          </a:bodyPr>
          <a:lstStyle/>
          <a:p>
            <a:pPr marL="457200" lvl="0" indent="-355600" algn="l" rtl="0">
              <a:lnSpc>
                <a:spcPct val="115000"/>
              </a:lnSpc>
              <a:spcBef>
                <a:spcPts val="1200"/>
              </a:spcBef>
              <a:spcAft>
                <a:spcPts val="0"/>
              </a:spcAft>
              <a:buClr>
                <a:srgbClr val="000000"/>
              </a:buClr>
              <a:buSzPts val="2000"/>
              <a:buChar char="●"/>
            </a:pPr>
            <a:r>
              <a:rPr lang="en-GB" sz="2000" b="0">
                <a:solidFill>
                  <a:srgbClr val="000000"/>
                </a:solidFill>
              </a:rPr>
              <a:t>What factors most significantly influence the median house price in London boroughs?</a:t>
            </a:r>
            <a:endParaRPr sz="20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sldNum" idx="12"/>
          </p:nvPr>
        </p:nvSpPr>
        <p:spPr>
          <a:xfrm>
            <a:off x="11269543" y="284375"/>
            <a:ext cx="558281" cy="221244"/>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GB"/>
              <a:t>4</a:t>
            </a:r>
            <a:endParaRPr/>
          </a:p>
        </p:txBody>
      </p:sp>
      <p:sp>
        <p:nvSpPr>
          <p:cNvPr id="116" name="Google Shape;116;p18"/>
          <p:cNvSpPr txBox="1">
            <a:spLocks noGrp="1"/>
          </p:cNvSpPr>
          <p:nvPr>
            <p:ph type="ctrTitle"/>
          </p:nvPr>
        </p:nvSpPr>
        <p:spPr>
          <a:xfrm>
            <a:off x="732025" y="790174"/>
            <a:ext cx="11685300" cy="4803600"/>
          </a:xfrm>
          <a:prstGeom prst="rect">
            <a:avLst/>
          </a:prstGeom>
          <a:noFill/>
          <a:ln w="9525"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lvl="0" indent="0" algn="ctr" rtl="0">
              <a:lnSpc>
                <a:spcPct val="100000"/>
              </a:lnSpc>
              <a:spcBef>
                <a:spcPts val="0"/>
              </a:spcBef>
              <a:spcAft>
                <a:spcPts val="0"/>
              </a:spcAft>
              <a:buNone/>
            </a:pPr>
            <a:r>
              <a:rPr lang="en-GB" sz="4200">
                <a:solidFill>
                  <a:srgbClr val="212121"/>
                </a:solidFill>
              </a:rPr>
              <a:t>Hypotheses</a:t>
            </a:r>
            <a:endParaRPr sz="1600">
              <a:solidFill>
                <a:srgbClr val="000000"/>
              </a:solidFill>
            </a:endParaRPr>
          </a:p>
          <a:p>
            <a:pPr marL="0" lvl="0" indent="0" algn="l" rtl="0">
              <a:lnSpc>
                <a:spcPct val="115000"/>
              </a:lnSpc>
              <a:spcBef>
                <a:spcPts val="0"/>
              </a:spcBef>
              <a:spcAft>
                <a:spcPts val="0"/>
              </a:spcAft>
              <a:buNone/>
            </a:pPr>
            <a:r>
              <a:rPr lang="en-GB" sz="1600">
                <a:solidFill>
                  <a:srgbClr val="000000"/>
                </a:solidFill>
              </a:rPr>
              <a:t>Null Hypothesis (H₀): </a:t>
            </a:r>
            <a:r>
              <a:rPr lang="en-GB" sz="1600" b="0">
                <a:solidFill>
                  <a:srgbClr val="000000"/>
                </a:solidFill>
              </a:rPr>
              <a:t>There is no significant relationship between population density, employment rate, greenspace percentage, and median house price.</a:t>
            </a:r>
            <a:endParaRPr sz="1600" b="0">
              <a:solidFill>
                <a:srgbClr val="000000"/>
              </a:solidFill>
            </a:endParaRPr>
          </a:p>
          <a:p>
            <a:pPr marL="0" lvl="0" indent="0" algn="l" rtl="0">
              <a:lnSpc>
                <a:spcPct val="115000"/>
              </a:lnSpc>
              <a:spcBef>
                <a:spcPts val="1200"/>
              </a:spcBef>
              <a:spcAft>
                <a:spcPts val="0"/>
              </a:spcAft>
              <a:buNone/>
            </a:pPr>
            <a:r>
              <a:rPr lang="en-GB" sz="1600">
                <a:solidFill>
                  <a:srgbClr val="000000"/>
                </a:solidFill>
              </a:rPr>
              <a:t>Alternative Hypothesis (H₁): T</a:t>
            </a:r>
            <a:r>
              <a:rPr lang="en-GB" sz="1600" b="0">
                <a:solidFill>
                  <a:srgbClr val="000000"/>
                </a:solidFill>
              </a:rPr>
              <a:t>here is a significant relationship between at least one of the independent variables (population density, employment rate, greenspace percentage) and the median house price.</a:t>
            </a:r>
            <a:endParaRPr sz="1600" b="0">
              <a:solidFill>
                <a:srgbClr val="000000"/>
              </a:solidFill>
            </a:endParaRPr>
          </a:p>
          <a:p>
            <a:pPr marL="0" lvl="0" indent="0" algn="l" rtl="0">
              <a:lnSpc>
                <a:spcPct val="115000"/>
              </a:lnSpc>
              <a:spcBef>
                <a:spcPts val="1200"/>
              </a:spcBef>
              <a:spcAft>
                <a:spcPts val="0"/>
              </a:spcAft>
              <a:buNone/>
            </a:pPr>
            <a:endParaRPr sz="1600">
              <a:solidFill>
                <a:srgbClr val="000000"/>
              </a:solidFill>
            </a:endParaRPr>
          </a:p>
          <a:p>
            <a:pPr marL="0" lvl="0" indent="0" algn="l" rtl="0">
              <a:lnSpc>
                <a:spcPct val="115000"/>
              </a:lnSpc>
              <a:spcBef>
                <a:spcPts val="1200"/>
              </a:spcBef>
              <a:spcAft>
                <a:spcPts val="0"/>
              </a:spcAft>
              <a:buNone/>
            </a:pPr>
            <a:endParaRPr sz="1600" b="0">
              <a:solidFill>
                <a:srgbClr val="000000"/>
              </a:solidFill>
            </a:endParaRPr>
          </a:p>
          <a:p>
            <a:pPr marL="0" lvl="0" indent="0" algn="l" rtl="0">
              <a:lnSpc>
                <a:spcPct val="115000"/>
              </a:lnSpc>
              <a:spcBef>
                <a:spcPts val="1200"/>
              </a:spcBef>
              <a:spcAft>
                <a:spcPts val="0"/>
              </a:spcAft>
              <a:buNone/>
            </a:pPr>
            <a:endParaRPr sz="1600" b="0">
              <a:solidFill>
                <a:srgbClr val="000000"/>
              </a:solidFill>
            </a:endParaRPr>
          </a:p>
          <a:p>
            <a:pPr marL="0" lvl="0" indent="0" algn="l" rtl="0">
              <a:lnSpc>
                <a:spcPct val="115000"/>
              </a:lnSpc>
              <a:spcBef>
                <a:spcPts val="1200"/>
              </a:spcBef>
              <a:spcAft>
                <a:spcPts val="0"/>
              </a:spcAft>
              <a:buNone/>
            </a:pPr>
            <a:endParaRPr sz="1600" b="0">
              <a:solidFill>
                <a:srgbClr val="000000"/>
              </a:solidFill>
            </a:endParaRPr>
          </a:p>
          <a:p>
            <a:pPr marL="0" lvl="0" indent="0" algn="l" rtl="0">
              <a:lnSpc>
                <a:spcPct val="115000"/>
              </a:lnSpc>
              <a:spcBef>
                <a:spcPts val="1200"/>
              </a:spcBef>
              <a:spcAft>
                <a:spcPts val="0"/>
              </a:spcAft>
              <a:buNone/>
            </a:pPr>
            <a:endParaRPr sz="1600" b="0">
              <a:solidFill>
                <a:srgbClr val="000000"/>
              </a:solidFill>
            </a:endParaRPr>
          </a:p>
          <a:p>
            <a:pPr marL="0" lvl="0" indent="0" algn="l" rtl="0">
              <a:lnSpc>
                <a:spcPct val="115000"/>
              </a:lnSpc>
              <a:spcBef>
                <a:spcPts val="1200"/>
              </a:spcBef>
              <a:spcAft>
                <a:spcPts val="0"/>
              </a:spcAft>
              <a:buNone/>
            </a:pPr>
            <a:endParaRPr sz="1600" b="0">
              <a:solidFill>
                <a:srgbClr val="000000"/>
              </a:solidFill>
            </a:endParaRPr>
          </a:p>
          <a:p>
            <a:pPr marL="0" lvl="0" indent="0" algn="l" rtl="0">
              <a:lnSpc>
                <a:spcPct val="115000"/>
              </a:lnSpc>
              <a:spcBef>
                <a:spcPts val="1200"/>
              </a:spcBef>
              <a:spcAft>
                <a:spcPts val="0"/>
              </a:spcAft>
              <a:buNone/>
            </a:pPr>
            <a:endParaRPr sz="1600" b="0">
              <a:solidFill>
                <a:srgbClr val="666666"/>
              </a:solidFill>
            </a:endParaRPr>
          </a:p>
          <a:p>
            <a:pPr marL="0" lvl="0" indent="0" algn="l" rtl="0">
              <a:lnSpc>
                <a:spcPct val="108000"/>
              </a:lnSpc>
              <a:spcBef>
                <a:spcPts val="1200"/>
              </a:spcBef>
              <a:spcAft>
                <a:spcPts val="0"/>
              </a:spcAft>
              <a:buClr>
                <a:schemeClr val="dk1"/>
              </a:buClr>
              <a:buSzPts val="2000"/>
              <a:buFont typeface="Arial"/>
              <a:buNone/>
            </a:pPr>
            <a:endParaRPr sz="1600" b="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subTitle" idx="1"/>
          </p:nvPr>
        </p:nvSpPr>
        <p:spPr>
          <a:xfrm>
            <a:off x="1046349" y="2591025"/>
            <a:ext cx="2154900" cy="3009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FF0000"/>
              </a:buClr>
              <a:buSzPts val="3600"/>
              <a:buNone/>
            </a:pPr>
            <a:endParaRPr>
              <a:solidFill>
                <a:srgbClr val="FF0000"/>
              </a:solidFill>
            </a:endParaRPr>
          </a:p>
        </p:txBody>
      </p:sp>
      <p:sp>
        <p:nvSpPr>
          <p:cNvPr id="122" name="Google Shape;122;p19"/>
          <p:cNvSpPr txBox="1">
            <a:spLocks noGrp="1"/>
          </p:cNvSpPr>
          <p:nvPr>
            <p:ph type="ftr" idx="11"/>
          </p:nvPr>
        </p:nvSpPr>
        <p:spPr>
          <a:xfrm>
            <a:off x="2259150" y="136194"/>
            <a:ext cx="7176900" cy="569700"/>
          </a:xfrm>
          <a:prstGeom prst="rect">
            <a:avLst/>
          </a:prstGeom>
          <a:noFill/>
          <a:ln>
            <a:noFill/>
          </a:ln>
        </p:spPr>
        <p:txBody>
          <a:bodyPr spcFirstLastPara="1" wrap="square" lIns="0" tIns="0" rIns="0" bIns="0" anchor="t" anchorCtr="0">
            <a:noAutofit/>
          </a:bodyPr>
          <a:lstStyle/>
          <a:p>
            <a:pPr marL="0" lvl="0" indent="0" algn="ctr" rtl="0">
              <a:lnSpc>
                <a:spcPct val="115000"/>
              </a:lnSpc>
              <a:spcBef>
                <a:spcPts val="1200"/>
              </a:spcBef>
              <a:spcAft>
                <a:spcPts val="0"/>
              </a:spcAft>
              <a:buNone/>
            </a:pPr>
            <a:r>
              <a:rPr lang="en-GB" sz="3750" b="1">
                <a:solidFill>
                  <a:srgbClr val="000000"/>
                </a:solidFill>
              </a:rPr>
              <a:t>Dataset Sample</a:t>
            </a:r>
            <a:endParaRPr sz="3750" b="1">
              <a:solidFill>
                <a:srgbClr val="000000"/>
              </a:solidFill>
            </a:endParaRPr>
          </a:p>
          <a:p>
            <a:pPr marL="0" lvl="0" indent="0" algn="ctr" rtl="0">
              <a:spcBef>
                <a:spcPts val="200"/>
              </a:spcBef>
              <a:spcAft>
                <a:spcPts val="0"/>
              </a:spcAft>
              <a:buNone/>
            </a:pPr>
            <a:endParaRPr sz="3750" b="1">
              <a:solidFill>
                <a:srgbClr val="212121"/>
              </a:solidFill>
              <a:latin typeface="Amatic SC"/>
              <a:ea typeface="Amatic SC"/>
              <a:cs typeface="Amatic SC"/>
              <a:sym typeface="Amatic SC"/>
            </a:endParaRPr>
          </a:p>
          <a:p>
            <a:pPr marL="0" lvl="0" indent="0" algn="l" rtl="0">
              <a:spcBef>
                <a:spcPts val="0"/>
              </a:spcBef>
              <a:spcAft>
                <a:spcPts val="0"/>
              </a:spcAft>
              <a:buNone/>
            </a:pPr>
            <a:endParaRPr/>
          </a:p>
        </p:txBody>
      </p:sp>
      <p:sp>
        <p:nvSpPr>
          <p:cNvPr id="123" name="Google Shape;123;p19"/>
          <p:cNvSpPr txBox="1">
            <a:spLocks noGrp="1"/>
          </p:cNvSpPr>
          <p:nvPr>
            <p:ph type="sldNum" idx="12"/>
          </p:nvPr>
        </p:nvSpPr>
        <p:spPr>
          <a:xfrm>
            <a:off x="10616400" y="791022"/>
            <a:ext cx="622800" cy="230832"/>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fld id="{00000000-1234-1234-1234-123412341234}" type="slidenum">
              <a:rPr lang="en-GB"/>
              <a:t>5</a:t>
            </a:fld>
            <a:endParaRPr/>
          </a:p>
        </p:txBody>
      </p:sp>
      <p:pic>
        <p:nvPicPr>
          <p:cNvPr id="124" name="Google Shape;124;p19"/>
          <p:cNvPicPr preferRelativeResize="0"/>
          <p:nvPr/>
        </p:nvPicPr>
        <p:blipFill>
          <a:blip r:embed="rId3">
            <a:alphaModFix/>
          </a:blip>
          <a:stretch>
            <a:fillRect/>
          </a:stretch>
        </p:blipFill>
        <p:spPr>
          <a:xfrm>
            <a:off x="152400" y="1703250"/>
            <a:ext cx="11887203" cy="3451525"/>
          </a:xfrm>
          <a:prstGeom prst="rect">
            <a:avLst/>
          </a:prstGeom>
          <a:noFill/>
          <a:ln>
            <a:noFill/>
          </a:ln>
        </p:spPr>
      </p:pic>
    </p:spTree>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407</Words>
  <Application>Microsoft Office PowerPoint</Application>
  <PresentationFormat>Widescreen</PresentationFormat>
  <Paragraphs>30</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Amatic SC</vt:lpstr>
      <vt:lpstr>Calibri</vt:lpstr>
      <vt:lpstr>Arial</vt:lpstr>
      <vt:lpstr>Herts Theme</vt:lpstr>
      <vt:lpstr>Research Question –  Tutorial Presentation for Feedback Date: </vt:lpstr>
      <vt:lpstr>This dataset is interesting because it provides comprehensive insights into the socioeconomic and demographic characteristics of London boroughs. It allows for analyzing how factors like population density, employment rates, and greenspace influence key outcomes such as house prices, providing a deeper understanding of urban living conditions and economic trends.  ONE independent: Population density (per hectare) 2016 ONE dependent variable:  Median House Price, 2014 </vt:lpstr>
      <vt:lpstr>What factors most significantly influence the median house price in London boroughs?</vt:lpstr>
      <vt:lpstr>Hypotheses Null Hypothesis (H₀): There is no significant relationship between population density, employment rate, greenspace percentage, and median house price. Alternative Hypothesis (H₁): There is a significant relationship between at least one of the independent variables (population density, employment rate, greenspace percentage) and the median house price.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Question –  Tutorial Presentation for Feedback Date:</dc:title>
  <dc:creator>Rumky, Esika Arifin [Student-PECS]</dc:creator>
  <cp:lastModifiedBy>Esika Arifin Rumky [Student-PECS]</cp:lastModifiedBy>
  <cp:revision>1</cp:revision>
  <dcterms:modified xsi:type="dcterms:W3CDTF">2024-11-11T16:38:18Z</dcterms:modified>
</cp:coreProperties>
</file>