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Lst>
  <p:sldSz cx="12192000" cy="6858000"/>
  <p:notesSz cx="6858000" cy="9144000"/>
  <p:embeddedFontLst>
    <p:embeddedFont>
      <p:font typeface="Calibri" panose="020F0502020204030204"/>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12" userDrawn="1">
          <p15:clr>
            <a:srgbClr val="A4A3A4"/>
          </p15:clr>
        </p15:guide>
        <p15:guide id="3" orient="horz" pos="3249" userDrawn="1">
          <p15:clr>
            <a:srgbClr val="A4A3A4"/>
          </p15:clr>
        </p15:guide>
        <p15:guide id="4" pos="7099" userDrawn="1">
          <p15:clr>
            <a:srgbClr val="A4A3A4"/>
          </p15:clr>
        </p15:guide>
        <p15:guide id="5" orient="horz" pos="14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3" d="100"/>
          <a:sy n="63" d="100"/>
        </p:scale>
        <p:origin x="780" y="52"/>
      </p:cViewPr>
      <p:guideLst>
        <p:guide orient="horz" pos="2160"/>
        <p:guide pos="3812"/>
        <p:guide orient="horz" pos="3249"/>
        <p:guide pos="7099"/>
        <p:guide orient="horz" pos="14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7" name="Google Shape;8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lang="en-GB"/>
          </a:p>
          <a:p>
            <a:pPr marL="0" lvl="0" indent="0" algn="l" rtl="0">
              <a:spcBef>
                <a:spcPts val="0"/>
              </a:spcBef>
              <a:spcAft>
                <a:spcPts val="0"/>
              </a:spcAft>
              <a:buNone/>
            </a:pPr>
          </a:p>
          <a:p>
            <a:pPr marL="0" lvl="0" indent="0" algn="l" rtl="0">
              <a:spcBef>
                <a:spcPts val="0"/>
              </a:spcBef>
              <a:spcAft>
                <a:spcPts val="0"/>
              </a:spcAft>
              <a:buNone/>
            </a:pPr>
            <a:r>
              <a:rPr lang="en-GB"/>
              <a:t>You will get only one opportunity to present your Research Question ahead of the submission date.  Have your questions ready, and be ready to take notes on feedback.</a:t>
            </a:r>
            <a:endParaRPr lang="en-GB"/>
          </a:p>
        </p:txBody>
      </p:sp>
      <p:sp>
        <p:nvSpPr>
          <p:cNvPr id="95" name="Google Shape;9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age">
  <p:cSld name="Title page">
    <p:bg>
      <p:bgPr>
        <a:solidFill>
          <a:schemeClr val="lt1"/>
        </a:solid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subTitle" idx="1"/>
          </p:nvPr>
        </p:nvSpPr>
        <p:spPr>
          <a:xfrm>
            <a:off x="954000" y="1890000"/>
            <a:ext cx="7200000" cy="360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2"/>
              </a:buClr>
              <a:buSzPts val="3600"/>
              <a:buNone/>
              <a:defRPr sz="3600" b="1">
                <a:solidFill>
                  <a:schemeClr val="dk2"/>
                </a:solidFill>
              </a:defRPr>
            </a:lvl1pPr>
            <a:lvl2pPr lvl="1" algn="ctr">
              <a:lnSpc>
                <a:spcPct val="144000"/>
              </a:lnSpc>
              <a:spcBef>
                <a:spcPts val="990"/>
              </a:spcBef>
              <a:spcAft>
                <a:spcPts val="0"/>
              </a:spcAft>
              <a:buClr>
                <a:srgbClr val="203232"/>
              </a:buClr>
              <a:buSzPts val="2000"/>
              <a:buNone/>
              <a:defRPr sz="2000"/>
            </a:lvl2pPr>
            <a:lvl3pPr lvl="2" algn="ctr">
              <a:lnSpc>
                <a:spcPct val="160000"/>
              </a:lnSpc>
              <a:spcBef>
                <a:spcPts val="990"/>
              </a:spcBef>
              <a:spcAft>
                <a:spcPts val="0"/>
              </a:spcAft>
              <a:buClr>
                <a:srgbClr val="203232"/>
              </a:buClr>
              <a:buSzPts val="1800"/>
              <a:buNone/>
              <a:defRPr sz="1800"/>
            </a:lvl3pPr>
            <a:lvl4pPr lvl="3" algn="ctr">
              <a:lnSpc>
                <a:spcPct val="135000"/>
              </a:lnSpc>
              <a:spcBef>
                <a:spcPts val="990"/>
              </a:spcBef>
              <a:spcAft>
                <a:spcPts val="0"/>
              </a:spcAft>
              <a:buClr>
                <a:srgbClr val="203232"/>
              </a:buClr>
              <a:buSzPts val="1600"/>
              <a:buNone/>
              <a:defRPr sz="1600"/>
            </a:lvl4pPr>
            <a:lvl5pPr lvl="4" algn="ctr">
              <a:lnSpc>
                <a:spcPct val="135000"/>
              </a:lnSpc>
              <a:spcBef>
                <a:spcPts val="0"/>
              </a:spcBef>
              <a:spcAft>
                <a:spcPts val="0"/>
              </a:spcAft>
              <a:buClr>
                <a:srgbClr val="20323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
          <p:cNvSpPr txBox="1">
            <a:spLocks noGrp="1"/>
          </p:cNvSpPr>
          <p:nvPr>
            <p:ph type="ftr" idx="11"/>
          </p:nvPr>
        </p:nvSpPr>
        <p:spPr>
          <a:xfrm>
            <a:off x="965289" y="791022"/>
            <a:ext cx="7176911" cy="23083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F989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a:spLocks noGrp="1"/>
          </p:cNvSpPr>
          <p:nvPr>
            <p:ph type="sldNum" idx="12"/>
          </p:nvPr>
        </p:nvSpPr>
        <p:spPr>
          <a:xfrm>
            <a:off x="10616400" y="791022"/>
            <a:ext cx="622800" cy="230832"/>
          </a:xfrm>
          <a:prstGeom prst="rect">
            <a:avLst/>
          </a:prstGeom>
          <a:noFill/>
          <a:ln>
            <a:noFill/>
          </a:ln>
        </p:spPr>
        <p:txBody>
          <a:bodyPr spcFirstLastPara="1" wrap="square" lIns="0" tIns="0" rIns="0" bIns="0" anchor="t" anchorCtr="0">
            <a:noAutofit/>
          </a:bodyPr>
          <a:lstStyle>
            <a:lvl1pPr marL="0" lvl="0" indent="0" algn="r">
              <a:spcBef>
                <a:spcPts val="0"/>
              </a:spcBef>
              <a:buNone/>
              <a:defRPr sz="1500" b="1" i="0" u="none" strike="noStrike" cap="none">
                <a:solidFill>
                  <a:srgbClr val="8F9898"/>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500" b="1" i="0" u="none" strike="noStrike" cap="none">
                <a:solidFill>
                  <a:srgbClr val="8F9898"/>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500" b="1" i="0" u="none" strike="noStrike" cap="none">
                <a:solidFill>
                  <a:srgbClr val="8F9898"/>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500" b="1" i="0" u="none" strike="noStrike" cap="none">
                <a:solidFill>
                  <a:srgbClr val="8F9898"/>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500" b="1" i="0" u="none" strike="noStrike" cap="none">
                <a:solidFill>
                  <a:srgbClr val="8F9898"/>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500" b="1" i="0" u="none" strike="noStrike" cap="none">
                <a:solidFill>
                  <a:srgbClr val="8F9898"/>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500" b="1" i="0" u="none" strike="noStrike" cap="none">
                <a:solidFill>
                  <a:srgbClr val="8F9898"/>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500" b="1" i="0" u="none" strike="noStrike" cap="none">
                <a:solidFill>
                  <a:srgbClr val="8F9898"/>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500" b="1" i="0" u="none" strike="noStrike" cap="none">
                <a:solidFill>
                  <a:srgbClr val="8F989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18" name="Google Shape;18;p2"/>
          <p:cNvSpPr txBox="1">
            <a:spLocks noGrp="1"/>
          </p:cNvSpPr>
          <p:nvPr>
            <p:ph type="ctrTitle"/>
          </p:nvPr>
        </p:nvSpPr>
        <p:spPr>
          <a:xfrm>
            <a:off x="953999" y="2579715"/>
            <a:ext cx="10031157" cy="2160000"/>
          </a:xfrm>
          <a:prstGeom prst="rect">
            <a:avLst/>
          </a:prstGeom>
          <a:noFill/>
          <a:ln>
            <a:noFill/>
          </a:ln>
        </p:spPr>
        <p:txBody>
          <a:bodyPr spcFirstLastPara="1" wrap="square" lIns="0" tIns="0" rIns="0" bIns="0" anchor="t" anchorCtr="0">
            <a:normAutofit/>
          </a:bodyPr>
          <a:lstStyle>
            <a:lvl1pPr lvl="0" algn="l">
              <a:lnSpc>
                <a:spcPct val="107000"/>
              </a:lnSpc>
              <a:spcBef>
                <a:spcPts val="0"/>
              </a:spcBef>
              <a:spcAft>
                <a:spcPts val="0"/>
              </a:spcAft>
              <a:buClr>
                <a:schemeClr val="dk1"/>
              </a:buClr>
              <a:buSzPts val="7500"/>
              <a:buFont typeface="Arial" panose="020B0604020202020204"/>
              <a:buNone/>
              <a:defRPr sz="75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pic>
        <p:nvPicPr>
          <p:cNvPr id="20" name="Google Shape;20;p2"/>
          <p:cNvPicPr preferRelativeResize="0"/>
          <p:nvPr/>
        </p:nvPicPr>
        <p:blipFill rotWithShape="1">
          <a:blip r:embed="rId2"/>
          <a:srcRect/>
          <a:stretch>
            <a:fillRect/>
          </a:stretch>
        </p:blipFill>
        <p:spPr>
          <a:xfrm>
            <a:off x="953998" y="5517266"/>
            <a:ext cx="2244881" cy="39690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Bleed Image">
  <p:cSld name="Full Bleed Image">
    <p:bg>
      <p:bgPr>
        <a:solidFill>
          <a:schemeClr val="accent1"/>
        </a:solidFill>
        <a:effectLst/>
      </p:bgPr>
    </p:bg>
    <p:spTree>
      <p:nvGrpSpPr>
        <p:cNvPr id="1" name="Shape 66"/>
        <p:cNvGrpSpPr/>
        <p:nvPr/>
      </p:nvGrpSpPr>
      <p:grpSpPr>
        <a:xfrm>
          <a:off x="0" y="0"/>
          <a:ext cx="0" cy="0"/>
          <a:chOff x="0" y="0"/>
          <a:chExt cx="0" cy="0"/>
        </a:xfrm>
      </p:grpSpPr>
      <p:sp>
        <p:nvSpPr>
          <p:cNvPr id="67" name="Google Shape;67;p11"/>
          <p:cNvSpPr>
            <a:spLocks noGrp="1"/>
          </p:cNvSpPr>
          <p:nvPr>
            <p:ph type="pic" idx="2"/>
          </p:nvPr>
        </p:nvSpPr>
        <p:spPr>
          <a:xfrm>
            <a:off x="0" y="0"/>
            <a:ext cx="12192000" cy="68580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Video">
  <p:cSld name="1_Video">
    <p:bg>
      <p:bgPr>
        <a:solidFill>
          <a:schemeClr val="accent1"/>
        </a:solidFill>
        <a:effectLst/>
      </p:bgPr>
    </p:bg>
    <p:spTree>
      <p:nvGrpSpPr>
        <p:cNvPr id="1" name="Shape 68"/>
        <p:cNvGrpSpPr/>
        <p:nvPr/>
      </p:nvGrpSpPr>
      <p:grpSpPr>
        <a:xfrm>
          <a:off x="0" y="0"/>
          <a:ext cx="0" cy="0"/>
          <a:chOff x="0" y="0"/>
          <a:chExt cx="0" cy="0"/>
        </a:xfrm>
      </p:grpSpPr>
      <p:sp>
        <p:nvSpPr>
          <p:cNvPr id="69" name="Google Shape;69;p12"/>
          <p:cNvSpPr>
            <a:spLocks noGrp="1"/>
          </p:cNvSpPr>
          <p:nvPr>
            <p:ph type="media" idx="2"/>
          </p:nvPr>
        </p:nvSpPr>
        <p:spPr>
          <a:xfrm>
            <a:off x="140400" y="140400"/>
            <a:ext cx="11916000" cy="6580800"/>
          </a:xfrm>
          <a:prstGeom prst="rect">
            <a:avLst/>
          </a:prstGeom>
          <a:solidFill>
            <a:schemeClr val="lt1"/>
          </a:solidFill>
          <a:ln>
            <a:noFill/>
          </a:ln>
        </p:spPr>
        <p:txBody>
          <a:bodyPr spcFirstLastPara="1" wrap="square" lIns="0" tIns="0" rIns="0" bIns="0" anchor="t" anchorCtr="0">
            <a:noAutofit/>
          </a:bodyPr>
          <a:lstStyle>
            <a:lvl1pPr marR="0" lvl="0" algn="l" rtl="0">
              <a:lnSpc>
                <a:spcPct val="120000"/>
              </a:lnSpc>
              <a:spcBef>
                <a:spcPts val="0"/>
              </a:spcBef>
              <a:spcAft>
                <a:spcPts val="0"/>
              </a:spcAft>
              <a:buClr>
                <a:srgbClr val="203232"/>
              </a:buClr>
              <a:buSzPts val="2400"/>
              <a:buFont typeface="Arial" panose="020B0604020202020204"/>
              <a:buNone/>
              <a:defRPr sz="2400" b="1" i="0" u="none" strike="noStrike" cap="none">
                <a:solidFill>
                  <a:srgbClr val="203232"/>
                </a:solidFill>
                <a:latin typeface="Arial" panose="020B0604020202020204"/>
                <a:ea typeface="Arial" panose="020B0604020202020204"/>
                <a:cs typeface="Arial" panose="020B0604020202020204"/>
                <a:sym typeface="Arial" panose="020B0604020202020204"/>
              </a:defRPr>
            </a:lvl1pPr>
            <a:lvl2pPr marR="0" lvl="1" algn="l" rtl="0">
              <a:lnSpc>
                <a:spcPct val="120000"/>
              </a:lnSpc>
              <a:spcBef>
                <a:spcPts val="990"/>
              </a:spcBef>
              <a:spcAft>
                <a:spcPts val="0"/>
              </a:spcAft>
              <a:buClr>
                <a:srgbClr val="203232"/>
              </a:buClr>
              <a:buSzPts val="2400"/>
              <a:buFont typeface="Arial" panose="020B0604020202020204"/>
              <a:buNone/>
              <a:defRPr sz="2400" b="0" i="0" u="none" strike="noStrike" cap="none">
                <a:solidFill>
                  <a:srgbClr val="203232"/>
                </a:solidFill>
                <a:latin typeface="Arial" panose="020B0604020202020204"/>
                <a:ea typeface="Arial" panose="020B0604020202020204"/>
                <a:cs typeface="Arial" panose="020B0604020202020204"/>
                <a:sym typeface="Arial" panose="020B0604020202020204"/>
              </a:defRPr>
            </a:lvl2pPr>
            <a:lvl3pPr marR="0" lvl="2" algn="l" rtl="0">
              <a:lnSpc>
                <a:spcPct val="120000"/>
              </a:lnSpc>
              <a:spcBef>
                <a:spcPts val="990"/>
              </a:spcBef>
              <a:spcAft>
                <a:spcPts val="0"/>
              </a:spcAft>
              <a:buClr>
                <a:srgbClr val="203232"/>
              </a:buClr>
              <a:buSzPts val="2400"/>
              <a:buFont typeface="Arial" panose="020B0604020202020204"/>
              <a:buChar char="■"/>
              <a:defRPr sz="2400" b="0" i="0" u="none" strike="noStrike" cap="none">
                <a:solidFill>
                  <a:srgbClr val="203232"/>
                </a:solidFill>
                <a:latin typeface="Arial" panose="020B0604020202020204"/>
                <a:ea typeface="Arial" panose="020B0604020202020204"/>
                <a:cs typeface="Arial" panose="020B0604020202020204"/>
                <a:sym typeface="Arial" panose="020B0604020202020204"/>
              </a:defRPr>
            </a:lvl3pPr>
            <a:lvl4pPr marR="0" lvl="3" algn="l" rtl="0">
              <a:lnSpc>
                <a:spcPct val="120000"/>
              </a:lnSpc>
              <a:spcBef>
                <a:spcPts val="990"/>
              </a:spcBef>
              <a:spcAft>
                <a:spcPts val="0"/>
              </a:spcAft>
              <a:buClr>
                <a:srgbClr val="203232"/>
              </a:buClr>
              <a:buSzPts val="1800"/>
              <a:buFont typeface="Arial" panose="020B0604020202020204"/>
              <a:buNone/>
              <a:defRPr sz="1800" b="0" i="0" u="none" strike="noStrike" cap="none">
                <a:solidFill>
                  <a:srgbClr val="203232"/>
                </a:solidFill>
                <a:latin typeface="Arial" panose="020B0604020202020204"/>
                <a:ea typeface="Arial" panose="020B0604020202020204"/>
                <a:cs typeface="Arial" panose="020B0604020202020204"/>
                <a:sym typeface="Arial" panose="020B0604020202020204"/>
              </a:defRPr>
            </a:lvl4pPr>
            <a:lvl5pPr marR="0" lvl="4" algn="l" rtl="0">
              <a:lnSpc>
                <a:spcPct val="120000"/>
              </a:lnSpc>
              <a:spcBef>
                <a:spcPts val="0"/>
              </a:spcBef>
              <a:spcAft>
                <a:spcPts val="0"/>
              </a:spcAft>
              <a:buClr>
                <a:srgbClr val="203232"/>
              </a:buClr>
              <a:buSzPts val="1800"/>
              <a:buFont typeface="Arial" panose="020B0604020202020204"/>
              <a:buNone/>
              <a:defRPr sz="1800" b="1" i="0" u="none" strike="noStrike" cap="none">
                <a:solidFill>
                  <a:srgbClr val="203232"/>
                </a:solidFill>
                <a:latin typeface="Arial" panose="020B0604020202020204"/>
                <a:ea typeface="Arial" panose="020B0604020202020204"/>
                <a:cs typeface="Arial" panose="020B0604020202020204"/>
                <a:sym typeface="Arial" panose="020B060402020202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Icons and text">
  <p:cSld name="Icons and text">
    <p:bg>
      <p:bgPr>
        <a:solidFill>
          <a:schemeClr val="lt1"/>
        </a:solidFill>
        <a:effectLst/>
      </p:bgPr>
    </p:bg>
    <p:spTree>
      <p:nvGrpSpPr>
        <p:cNvPr id="1" name="Shape 70"/>
        <p:cNvGrpSpPr/>
        <p:nvPr/>
      </p:nvGrpSpPr>
      <p:grpSpPr>
        <a:xfrm>
          <a:off x="0" y="0"/>
          <a:ext cx="0" cy="0"/>
          <a:chOff x="0" y="0"/>
          <a:chExt cx="0" cy="0"/>
        </a:xfrm>
      </p:grpSpPr>
      <p:sp>
        <p:nvSpPr>
          <p:cNvPr id="71" name="Google Shape;71;p13"/>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73" name="Google Shape;73;p13"/>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4" name="Google Shape;74;p13"/>
          <p:cNvSpPr txBox="1">
            <a:spLocks noGrp="1"/>
          </p:cNvSpPr>
          <p:nvPr>
            <p:ph type="body" idx="1"/>
          </p:nvPr>
        </p:nvSpPr>
        <p:spPr>
          <a:xfrm>
            <a:off x="970139" y="4079342"/>
            <a:ext cx="3144661" cy="2252134"/>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0"/>
              </a:spcBef>
              <a:spcAft>
                <a:spcPts val="0"/>
              </a:spcAft>
              <a:buClr>
                <a:srgbClr val="203232"/>
              </a:buClr>
              <a:buSzPts val="2400"/>
              <a:buNone/>
              <a:defRPr/>
            </a:lvl2pPr>
            <a:lvl3pPr marL="1371600" lvl="2" indent="-381000" algn="l">
              <a:lnSpc>
                <a:spcPct val="120000"/>
              </a:lnSpc>
              <a:spcBef>
                <a:spcPts val="990"/>
              </a:spcBef>
              <a:spcAft>
                <a:spcPts val="0"/>
              </a:spcAft>
              <a:buClr>
                <a:srgbClr val="203232"/>
              </a:buClr>
              <a:buSzPts val="2400"/>
              <a:buChar char="■"/>
              <a:defRPr/>
            </a:lvl3pPr>
            <a:lvl4pPr marL="1828800" lvl="3" indent="-228600" algn="l">
              <a:lnSpc>
                <a:spcPct val="120000"/>
              </a:lnSpc>
              <a:spcBef>
                <a:spcPts val="990"/>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13"/>
          <p:cNvSpPr txBox="1">
            <a:spLocks noGrp="1"/>
          </p:cNvSpPr>
          <p:nvPr>
            <p:ph type="body" idx="2"/>
          </p:nvPr>
        </p:nvSpPr>
        <p:spPr>
          <a:xfrm>
            <a:off x="8077200" y="4062209"/>
            <a:ext cx="3144661" cy="2252134"/>
          </a:xfrm>
          <a:prstGeom prst="rect">
            <a:avLst/>
          </a:prstGeom>
          <a:noFill/>
          <a:ln>
            <a:noFill/>
          </a:ln>
        </p:spPr>
        <p:txBody>
          <a:bodyPr spcFirstLastPara="1" wrap="square" lIns="0" tIns="0" rIns="0" bIns="0" anchor="t" anchorCtr="0">
            <a:noAutofit/>
          </a:bodyPr>
          <a:lstStyle>
            <a:lvl1pPr marL="457200" marR="0" lvl="0" indent="-228600" algn="l">
              <a:lnSpc>
                <a:spcPct val="120000"/>
              </a:lnSpc>
              <a:spcBef>
                <a:spcPts val="0"/>
              </a:spcBef>
              <a:spcAft>
                <a:spcPts val="0"/>
              </a:spcAft>
              <a:buClr>
                <a:srgbClr val="203232"/>
              </a:buClr>
              <a:buSzPts val="2400"/>
              <a:buFont typeface="Arial" panose="020B0604020202020204"/>
              <a:buNone/>
              <a:defRPr b="0">
                <a:solidFill>
                  <a:srgbClr val="203232"/>
                </a:solidFill>
              </a:defRPr>
            </a:lvl1pPr>
            <a:lvl2pPr marL="914400" lvl="1" indent="-228600" algn="l">
              <a:lnSpc>
                <a:spcPct val="120000"/>
              </a:lnSpc>
              <a:spcBef>
                <a:spcPts val="990"/>
              </a:spcBef>
              <a:spcAft>
                <a:spcPts val="0"/>
              </a:spcAft>
              <a:buClr>
                <a:srgbClr val="203232"/>
              </a:buClr>
              <a:buSzPts val="2400"/>
              <a:buNone/>
              <a:defRPr/>
            </a:lvl2pPr>
            <a:lvl3pPr marL="1371600" lvl="2" indent="-381000" algn="l">
              <a:lnSpc>
                <a:spcPct val="120000"/>
              </a:lnSpc>
              <a:spcBef>
                <a:spcPts val="990"/>
              </a:spcBef>
              <a:spcAft>
                <a:spcPts val="0"/>
              </a:spcAft>
              <a:buClr>
                <a:srgbClr val="203232"/>
              </a:buClr>
              <a:buSzPts val="2400"/>
              <a:buChar char="■"/>
              <a:defRPr/>
            </a:lvl3pPr>
            <a:lvl4pPr marL="1828800" lvl="3" indent="-228600" algn="l">
              <a:lnSpc>
                <a:spcPct val="120000"/>
              </a:lnSpc>
              <a:spcBef>
                <a:spcPts val="990"/>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6" name="Google Shape;76;p13"/>
          <p:cNvSpPr txBox="1">
            <a:spLocks noGrp="1"/>
          </p:cNvSpPr>
          <p:nvPr>
            <p:ph type="body" idx="3"/>
          </p:nvPr>
        </p:nvSpPr>
        <p:spPr>
          <a:xfrm>
            <a:off x="4523669" y="4062209"/>
            <a:ext cx="3144661" cy="2252134"/>
          </a:xfrm>
          <a:prstGeom prst="rect">
            <a:avLst/>
          </a:prstGeom>
          <a:noFill/>
          <a:ln>
            <a:noFill/>
          </a:ln>
        </p:spPr>
        <p:txBody>
          <a:bodyPr spcFirstLastPara="1" wrap="square" lIns="0" tIns="0" rIns="0" bIns="0" anchor="t" anchorCtr="0">
            <a:noAutofit/>
          </a:bodyPr>
          <a:lstStyle>
            <a:lvl1pPr marL="457200" marR="0" lvl="0" indent="-228600" algn="l">
              <a:lnSpc>
                <a:spcPct val="120000"/>
              </a:lnSpc>
              <a:spcBef>
                <a:spcPts val="0"/>
              </a:spcBef>
              <a:spcAft>
                <a:spcPts val="0"/>
              </a:spcAft>
              <a:buClr>
                <a:srgbClr val="203232"/>
              </a:buClr>
              <a:buSzPts val="2400"/>
              <a:buFont typeface="Arial" panose="020B0604020202020204"/>
              <a:buNone/>
              <a:defRPr b="0">
                <a:solidFill>
                  <a:srgbClr val="203232"/>
                </a:solidFill>
              </a:defRPr>
            </a:lvl1pPr>
            <a:lvl2pPr marL="914400" lvl="1" indent="-228600" algn="l">
              <a:lnSpc>
                <a:spcPct val="120000"/>
              </a:lnSpc>
              <a:spcBef>
                <a:spcPts val="990"/>
              </a:spcBef>
              <a:spcAft>
                <a:spcPts val="0"/>
              </a:spcAft>
              <a:buClr>
                <a:srgbClr val="203232"/>
              </a:buClr>
              <a:buSzPts val="2400"/>
              <a:buNone/>
              <a:defRPr/>
            </a:lvl2pPr>
            <a:lvl3pPr marL="1371600" lvl="2" indent="-381000" algn="l">
              <a:lnSpc>
                <a:spcPct val="120000"/>
              </a:lnSpc>
              <a:spcBef>
                <a:spcPts val="990"/>
              </a:spcBef>
              <a:spcAft>
                <a:spcPts val="0"/>
              </a:spcAft>
              <a:buClr>
                <a:srgbClr val="203232"/>
              </a:buClr>
              <a:buSzPts val="2400"/>
              <a:buChar char="■"/>
              <a:defRPr/>
            </a:lvl3pPr>
            <a:lvl4pPr marL="1828800" lvl="3" indent="-228600" algn="l">
              <a:lnSpc>
                <a:spcPct val="120000"/>
              </a:lnSpc>
              <a:spcBef>
                <a:spcPts val="990"/>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3"/>
          <p:cNvSpPr>
            <a:spLocks noGrp="1"/>
          </p:cNvSpPr>
          <p:nvPr>
            <p:ph type="pic" idx="4"/>
          </p:nvPr>
        </p:nvSpPr>
        <p:spPr>
          <a:xfrm>
            <a:off x="1462175" y="1640942"/>
            <a:ext cx="2160587" cy="2160588"/>
          </a:xfrm>
          <a:prstGeom prst="rect">
            <a:avLst/>
          </a:prstGeom>
          <a:noFill/>
          <a:ln>
            <a:noFill/>
          </a:ln>
        </p:spPr>
      </p:sp>
      <p:sp>
        <p:nvSpPr>
          <p:cNvPr id="78" name="Google Shape;78;p13"/>
          <p:cNvSpPr>
            <a:spLocks noGrp="1"/>
          </p:cNvSpPr>
          <p:nvPr>
            <p:ph type="pic" idx="5"/>
          </p:nvPr>
        </p:nvSpPr>
        <p:spPr>
          <a:xfrm>
            <a:off x="5015705" y="1640942"/>
            <a:ext cx="2160587" cy="2160588"/>
          </a:xfrm>
          <a:prstGeom prst="rect">
            <a:avLst/>
          </a:prstGeom>
          <a:noFill/>
          <a:ln>
            <a:noFill/>
          </a:ln>
        </p:spPr>
      </p:sp>
      <p:sp>
        <p:nvSpPr>
          <p:cNvPr id="79" name="Google Shape;79;p13"/>
          <p:cNvSpPr>
            <a:spLocks noGrp="1"/>
          </p:cNvSpPr>
          <p:nvPr>
            <p:ph type="pic" idx="6"/>
          </p:nvPr>
        </p:nvSpPr>
        <p:spPr>
          <a:xfrm>
            <a:off x="8569236" y="1640942"/>
            <a:ext cx="2160587" cy="2160588"/>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d page">
  <p:cSld name="End page">
    <p:bg>
      <p:bgPr>
        <a:solidFill>
          <a:schemeClr val="accent1"/>
        </a:solidFill>
        <a:effectLst/>
      </p:bgPr>
    </p:bg>
    <p:spTree>
      <p:nvGrpSpPr>
        <p:cNvPr id="1" name="Shape 80"/>
        <p:cNvGrpSpPr/>
        <p:nvPr/>
      </p:nvGrpSpPr>
      <p:grpSpPr>
        <a:xfrm>
          <a:off x="0" y="0"/>
          <a:ext cx="0" cy="0"/>
          <a:chOff x="0" y="0"/>
          <a:chExt cx="0" cy="0"/>
        </a:xfrm>
      </p:grpSpPr>
      <p:pic>
        <p:nvPicPr>
          <p:cNvPr id="81" name="Google Shape;81;p14"/>
          <p:cNvPicPr preferRelativeResize="0"/>
          <p:nvPr/>
        </p:nvPicPr>
        <p:blipFill rotWithShape="1">
          <a:blip r:embed="rId2"/>
          <a:srcRect/>
          <a:stretch>
            <a:fillRect/>
          </a:stretch>
        </p:blipFill>
        <p:spPr>
          <a:xfrm>
            <a:off x="954002" y="5511600"/>
            <a:ext cx="2242795" cy="397958"/>
          </a:xfrm>
          <a:prstGeom prst="rect">
            <a:avLst/>
          </a:prstGeom>
          <a:noFill/>
          <a:ln>
            <a:noFill/>
          </a:ln>
        </p:spPr>
      </p:pic>
      <p:sp>
        <p:nvSpPr>
          <p:cNvPr id="82" name="Google Shape;82;p14"/>
          <p:cNvSpPr txBox="1">
            <a:spLocks noGrp="1"/>
          </p:cNvSpPr>
          <p:nvPr>
            <p:ph type="ctrTitle"/>
          </p:nvPr>
        </p:nvSpPr>
        <p:spPr>
          <a:xfrm>
            <a:off x="926844" y="1964352"/>
            <a:ext cx="11828559" cy="105157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7386"/>
              <a:buFont typeface="Arial" panose="020B0604020202020204"/>
              <a:buNone/>
              <a:defRPr sz="7385">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4"/>
          <p:cNvSpPr txBox="1">
            <a:spLocks noGrp="1"/>
          </p:cNvSpPr>
          <p:nvPr>
            <p:ph type="ftr" idx="11"/>
          </p:nvPr>
        </p:nvSpPr>
        <p:spPr>
          <a:xfrm>
            <a:off x="965289" y="779733"/>
            <a:ext cx="7176911" cy="23083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4"/>
          <p:cNvSpPr txBox="1">
            <a:spLocks noGrp="1"/>
          </p:cNvSpPr>
          <p:nvPr>
            <p:ph type="sldNum" idx="12"/>
          </p:nvPr>
        </p:nvSpPr>
        <p:spPr>
          <a:xfrm>
            <a:off x="10616400" y="779733"/>
            <a:ext cx="622800" cy="230832"/>
          </a:xfrm>
          <a:prstGeom prst="rect">
            <a:avLst/>
          </a:prstGeom>
          <a:noFill/>
          <a:ln>
            <a:noFill/>
          </a:ln>
        </p:spPr>
        <p:txBody>
          <a:bodyPr spcFirstLastPara="1" wrap="square" lIns="0" tIns="0" rIns="0" bIns="0" anchor="t" anchorCtr="0">
            <a:noAutofit/>
          </a:bodyPr>
          <a:lstStyle>
            <a:lvl1pPr marL="0" lvl="0"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Section divider">
  <p:cSld name="TITLE">
    <p:bg>
      <p:bgPr>
        <a:solidFill>
          <a:schemeClr val="accen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953999" y="2579715"/>
            <a:ext cx="10031157" cy="2160000"/>
          </a:xfrm>
          <a:prstGeom prst="rect">
            <a:avLst/>
          </a:prstGeom>
          <a:noFill/>
          <a:ln>
            <a:noFill/>
          </a:ln>
        </p:spPr>
        <p:txBody>
          <a:bodyPr spcFirstLastPara="1" wrap="square" lIns="0" tIns="0" rIns="0" bIns="0" anchor="t" anchorCtr="0">
            <a:normAutofit/>
          </a:bodyPr>
          <a:lstStyle>
            <a:lvl1pPr lvl="0" algn="l">
              <a:lnSpc>
                <a:spcPct val="107000"/>
              </a:lnSpc>
              <a:spcBef>
                <a:spcPts val="0"/>
              </a:spcBef>
              <a:spcAft>
                <a:spcPts val="0"/>
              </a:spcAft>
              <a:buClr>
                <a:schemeClr val="lt1"/>
              </a:buClr>
              <a:buSzPts val="7500"/>
              <a:buFont typeface="Arial" panose="020B0604020202020204"/>
              <a:buNone/>
              <a:defRPr sz="75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a:spLocks noGrp="1"/>
          </p:cNvSpPr>
          <p:nvPr>
            <p:ph type="subTitle" idx="1"/>
          </p:nvPr>
        </p:nvSpPr>
        <p:spPr>
          <a:xfrm>
            <a:off x="954000" y="1890000"/>
            <a:ext cx="10031156" cy="360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lt1"/>
              </a:buClr>
              <a:buSzPts val="3600"/>
              <a:buNone/>
              <a:defRPr sz="3600" b="1">
                <a:solidFill>
                  <a:schemeClr val="lt1"/>
                </a:solidFill>
              </a:defRPr>
            </a:lvl1pPr>
            <a:lvl2pPr lvl="1" algn="ctr">
              <a:lnSpc>
                <a:spcPct val="144000"/>
              </a:lnSpc>
              <a:spcBef>
                <a:spcPts val="990"/>
              </a:spcBef>
              <a:spcAft>
                <a:spcPts val="0"/>
              </a:spcAft>
              <a:buClr>
                <a:srgbClr val="203232"/>
              </a:buClr>
              <a:buSzPts val="2000"/>
              <a:buNone/>
              <a:defRPr sz="2000"/>
            </a:lvl2pPr>
            <a:lvl3pPr lvl="2" algn="ctr">
              <a:lnSpc>
                <a:spcPct val="160000"/>
              </a:lnSpc>
              <a:spcBef>
                <a:spcPts val="990"/>
              </a:spcBef>
              <a:spcAft>
                <a:spcPts val="0"/>
              </a:spcAft>
              <a:buClr>
                <a:srgbClr val="203232"/>
              </a:buClr>
              <a:buSzPts val="1800"/>
              <a:buNone/>
              <a:defRPr sz="1800"/>
            </a:lvl3pPr>
            <a:lvl4pPr lvl="3" algn="ctr">
              <a:lnSpc>
                <a:spcPct val="135000"/>
              </a:lnSpc>
              <a:spcBef>
                <a:spcPts val="990"/>
              </a:spcBef>
              <a:spcAft>
                <a:spcPts val="0"/>
              </a:spcAft>
              <a:buClr>
                <a:srgbClr val="203232"/>
              </a:buClr>
              <a:buSzPts val="1600"/>
              <a:buNone/>
              <a:defRPr sz="1600"/>
            </a:lvl4pPr>
            <a:lvl5pPr lvl="4" algn="ctr">
              <a:lnSpc>
                <a:spcPct val="135000"/>
              </a:lnSpc>
              <a:spcBef>
                <a:spcPts val="0"/>
              </a:spcBef>
              <a:spcAft>
                <a:spcPts val="0"/>
              </a:spcAft>
              <a:buClr>
                <a:srgbClr val="20323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a:spLocks noGrp="1"/>
          </p:cNvSpPr>
          <p:nvPr>
            <p:ph type="ftr" idx="11"/>
          </p:nvPr>
        </p:nvSpPr>
        <p:spPr>
          <a:xfrm>
            <a:off x="965289" y="779733"/>
            <a:ext cx="7176911" cy="23083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a:spLocks noGrp="1"/>
          </p:cNvSpPr>
          <p:nvPr>
            <p:ph type="sldNum" idx="12"/>
          </p:nvPr>
        </p:nvSpPr>
        <p:spPr>
          <a:xfrm>
            <a:off x="10616400" y="779733"/>
            <a:ext cx="622800" cy="230832"/>
          </a:xfrm>
          <a:prstGeom prst="rect">
            <a:avLst/>
          </a:prstGeom>
          <a:noFill/>
          <a:ln>
            <a:noFill/>
          </a:ln>
        </p:spPr>
        <p:txBody>
          <a:bodyPr spcFirstLastPara="1" wrap="square" lIns="0" tIns="0" rIns="0" bIns="0" anchor="t" anchorCtr="0">
            <a:noAutofit/>
          </a:bodyPr>
          <a:lstStyle>
            <a:lvl1pPr marL="0" lvl="0"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26" name="Google Shape;26;p3" descr="A picture containing drawing&#10;&#10;Description automatically generated"/>
          <p:cNvPicPr preferRelativeResize="0"/>
          <p:nvPr/>
        </p:nvPicPr>
        <p:blipFill rotWithShape="1">
          <a:blip r:embed="rId2"/>
          <a:srcRect/>
          <a:stretch>
            <a:fillRect/>
          </a:stretch>
        </p:blipFill>
        <p:spPr>
          <a:xfrm>
            <a:off x="954000" y="5511600"/>
            <a:ext cx="2242800" cy="39795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p:cSld name="Cover">
    <p:bg>
      <p:bgPr>
        <a:blipFill>
          <a:blip r:embed="rId2"/>
          <a:stretch>
            <a:fillRect/>
          </a:stretch>
        </a:blipFill>
        <a:effectLst/>
      </p:bgPr>
    </p:bg>
    <p:spTree>
      <p:nvGrpSpPr>
        <p:cNvPr id="1" name="Shape 27"/>
        <p:cNvGrpSpPr/>
        <p:nvPr/>
      </p:nvGrpSpPr>
      <p:grpSpPr>
        <a:xfrm>
          <a:off x="0" y="0"/>
          <a:ext cx="0" cy="0"/>
          <a:chOff x="0" y="0"/>
          <a:chExt cx="0" cy="0"/>
        </a:xfrm>
      </p:grpSpPr>
      <p:pic>
        <p:nvPicPr>
          <p:cNvPr id="28" name="Google Shape;28;p4" descr="University of Hertfordshire logo"/>
          <p:cNvPicPr preferRelativeResize="0"/>
          <p:nvPr/>
        </p:nvPicPr>
        <p:blipFill rotWithShape="1">
          <a:blip r:embed="rId3"/>
          <a:srcRect/>
          <a:stretch>
            <a:fillRect/>
          </a:stretch>
        </p:blipFill>
        <p:spPr>
          <a:xfrm>
            <a:off x="2844000" y="2854800"/>
            <a:ext cx="6501600" cy="115363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itle and Two Content">
  <p:cSld name="TWO_OBJECTS">
    <p:bg>
      <p:bgPr>
        <a:solidFill>
          <a:schemeClr val="lt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a:spLocks noGrp="1"/>
          </p:cNvSpPr>
          <p:nvPr>
            <p:ph type="body" idx="1"/>
          </p:nvPr>
        </p:nvSpPr>
        <p:spPr>
          <a:xfrm>
            <a:off x="973668" y="2717444"/>
            <a:ext cx="4903200" cy="31752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0"/>
              </a:spcBef>
              <a:spcAft>
                <a:spcPts val="0"/>
              </a:spcAft>
              <a:buClr>
                <a:srgbClr val="203232"/>
              </a:buClr>
              <a:buSzPts val="2400"/>
              <a:buNone/>
              <a:defRPr/>
            </a:lvl2pPr>
            <a:lvl3pPr marL="1371600" lvl="2" indent="-381000" algn="l">
              <a:lnSpc>
                <a:spcPct val="120000"/>
              </a:lnSpc>
              <a:spcBef>
                <a:spcPts val="990"/>
              </a:spcBef>
              <a:spcAft>
                <a:spcPts val="0"/>
              </a:spcAft>
              <a:buClr>
                <a:srgbClr val="203232"/>
              </a:buClr>
              <a:buSzPts val="2400"/>
              <a:buChar char="■"/>
              <a:defRPr/>
            </a:lvl3pPr>
            <a:lvl4pPr marL="1828800" lvl="3" indent="-228600" algn="l">
              <a:lnSpc>
                <a:spcPct val="120000"/>
              </a:lnSpc>
              <a:spcBef>
                <a:spcPts val="990"/>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5"/>
          <p:cNvSpPr txBox="1">
            <a:spLocks noGrp="1"/>
          </p:cNvSpPr>
          <p:nvPr>
            <p:ph type="body" idx="2"/>
          </p:nvPr>
        </p:nvSpPr>
        <p:spPr>
          <a:xfrm>
            <a:off x="6336000" y="2717444"/>
            <a:ext cx="4456800" cy="3175200"/>
          </a:xfrm>
          <a:prstGeom prst="rect">
            <a:avLst/>
          </a:prstGeom>
          <a:noFill/>
          <a:ln>
            <a:noFill/>
          </a:ln>
        </p:spPr>
        <p:txBody>
          <a:bodyPr spcFirstLastPara="1" wrap="square" lIns="0" tIns="0" rIns="0" bIns="0" anchor="t" anchorCtr="0">
            <a:noAutofit/>
          </a:bodyPr>
          <a:lstStyle>
            <a:lvl1pPr marL="457200" marR="0" lvl="0" indent="-228600" algn="l">
              <a:lnSpc>
                <a:spcPct val="120000"/>
              </a:lnSpc>
              <a:spcBef>
                <a:spcPts val="0"/>
              </a:spcBef>
              <a:spcAft>
                <a:spcPts val="0"/>
              </a:spcAft>
              <a:buClr>
                <a:srgbClr val="203232"/>
              </a:buClr>
              <a:buSzPts val="2400"/>
              <a:buFont typeface="Arial" panose="020B0604020202020204"/>
              <a:buNone/>
              <a:defRPr b="0">
                <a:solidFill>
                  <a:srgbClr val="203232"/>
                </a:solidFill>
              </a:defRPr>
            </a:lvl1pPr>
            <a:lvl2pPr marL="914400" lvl="1" indent="-228600" algn="l">
              <a:lnSpc>
                <a:spcPct val="120000"/>
              </a:lnSpc>
              <a:spcBef>
                <a:spcPts val="990"/>
              </a:spcBef>
              <a:spcAft>
                <a:spcPts val="0"/>
              </a:spcAft>
              <a:buClr>
                <a:srgbClr val="203232"/>
              </a:buClr>
              <a:buSzPts val="2400"/>
              <a:buNone/>
              <a:defRPr/>
            </a:lvl2pPr>
            <a:lvl3pPr marL="1371600" lvl="2" indent="-381000" algn="l">
              <a:lnSpc>
                <a:spcPct val="120000"/>
              </a:lnSpc>
              <a:spcBef>
                <a:spcPts val="990"/>
              </a:spcBef>
              <a:spcAft>
                <a:spcPts val="0"/>
              </a:spcAft>
              <a:buClr>
                <a:srgbClr val="203232"/>
              </a:buClr>
              <a:buSzPts val="2400"/>
              <a:buChar char="■"/>
              <a:defRPr/>
            </a:lvl3pPr>
            <a:lvl4pPr marL="1828800" lvl="3" indent="-228600" algn="l">
              <a:lnSpc>
                <a:spcPct val="120000"/>
              </a:lnSpc>
              <a:spcBef>
                <a:spcPts val="990"/>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5"/>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35" name="Google Shape;35;p5"/>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matchingName="Title and Content">
  <p:cSld name="OBJECT">
    <p:bg>
      <p:bgPr>
        <a:solidFill>
          <a:schemeClr val="lt1"/>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a:spLocks noGrp="1"/>
          </p:cNvSpPr>
          <p:nvPr>
            <p:ph type="body" idx="1"/>
          </p:nvPr>
        </p:nvSpPr>
        <p:spPr>
          <a:xfrm>
            <a:off x="970139" y="2717600"/>
            <a:ext cx="10251722" cy="31752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0"/>
              </a:spcBef>
              <a:spcAft>
                <a:spcPts val="0"/>
              </a:spcAft>
              <a:buClr>
                <a:srgbClr val="203232"/>
              </a:buClr>
              <a:buSzPts val="2400"/>
              <a:buNone/>
              <a:defRPr/>
            </a:lvl2pPr>
            <a:lvl3pPr marL="1371600" lvl="2" indent="-381000" algn="l">
              <a:lnSpc>
                <a:spcPct val="120000"/>
              </a:lnSpc>
              <a:spcBef>
                <a:spcPts val="990"/>
              </a:spcBef>
              <a:spcAft>
                <a:spcPts val="0"/>
              </a:spcAft>
              <a:buClr>
                <a:srgbClr val="203232"/>
              </a:buClr>
              <a:buSzPts val="2400"/>
              <a:buChar char="■"/>
              <a:defRPr/>
            </a:lvl3pPr>
            <a:lvl4pPr marL="1828800" lvl="3" indent="-228600" algn="l">
              <a:lnSpc>
                <a:spcPct val="120000"/>
              </a:lnSpc>
              <a:spcBef>
                <a:spcPts val="990"/>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 name="Google Shape;39;p6"/>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41" name="Google Shape;41;p6"/>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Large">
  <p:cSld name="Title and Content Large">
    <p:bg>
      <p:bgPr>
        <a:solidFill>
          <a:schemeClr val="lt1"/>
        </a:solidFill>
        <a:effectLst/>
      </p:bgPr>
    </p:bg>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954000" y="775255"/>
            <a:ext cx="7361569"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a:spLocks noGrp="1"/>
          </p:cNvSpPr>
          <p:nvPr>
            <p:ph type="body" idx="1"/>
          </p:nvPr>
        </p:nvSpPr>
        <p:spPr>
          <a:xfrm>
            <a:off x="970139" y="1367692"/>
            <a:ext cx="10251722" cy="4923693"/>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0"/>
              </a:spcBef>
              <a:spcAft>
                <a:spcPts val="0"/>
              </a:spcAft>
              <a:buClr>
                <a:srgbClr val="203232"/>
              </a:buClr>
              <a:buSzPts val="2400"/>
              <a:buNone/>
              <a:defRPr/>
            </a:lvl2pPr>
            <a:lvl3pPr marL="1371600" lvl="2" indent="-381000" algn="l">
              <a:lnSpc>
                <a:spcPct val="120000"/>
              </a:lnSpc>
              <a:spcBef>
                <a:spcPts val="990"/>
              </a:spcBef>
              <a:spcAft>
                <a:spcPts val="0"/>
              </a:spcAft>
              <a:buClr>
                <a:srgbClr val="203232"/>
              </a:buClr>
              <a:buSzPts val="2400"/>
              <a:buChar char="■"/>
              <a:defRPr/>
            </a:lvl3pPr>
            <a:lvl4pPr marL="1828800" lvl="3" indent="-228600" algn="l">
              <a:lnSpc>
                <a:spcPct val="120000"/>
              </a:lnSpc>
              <a:spcBef>
                <a:spcPts val="990"/>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5" name="Google Shape;45;p7"/>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46" name="Google Shape;46;p7"/>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Large blue">
  <p:cSld name="Title and Content Large blue">
    <p:bg>
      <p:bgPr>
        <a:solidFill>
          <a:schemeClr val="accent1"/>
        </a:solidFill>
        <a:effectLst/>
      </p:bgPr>
    </p:bg>
    <p:spTree>
      <p:nvGrpSpPr>
        <p:cNvPr id="1" name="Shape 47"/>
        <p:cNvGrpSpPr/>
        <p:nvPr/>
      </p:nvGrpSpPr>
      <p:grpSpPr>
        <a:xfrm>
          <a:off x="0" y="0"/>
          <a:ext cx="0" cy="0"/>
          <a:chOff x="0" y="0"/>
          <a:chExt cx="0" cy="0"/>
        </a:xfrm>
      </p:grpSpPr>
      <p:sp>
        <p:nvSpPr>
          <p:cNvPr id="48" name="Google Shape;48;p8"/>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500" b="1">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49" name="Google Shape;49;p8"/>
          <p:cNvSpPr txBox="1">
            <a:spLocks noGrp="1"/>
          </p:cNvSpPr>
          <p:nvPr>
            <p:ph type="body" idx="1"/>
          </p:nvPr>
        </p:nvSpPr>
        <p:spPr>
          <a:xfrm>
            <a:off x="970139" y="1367692"/>
            <a:ext cx="10251722" cy="4923693"/>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chemeClr val="lt1"/>
              </a:buClr>
              <a:buSzPts val="2400"/>
              <a:buNone/>
              <a:defRPr b="0">
                <a:solidFill>
                  <a:schemeClr val="lt1"/>
                </a:solidFill>
              </a:defRPr>
            </a:lvl1pPr>
            <a:lvl2pPr marL="914400" lvl="1" indent="-228600" algn="l">
              <a:lnSpc>
                <a:spcPct val="120000"/>
              </a:lnSpc>
              <a:spcBef>
                <a:spcPts val="990"/>
              </a:spcBef>
              <a:spcAft>
                <a:spcPts val="0"/>
              </a:spcAft>
              <a:buClr>
                <a:schemeClr val="lt1"/>
              </a:buClr>
              <a:buSzPts val="2400"/>
              <a:buNone/>
              <a:defRPr>
                <a:solidFill>
                  <a:schemeClr val="lt1"/>
                </a:solidFill>
              </a:defRPr>
            </a:lvl2pPr>
            <a:lvl3pPr marL="1371600" lvl="2" indent="-381000" algn="l">
              <a:lnSpc>
                <a:spcPct val="120000"/>
              </a:lnSpc>
              <a:spcBef>
                <a:spcPts val="990"/>
              </a:spcBef>
              <a:spcAft>
                <a:spcPts val="0"/>
              </a:spcAft>
              <a:buClr>
                <a:schemeClr val="lt1"/>
              </a:buClr>
              <a:buSzPts val="2400"/>
              <a:buChar char="■"/>
              <a:defRPr>
                <a:solidFill>
                  <a:schemeClr val="lt1"/>
                </a:solidFill>
              </a:defRPr>
            </a:lvl3pPr>
            <a:lvl4pPr marL="1828800" lvl="3" indent="-228600" algn="l">
              <a:lnSpc>
                <a:spcPct val="120000"/>
              </a:lnSpc>
              <a:spcBef>
                <a:spcPts val="990"/>
              </a:spcBef>
              <a:spcAft>
                <a:spcPts val="0"/>
              </a:spcAft>
              <a:buClr>
                <a:schemeClr val="lt1"/>
              </a:buClr>
              <a:buSzPts val="1800"/>
              <a:buNone/>
              <a:defRPr>
                <a:solidFill>
                  <a:schemeClr val="lt1"/>
                </a:solidFill>
              </a:defRPr>
            </a:lvl4pPr>
            <a:lvl5pPr marL="2286000" lvl="4" indent="-228600" algn="l">
              <a:lnSpc>
                <a:spcPct val="120000"/>
              </a:lnSpc>
              <a:spcBef>
                <a:spcPts val="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8"/>
          <p:cNvSpPr txBox="1">
            <a:spLocks noGrp="1"/>
          </p:cNvSpPr>
          <p:nvPr>
            <p:ph type="title"/>
          </p:nvPr>
        </p:nvSpPr>
        <p:spPr>
          <a:xfrm>
            <a:off x="954000" y="775255"/>
            <a:ext cx="7361569" cy="36512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Arial" panose="020B0604020202020204"/>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 Content">
  <p:cSld name="Title + Image + Content">
    <p:bg>
      <p:bgPr>
        <a:solidFill>
          <a:schemeClr val="lt1"/>
        </a:solidFill>
        <a:effectLst/>
      </p:bgPr>
    </p:bg>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9"/>
          <p:cNvSpPr txBox="1">
            <a:spLocks noGrp="1"/>
          </p:cNvSpPr>
          <p:nvPr>
            <p:ph type="body" idx="1"/>
          </p:nvPr>
        </p:nvSpPr>
        <p:spPr>
          <a:xfrm>
            <a:off x="7835952" y="2728800"/>
            <a:ext cx="2959200" cy="3164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0"/>
              </a:spcBef>
              <a:spcAft>
                <a:spcPts val="0"/>
              </a:spcAft>
              <a:buClr>
                <a:srgbClr val="203232"/>
              </a:buClr>
              <a:buSzPts val="2400"/>
              <a:buNone/>
              <a:defRPr/>
            </a:lvl2pPr>
            <a:lvl3pPr marL="1371600" lvl="2" indent="-381000" algn="l">
              <a:lnSpc>
                <a:spcPct val="120000"/>
              </a:lnSpc>
              <a:spcBef>
                <a:spcPts val="990"/>
              </a:spcBef>
              <a:spcAft>
                <a:spcPts val="0"/>
              </a:spcAft>
              <a:buClr>
                <a:srgbClr val="203232"/>
              </a:buClr>
              <a:buSzPts val="2400"/>
              <a:buChar char="■"/>
              <a:defRPr/>
            </a:lvl3pPr>
            <a:lvl4pPr marL="1828800" lvl="3" indent="-228600" algn="l">
              <a:lnSpc>
                <a:spcPct val="120000"/>
              </a:lnSpc>
              <a:spcBef>
                <a:spcPts val="990"/>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4" name="Google Shape;54;p9"/>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56" name="Google Shape;56;p9"/>
          <p:cNvSpPr>
            <a:spLocks noGrp="1"/>
          </p:cNvSpPr>
          <p:nvPr>
            <p:ph type="pic" idx="2"/>
          </p:nvPr>
        </p:nvSpPr>
        <p:spPr>
          <a:xfrm>
            <a:off x="954088" y="2728913"/>
            <a:ext cx="6400800" cy="4129087"/>
          </a:xfrm>
          <a:prstGeom prst="rect">
            <a:avLst/>
          </a:prstGeom>
          <a:noFill/>
          <a:ln>
            <a:noFill/>
          </a:ln>
        </p:spPr>
      </p:sp>
      <p:sp>
        <p:nvSpPr>
          <p:cNvPr id="57" name="Google Shape;57;p9"/>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Content + 2 Images">
  <p:cSld name="Title + Content + 2 Images">
    <p:bg>
      <p:bgPr>
        <a:solidFill>
          <a:schemeClr val="lt1"/>
        </a:solidFill>
        <a:effectLst/>
      </p:bgPr>
    </p:bg>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62" name="Google Shape;62;p10"/>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3" name="Google Shape;63;p10"/>
          <p:cNvSpPr txBox="1">
            <a:spLocks noGrp="1"/>
          </p:cNvSpPr>
          <p:nvPr>
            <p:ph type="body" idx="1"/>
          </p:nvPr>
        </p:nvSpPr>
        <p:spPr>
          <a:xfrm>
            <a:off x="953999" y="2728800"/>
            <a:ext cx="2959199" cy="3164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0"/>
              </a:spcBef>
              <a:spcAft>
                <a:spcPts val="0"/>
              </a:spcAft>
              <a:buClr>
                <a:srgbClr val="203232"/>
              </a:buClr>
              <a:buSzPts val="2400"/>
              <a:buNone/>
              <a:defRPr/>
            </a:lvl2pPr>
            <a:lvl3pPr marL="1371600" lvl="2" indent="-381000" algn="l">
              <a:lnSpc>
                <a:spcPct val="120000"/>
              </a:lnSpc>
              <a:spcBef>
                <a:spcPts val="990"/>
              </a:spcBef>
              <a:spcAft>
                <a:spcPts val="0"/>
              </a:spcAft>
              <a:buClr>
                <a:srgbClr val="203232"/>
              </a:buClr>
              <a:buSzPts val="2400"/>
              <a:buChar char="■"/>
              <a:defRPr/>
            </a:lvl3pPr>
            <a:lvl4pPr marL="1828800" lvl="3" indent="-228600" algn="l">
              <a:lnSpc>
                <a:spcPct val="120000"/>
              </a:lnSpc>
              <a:spcBef>
                <a:spcPts val="990"/>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4" name="Google Shape;64;p10"/>
          <p:cNvSpPr txBox="1">
            <a:spLocks noGrp="1"/>
          </p:cNvSpPr>
          <p:nvPr>
            <p:ph type="body" idx="2"/>
          </p:nvPr>
        </p:nvSpPr>
        <p:spPr>
          <a:xfrm>
            <a:off x="8278804" y="2728800"/>
            <a:ext cx="2959199" cy="3164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0"/>
              </a:spcBef>
              <a:spcAft>
                <a:spcPts val="0"/>
              </a:spcAft>
              <a:buClr>
                <a:srgbClr val="203232"/>
              </a:buClr>
              <a:buSzPts val="2400"/>
              <a:buNone/>
              <a:defRPr/>
            </a:lvl2pPr>
            <a:lvl3pPr marL="1371600" lvl="2" indent="-381000" algn="l">
              <a:lnSpc>
                <a:spcPct val="120000"/>
              </a:lnSpc>
              <a:spcBef>
                <a:spcPts val="990"/>
              </a:spcBef>
              <a:spcAft>
                <a:spcPts val="0"/>
              </a:spcAft>
              <a:buClr>
                <a:srgbClr val="203232"/>
              </a:buClr>
              <a:buSzPts val="2400"/>
              <a:buChar char="■"/>
              <a:defRPr/>
            </a:lvl3pPr>
            <a:lvl4pPr marL="1828800" lvl="3" indent="-228600" algn="l">
              <a:lnSpc>
                <a:spcPct val="120000"/>
              </a:lnSpc>
              <a:spcBef>
                <a:spcPts val="990"/>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5" name="Google Shape;65;p10"/>
          <p:cNvSpPr txBox="1">
            <a:spLocks noGrp="1"/>
          </p:cNvSpPr>
          <p:nvPr>
            <p:ph type="body" idx="3"/>
          </p:nvPr>
        </p:nvSpPr>
        <p:spPr>
          <a:xfrm>
            <a:off x="4613975" y="2728800"/>
            <a:ext cx="2959199" cy="3164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0"/>
              </a:spcBef>
              <a:spcAft>
                <a:spcPts val="0"/>
              </a:spcAft>
              <a:buClr>
                <a:srgbClr val="203232"/>
              </a:buClr>
              <a:buSzPts val="2400"/>
              <a:buNone/>
              <a:defRPr/>
            </a:lvl2pPr>
            <a:lvl3pPr marL="1371600" lvl="2" indent="-381000" algn="l">
              <a:lnSpc>
                <a:spcPct val="120000"/>
              </a:lnSpc>
              <a:spcBef>
                <a:spcPts val="990"/>
              </a:spcBef>
              <a:spcAft>
                <a:spcPts val="0"/>
              </a:spcAft>
              <a:buClr>
                <a:srgbClr val="203232"/>
              </a:buClr>
              <a:buSzPts val="2400"/>
              <a:buChar char="■"/>
              <a:defRPr/>
            </a:lvl3pPr>
            <a:lvl4pPr marL="1828800" lvl="3" indent="-228600" algn="l">
              <a:lnSpc>
                <a:spcPct val="120000"/>
              </a:lnSpc>
              <a:spcBef>
                <a:spcPts val="990"/>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203232"/>
              </a:buClr>
              <a:buSzPts val="3600"/>
              <a:buFont typeface="Arial" panose="020B0604020202020204"/>
              <a:buNone/>
              <a:defRPr sz="3600" b="1" i="0" u="none" strike="noStrike" cap="none">
                <a:solidFill>
                  <a:srgbClr val="203232"/>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a:spLocks noGrp="1"/>
          </p:cNvSpPr>
          <p:nvPr>
            <p:ph type="body" idx="1"/>
          </p:nvPr>
        </p:nvSpPr>
        <p:spPr>
          <a:xfrm>
            <a:off x="970139" y="2717600"/>
            <a:ext cx="10279150" cy="3175200"/>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203232"/>
              </a:buClr>
              <a:buSzPts val="2400"/>
              <a:buFont typeface="Arial" panose="020B0604020202020204"/>
              <a:buNone/>
              <a:defRPr sz="2400" b="1" i="0" u="none" strike="noStrike" cap="none">
                <a:solidFill>
                  <a:srgbClr val="203232"/>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20000"/>
              </a:lnSpc>
              <a:spcBef>
                <a:spcPts val="990"/>
              </a:spcBef>
              <a:spcAft>
                <a:spcPts val="0"/>
              </a:spcAft>
              <a:buClr>
                <a:srgbClr val="203232"/>
              </a:buClr>
              <a:buSzPts val="2400"/>
              <a:buFont typeface="Arial" panose="020B0604020202020204"/>
              <a:buNone/>
              <a:defRPr sz="2400" b="0" i="0" u="none" strike="noStrike" cap="none">
                <a:solidFill>
                  <a:srgbClr val="203232"/>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20000"/>
              </a:lnSpc>
              <a:spcBef>
                <a:spcPts val="990"/>
              </a:spcBef>
              <a:spcAft>
                <a:spcPts val="0"/>
              </a:spcAft>
              <a:buClr>
                <a:srgbClr val="203232"/>
              </a:buClr>
              <a:buSzPts val="2400"/>
              <a:buFont typeface="Arial" panose="020B0604020202020204"/>
              <a:buChar char="■"/>
              <a:defRPr sz="2400" b="0" i="0" u="none" strike="noStrike" cap="none">
                <a:solidFill>
                  <a:srgbClr val="203232"/>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20000"/>
              </a:lnSpc>
              <a:spcBef>
                <a:spcPts val="990"/>
              </a:spcBef>
              <a:spcAft>
                <a:spcPts val="0"/>
              </a:spcAft>
              <a:buClr>
                <a:srgbClr val="203232"/>
              </a:buClr>
              <a:buSzPts val="1800"/>
              <a:buFont typeface="Arial" panose="020B0604020202020204"/>
              <a:buNone/>
              <a:defRPr sz="1800" b="0" i="0" u="none" strike="noStrike" cap="none">
                <a:solidFill>
                  <a:srgbClr val="203232"/>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20000"/>
              </a:lnSpc>
              <a:spcBef>
                <a:spcPts val="0"/>
              </a:spcBef>
              <a:spcAft>
                <a:spcPts val="0"/>
              </a:spcAft>
              <a:buClr>
                <a:srgbClr val="203232"/>
              </a:buClr>
              <a:buSzPts val="1800"/>
              <a:buFont typeface="Arial" panose="020B0604020202020204"/>
              <a:buNone/>
              <a:defRPr sz="1800" b="1" i="0" u="none" strike="noStrike" cap="none">
                <a:solidFill>
                  <a:srgbClr val="203232"/>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500" b="0" i="0" u="none" strike="noStrike" cap="none">
                <a:solidFill>
                  <a:srgbClr val="8A8D8D"/>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500" b="1" i="0" u="none" strike="noStrike" cap="none">
                <a:solidFill>
                  <a:srgbClr val="8A8D8D"/>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500" b="1" i="0" u="none" strike="noStrike" cap="none">
                <a:solidFill>
                  <a:srgbClr val="8A8D8D"/>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500" b="1" i="0" u="none" strike="noStrike" cap="none">
                <a:solidFill>
                  <a:srgbClr val="8A8D8D"/>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500" b="1" i="0" u="none" strike="noStrike" cap="none">
                <a:solidFill>
                  <a:srgbClr val="8A8D8D"/>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500" b="1" i="0" u="none" strike="noStrike" cap="none">
                <a:solidFill>
                  <a:srgbClr val="8A8D8D"/>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500" b="1" i="0" u="none" strike="noStrike" cap="none">
                <a:solidFill>
                  <a:srgbClr val="8A8D8D"/>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500" b="1" i="0" u="none" strike="noStrike" cap="none">
                <a:solidFill>
                  <a:srgbClr val="8A8D8D"/>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500" b="1" i="0" u="none" strike="noStrike" cap="none">
                <a:solidFill>
                  <a:srgbClr val="8A8D8D"/>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500" b="1" i="0" u="none" strike="noStrike" cap="none">
                <a:solidFill>
                  <a:srgbClr val="8A8D8D"/>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8"/>
        <p:cNvGrpSpPr/>
        <p:nvPr/>
      </p:nvGrpSpPr>
      <p:grpSpPr>
        <a:xfrm>
          <a:off x="0" y="0"/>
          <a:ext cx="0" cy="0"/>
          <a:chOff x="0" y="0"/>
          <a:chExt cx="0" cy="0"/>
        </a:xfrm>
      </p:grpSpPr>
      <p:sp>
        <p:nvSpPr>
          <p:cNvPr id="89" name="Google Shape;89;p15"/>
          <p:cNvSpPr txBox="1">
            <a:spLocks noGrp="1"/>
          </p:cNvSpPr>
          <p:nvPr>
            <p:ph type="ctrTitle"/>
          </p:nvPr>
        </p:nvSpPr>
        <p:spPr>
          <a:xfrm>
            <a:off x="953999" y="2579715"/>
            <a:ext cx="10031157" cy="2160000"/>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lt1"/>
              </a:buClr>
              <a:buSzPct val="100000"/>
              <a:buFont typeface="Arial" panose="020B0604020202020204"/>
              <a:buNone/>
            </a:pPr>
            <a:r>
              <a:rPr lang="en-GB" dirty="0"/>
              <a:t>Research Question – </a:t>
            </a:r>
            <a:br>
              <a:rPr lang="en-GB" dirty="0"/>
            </a:br>
            <a:r>
              <a:rPr lang="en-GB" sz="4000" dirty="0"/>
              <a:t>Tutorial Presentation for Feedback</a:t>
            </a:r>
            <a:br>
              <a:rPr lang="en-GB" sz="4000" dirty="0"/>
            </a:br>
            <a:r>
              <a:rPr lang="en-GB" sz="2200" dirty="0"/>
              <a:t>Date: 14/11/2014</a:t>
            </a:r>
            <a:br>
              <a:rPr lang="en-GB" sz="8000" dirty="0"/>
            </a:br>
            <a:endParaRPr dirty="0"/>
          </a:p>
        </p:txBody>
      </p:sp>
      <p:sp>
        <p:nvSpPr>
          <p:cNvPr id="90" name="Google Shape;90;p15"/>
          <p:cNvSpPr txBox="1">
            <a:spLocks noGrp="1"/>
          </p:cNvSpPr>
          <p:nvPr>
            <p:ph type="subTitle" idx="1"/>
          </p:nvPr>
        </p:nvSpPr>
        <p:spPr>
          <a:xfrm>
            <a:off x="953770" y="1889760"/>
            <a:ext cx="10194290" cy="360045"/>
          </a:xfrm>
          <a:prstGeom prst="rect">
            <a:avLst/>
          </a:prstGeom>
          <a:noFill/>
          <a:ln>
            <a:noFill/>
          </a:ln>
        </p:spPr>
        <p:txBody>
          <a:bodyPr spcFirstLastPara="1" wrap="square" lIns="0" tIns="0" rIns="0" bIns="0" anchor="t" anchorCtr="0">
            <a:noAutofit/>
          </a:bodyPr>
          <a:lstStyle/>
          <a:p>
            <a:pPr marL="0" lvl="0" indent="0" algn="l" rtl="0">
              <a:lnSpc>
                <a:spcPct val="144000"/>
              </a:lnSpc>
              <a:spcBef>
                <a:spcPts val="0"/>
              </a:spcBef>
              <a:spcAft>
                <a:spcPts val="0"/>
              </a:spcAft>
              <a:buClr>
                <a:schemeClr val="lt1"/>
              </a:buClr>
              <a:buSzPts val="2000"/>
              <a:buNone/>
            </a:pPr>
            <a:r>
              <a:rPr lang="en-GB" sz="2000" dirty="0"/>
              <a:t>Group Name: A 238                          Name of Student Presenting: Precious Azubuike I.</a:t>
            </a:r>
            <a:endParaRPr dirty="0">
              <a:solidFill>
                <a:srgbClr val="FF0000"/>
              </a:solidFill>
              <a:highlight>
                <a:srgbClr val="FFFF00"/>
              </a:highlight>
            </a:endParaRPr>
          </a:p>
        </p:txBody>
      </p:sp>
      <p:sp>
        <p:nvSpPr>
          <p:cNvPr id="91" name="Google Shape;91;p15"/>
          <p:cNvSpPr txBox="1">
            <a:spLocks noGrp="1"/>
          </p:cNvSpPr>
          <p:nvPr>
            <p:ph type="ftr" idx="11"/>
          </p:nvPr>
        </p:nvSpPr>
        <p:spPr>
          <a:xfrm>
            <a:off x="965289" y="274320"/>
            <a:ext cx="10455567" cy="73624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dirty="0"/>
              <a:t>7COM1079-2024  Student Group No: A238</a:t>
            </a:r>
            <a:endParaRPr dirty="0"/>
          </a:p>
        </p:txBody>
      </p:sp>
      <p:sp>
        <p:nvSpPr>
          <p:cNvPr id="5" name="TextBox 4"/>
          <p:cNvSpPr txBox="1"/>
          <p:nvPr/>
        </p:nvSpPr>
        <p:spPr>
          <a:xfrm>
            <a:off x="5527040" y="223520"/>
            <a:ext cx="6167120" cy="783590"/>
          </a:xfrm>
          <a:prstGeom prst="rect">
            <a:avLst/>
          </a:prstGeom>
          <a:noFill/>
        </p:spPr>
        <p:txBody>
          <a:bodyPr wrap="square">
            <a:spAutoFit/>
          </a:bodyPr>
          <a:lstStyle/>
          <a:p>
            <a:r>
              <a:rPr kumimoji="0" lang="en-GB" sz="1500" b="0" i="0" u="none" strike="noStrike" kern="0" cap="none" spc="0" normalizeH="0" baseline="0" noProof="0" dirty="0">
                <a:ln>
                  <a:noFill/>
                </a:ln>
                <a:solidFill>
                  <a:srgbClr val="FFFFFF"/>
                </a:solidFill>
                <a:effectLst/>
                <a:uLnTx/>
                <a:uFillTx/>
                <a:latin typeface="Arial" panose="020B0604020202020204"/>
                <a:cs typeface="Arial" panose="020B0604020202020204"/>
                <a:sym typeface="Arial" panose="020B0604020202020204"/>
              </a:rPr>
              <a:t>Names of Student Attendees: </a:t>
            </a:r>
            <a:r>
              <a:rPr kumimoji="0" lang="en-GB" sz="1500" b="0" i="0" u="none" strike="noStrike" kern="0" cap="none" spc="0" normalizeH="0" baseline="0" noProof="0" dirty="0" err="1">
                <a:ln>
                  <a:noFill/>
                </a:ln>
                <a:solidFill>
                  <a:srgbClr val="FFFFFF"/>
                </a:solidFill>
                <a:effectLst/>
                <a:uLnTx/>
                <a:uFillTx/>
                <a:latin typeface="Arial" panose="020B0604020202020204"/>
                <a:cs typeface="Arial" panose="020B0604020202020204"/>
                <a:sym typeface="Arial" panose="020B0604020202020204"/>
              </a:rPr>
              <a:t>Esika</a:t>
            </a:r>
            <a:r>
              <a:rPr kumimoji="0" lang="en-GB" sz="1500" b="0" i="0" u="none" strike="noStrike" kern="0" cap="none" spc="0" normalizeH="0" baseline="0" noProof="0" dirty="0">
                <a:ln>
                  <a:noFill/>
                </a:ln>
                <a:solidFill>
                  <a:srgbClr val="FFFFFF"/>
                </a:solidFill>
                <a:effectLst/>
                <a:uLnTx/>
                <a:uFillTx/>
                <a:latin typeface="Arial" panose="020B0604020202020204"/>
                <a:cs typeface="Arial" panose="020B0604020202020204"/>
                <a:sym typeface="Arial" panose="020B0604020202020204"/>
              </a:rPr>
              <a:t> Arifin </a:t>
            </a:r>
            <a:r>
              <a:rPr kumimoji="0" lang="en-GB" sz="1500" b="0" i="0" u="none" strike="noStrike" kern="0" cap="none" spc="0" normalizeH="0" baseline="0" noProof="0" dirty="0" err="1">
                <a:ln>
                  <a:noFill/>
                </a:ln>
                <a:solidFill>
                  <a:srgbClr val="FFFFFF"/>
                </a:solidFill>
                <a:effectLst/>
                <a:uLnTx/>
                <a:uFillTx/>
                <a:latin typeface="Arial" panose="020B0604020202020204"/>
                <a:cs typeface="Arial" panose="020B0604020202020204"/>
                <a:sym typeface="Arial" panose="020B0604020202020204"/>
              </a:rPr>
              <a:t>Rumky</a:t>
            </a:r>
            <a:r>
              <a:rPr kumimoji="0" lang="en-GB" sz="1500" b="0" i="0" u="none" strike="noStrike" kern="0" cap="none" spc="0" normalizeH="0" baseline="0" noProof="0" dirty="0">
                <a:ln>
                  <a:noFill/>
                </a:ln>
                <a:solidFill>
                  <a:srgbClr val="FFFFFF"/>
                </a:solidFill>
                <a:effectLst/>
                <a:uLnTx/>
                <a:uFillTx/>
                <a:latin typeface="Arial" panose="020B0604020202020204"/>
                <a:cs typeface="Arial" panose="020B0604020202020204"/>
                <a:sym typeface="Arial" panose="020B0604020202020204"/>
              </a:rPr>
              <a:t>, Jason Banks, Azubuike Precious </a:t>
            </a:r>
            <a:r>
              <a:rPr kumimoji="0" lang="en-GB" sz="1500" b="0" i="0" u="none" strike="noStrike" kern="0" cap="none" spc="0" normalizeH="0" baseline="0" noProof="0" dirty="0" err="1">
                <a:ln>
                  <a:noFill/>
                </a:ln>
                <a:solidFill>
                  <a:srgbClr val="FFFFFF"/>
                </a:solidFill>
                <a:effectLst/>
                <a:uLnTx/>
                <a:uFillTx/>
                <a:latin typeface="Arial" panose="020B0604020202020204"/>
                <a:cs typeface="Arial" panose="020B0604020202020204"/>
                <a:sym typeface="Arial" panose="020B0604020202020204"/>
              </a:rPr>
              <a:t>Iheayichukwu</a:t>
            </a:r>
            <a:r>
              <a:rPr kumimoji="0" lang="en-GB" sz="1500" b="0" i="0" u="none" strike="noStrike" kern="0" cap="none" spc="0" normalizeH="0" baseline="0" noProof="0" dirty="0">
                <a:ln>
                  <a:noFill/>
                </a:ln>
                <a:solidFill>
                  <a:srgbClr val="FFFFFF"/>
                </a:solidFill>
                <a:effectLst/>
                <a:uLnTx/>
                <a:uFillTx/>
                <a:latin typeface="Arial" panose="020B0604020202020204"/>
                <a:cs typeface="Arial" panose="020B0604020202020204"/>
                <a:sym typeface="Arial" panose="020B0604020202020204"/>
              </a:rPr>
              <a:t>, MD Humayun Kibria Shakib, </a:t>
            </a:r>
            <a:r>
              <a:rPr kumimoji="0" lang="en-GB" sz="1500" b="0" i="0" u="none" strike="noStrike" kern="0" cap="none" spc="0" normalizeH="0" baseline="0" noProof="0" dirty="0" err="1">
                <a:ln>
                  <a:noFill/>
                </a:ln>
                <a:solidFill>
                  <a:srgbClr val="FFFFFF"/>
                </a:solidFill>
                <a:effectLst/>
                <a:uLnTx/>
                <a:uFillTx/>
                <a:latin typeface="Arial" panose="020B0604020202020204"/>
                <a:cs typeface="Arial" panose="020B0604020202020204"/>
                <a:sym typeface="Arial" panose="020B0604020202020204"/>
              </a:rPr>
              <a:t>Hodan Abdi</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subTitle" idx="1"/>
          </p:nvPr>
        </p:nvSpPr>
        <p:spPr>
          <a:xfrm>
            <a:off x="965288" y="1285092"/>
            <a:ext cx="10110240" cy="58802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2"/>
              </a:buClr>
              <a:buSzPts val="3600"/>
              <a:buNone/>
            </a:pPr>
            <a:r>
              <a:rPr lang="en-GB" dirty="0"/>
              <a:t>Dataset </a:t>
            </a:r>
            <a:r>
              <a:rPr lang="en-GB" dirty="0">
                <a:solidFill>
                  <a:srgbClr val="203232"/>
                </a:solidFill>
              </a:rPr>
              <a:t>ID</a:t>
            </a:r>
            <a:r>
              <a:rPr lang="en-GB" dirty="0"/>
              <a:t>:</a:t>
            </a:r>
            <a:r>
              <a:rPr lang="en-GB" sz="1600" dirty="0">
                <a:solidFill>
                  <a:srgbClr val="FF0000"/>
                </a:solidFill>
              </a:rPr>
              <a:t>   </a:t>
            </a:r>
            <a:r>
              <a:rPr lang="en-GB" sz="2400" dirty="0">
                <a:solidFill>
                  <a:srgbClr val="FF0000"/>
                </a:solidFill>
              </a:rPr>
              <a:t>DS161 London Borough Demographics</a:t>
            </a:r>
            <a:endParaRPr sz="2400" dirty="0">
              <a:solidFill>
                <a:srgbClr val="FF0000"/>
              </a:solidFill>
            </a:endParaRPr>
          </a:p>
          <a:p>
            <a:pPr marL="0" lvl="0" indent="0" algn="l" rtl="0">
              <a:lnSpc>
                <a:spcPct val="80000"/>
              </a:lnSpc>
              <a:spcBef>
                <a:spcPts val="0"/>
              </a:spcBef>
              <a:spcAft>
                <a:spcPts val="0"/>
              </a:spcAft>
              <a:buClr>
                <a:schemeClr val="dk2"/>
              </a:buClr>
              <a:buSzPts val="3600"/>
              <a:buNone/>
            </a:pPr>
            <a:endParaRPr sz="2400" dirty="0">
              <a:solidFill>
                <a:srgbClr val="FF0000"/>
              </a:solidFill>
            </a:endParaRPr>
          </a:p>
        </p:txBody>
      </p:sp>
      <p:sp>
        <p:nvSpPr>
          <p:cNvPr id="98" name="Google Shape;98;p16"/>
          <p:cNvSpPr txBox="1">
            <a:spLocks noGrp="1"/>
          </p:cNvSpPr>
          <p:nvPr>
            <p:ph type="ftr" idx="11"/>
          </p:nvPr>
        </p:nvSpPr>
        <p:spPr>
          <a:xfrm>
            <a:off x="965288" y="791022"/>
            <a:ext cx="9129687" cy="23083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dirty="0"/>
              <a:t>7COM1079-2024  Student Group No: A 238</a:t>
            </a:r>
            <a:endParaRPr dirty="0"/>
          </a:p>
        </p:txBody>
      </p:sp>
      <p:sp>
        <p:nvSpPr>
          <p:cNvPr id="99" name="Google Shape;99;p16"/>
          <p:cNvSpPr txBox="1">
            <a:spLocks noGrp="1"/>
          </p:cNvSpPr>
          <p:nvPr>
            <p:ph type="sldNum" idx="12"/>
          </p:nvPr>
        </p:nvSpPr>
        <p:spPr>
          <a:xfrm>
            <a:off x="10954512" y="555565"/>
            <a:ext cx="622800" cy="230832"/>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a:t>2</a:t>
            </a:r>
            <a:endParaRPr lang="en-GB"/>
          </a:p>
        </p:txBody>
      </p:sp>
      <p:sp>
        <p:nvSpPr>
          <p:cNvPr id="100" name="Google Shape;100;p16"/>
          <p:cNvSpPr txBox="1">
            <a:spLocks noGrp="1"/>
          </p:cNvSpPr>
          <p:nvPr>
            <p:ph type="ctrTitle"/>
          </p:nvPr>
        </p:nvSpPr>
        <p:spPr>
          <a:xfrm>
            <a:off x="965288" y="1860865"/>
            <a:ext cx="10974945" cy="269918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400"/>
              <a:buFont typeface="Calibri" panose="020F0502020204030204"/>
              <a:buNone/>
            </a:pPr>
            <a:r>
              <a:rPr lang="en-GB" sz="2400" b="0" dirty="0">
                <a:latin typeface="Calibri" panose="020F0502020204030204"/>
                <a:ea typeface="Calibri" panose="020F0502020204030204"/>
                <a:cs typeface="Calibri" panose="020F0502020204030204"/>
                <a:sym typeface="Calibri" panose="020F0502020204030204"/>
              </a:rPr>
              <a:t>This dataset is interesting because it provides comprehensive insights into the socioeconomic and demographic characteristics of London’s boroughs. It allows for analysing how factors like population density, employment rates, and greenspace influence key outcomes such as house prices, providing a deeper understanding of urban living conditions and economic trends.</a:t>
            </a:r>
            <a:endParaRPr sz="2400" b="0" dirty="0">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Clr>
                <a:schemeClr val="dk1"/>
              </a:buClr>
              <a:buSzPts val="2400"/>
              <a:buFont typeface="Calibri" panose="020F0502020204030204"/>
              <a:buNone/>
            </a:pPr>
            <a:br>
              <a:rPr lang="en-GB" sz="2400" b="0" dirty="0">
                <a:latin typeface="Calibri" panose="020F0502020204030204"/>
                <a:ea typeface="Calibri" panose="020F0502020204030204"/>
                <a:cs typeface="Calibri" panose="020F0502020204030204"/>
                <a:sym typeface="Calibri" panose="020F0502020204030204"/>
              </a:rPr>
            </a:br>
            <a:r>
              <a:rPr lang="en-GB" sz="2400" b="0" i="1" dirty="0">
                <a:solidFill>
                  <a:srgbClr val="008AAB"/>
                </a:solidFill>
                <a:latin typeface="Calibri" panose="020F0502020204030204"/>
                <a:ea typeface="Calibri" panose="020F0502020204030204"/>
                <a:cs typeface="Calibri" panose="020F0502020204030204"/>
                <a:sym typeface="Calibri" panose="020F0502020204030204"/>
              </a:rPr>
              <a:t>ONE independent: Population density (people per hectare), 2016</a:t>
            </a:r>
            <a:endParaRPr sz="2400" b="0" i="1" dirty="0">
              <a:solidFill>
                <a:srgbClr val="008AAB"/>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Clr>
                <a:schemeClr val="dk1"/>
              </a:buClr>
              <a:buSzPts val="2400"/>
              <a:buFont typeface="Calibri" panose="020F0502020204030204"/>
              <a:buNone/>
            </a:pPr>
            <a:r>
              <a:rPr lang="en-GB" sz="2400" b="0" i="1" dirty="0">
                <a:solidFill>
                  <a:srgbClr val="008AAB"/>
                </a:solidFill>
                <a:latin typeface="Calibri" panose="020F0502020204030204"/>
                <a:ea typeface="Calibri" panose="020F0502020204030204"/>
                <a:cs typeface="Calibri" panose="020F0502020204030204"/>
                <a:sym typeface="Calibri" panose="020F0502020204030204"/>
              </a:rPr>
              <a:t>ONE dependent variable:  Median House Price (£), 2014</a:t>
            </a:r>
            <a:br>
              <a:rPr lang="en-GB" sz="2400" b="0" dirty="0">
                <a:latin typeface="Calibri" panose="020F0502020204030204"/>
                <a:ea typeface="Calibri" panose="020F0502020204030204"/>
                <a:cs typeface="Calibri" panose="020F0502020204030204"/>
                <a:sym typeface="Calibri" panose="020F0502020204030204"/>
              </a:rPr>
            </a:br>
            <a:endParaRPr dirty="0"/>
          </a:p>
        </p:txBody>
      </p:sp>
      <p:sp>
        <p:nvSpPr>
          <p:cNvPr id="101" name="Google Shape;101;p16"/>
          <p:cNvSpPr txBox="1"/>
          <p:nvPr/>
        </p:nvSpPr>
        <p:spPr>
          <a:xfrm>
            <a:off x="6766560" y="5385816"/>
            <a:ext cx="4188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subTitle" idx="1"/>
          </p:nvPr>
        </p:nvSpPr>
        <p:spPr>
          <a:xfrm>
            <a:off x="965289" y="1147638"/>
            <a:ext cx="9753625" cy="230832"/>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2"/>
              </a:buClr>
              <a:buSzPts val="3600"/>
              <a:buNone/>
            </a:pPr>
            <a:r>
              <a:rPr lang="en-GB"/>
              <a:t>Our Research Question is </a:t>
            </a:r>
            <a:endParaRPr lang="en-GB"/>
          </a:p>
        </p:txBody>
      </p:sp>
      <p:sp>
        <p:nvSpPr>
          <p:cNvPr id="108" name="Google Shape;108;p17"/>
          <p:cNvSpPr txBox="1">
            <a:spLocks noGrp="1"/>
          </p:cNvSpPr>
          <p:nvPr>
            <p:ph type="ftr" idx="11"/>
          </p:nvPr>
        </p:nvSpPr>
        <p:spPr>
          <a:xfrm>
            <a:off x="965289" y="791022"/>
            <a:ext cx="7176911" cy="23083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dirty="0"/>
              <a:t>PRE 7COM1079-2024  Student Group No: A 238</a:t>
            </a:r>
            <a:endParaRPr dirty="0"/>
          </a:p>
        </p:txBody>
      </p:sp>
      <p:sp>
        <p:nvSpPr>
          <p:cNvPr id="109" name="Google Shape;109;p17"/>
          <p:cNvSpPr txBox="1">
            <a:spLocks noGrp="1"/>
          </p:cNvSpPr>
          <p:nvPr>
            <p:ph type="sldNum" idx="12"/>
          </p:nvPr>
        </p:nvSpPr>
        <p:spPr>
          <a:xfrm>
            <a:off x="10616400" y="791022"/>
            <a:ext cx="622800" cy="230832"/>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a:t>3</a:t>
            </a:r>
            <a:endParaRPr lang="en-GB"/>
          </a:p>
        </p:txBody>
      </p:sp>
      <p:sp>
        <p:nvSpPr>
          <p:cNvPr id="110" name="Google Shape;110;p17"/>
          <p:cNvSpPr txBox="1">
            <a:spLocks noGrp="1"/>
          </p:cNvSpPr>
          <p:nvPr>
            <p:ph type="ctrTitle"/>
          </p:nvPr>
        </p:nvSpPr>
        <p:spPr>
          <a:xfrm>
            <a:off x="965289" y="1893914"/>
            <a:ext cx="10640594" cy="2678085"/>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1200"/>
              </a:spcBef>
              <a:spcAft>
                <a:spcPts val="0"/>
              </a:spcAft>
              <a:buClr>
                <a:srgbClr val="000000"/>
              </a:buClr>
              <a:buSzPts val="2000"/>
              <a:buChar char="●"/>
            </a:pPr>
            <a:r>
              <a:rPr lang="en-GB" sz="2000" b="0" dirty="0">
                <a:solidFill>
                  <a:srgbClr val="000000"/>
                </a:solidFill>
              </a:rPr>
              <a:t>Is there a correlation between median house price and population density?</a:t>
            </a:r>
            <a:endParaRPr sz="2000" dirty="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sldNum" idx="12"/>
          </p:nvPr>
        </p:nvSpPr>
        <p:spPr>
          <a:xfrm>
            <a:off x="11269543" y="284375"/>
            <a:ext cx="558281" cy="221244"/>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a:t>4</a:t>
            </a:r>
            <a:endParaRPr lang="en-GB"/>
          </a:p>
        </p:txBody>
      </p:sp>
      <p:sp>
        <p:nvSpPr>
          <p:cNvPr id="116" name="Google Shape;116;p18"/>
          <p:cNvSpPr txBox="1">
            <a:spLocks noGrp="1"/>
          </p:cNvSpPr>
          <p:nvPr>
            <p:ph type="ctrTitle"/>
          </p:nvPr>
        </p:nvSpPr>
        <p:spPr>
          <a:xfrm>
            <a:off x="253350" y="790174"/>
            <a:ext cx="11685300" cy="3609106"/>
          </a:xfrm>
          <a:prstGeom prst="rect">
            <a:avLst/>
          </a:prstGeom>
          <a:noFill/>
          <a:ln w="9525" cap="flat" cmpd="sng">
            <a:solidFill>
              <a:schemeClr val="accent1"/>
            </a:solidFill>
            <a:prstDash val="solid"/>
            <a:round/>
            <a:headEnd type="none" w="sm" len="sm"/>
            <a:tailEnd type="none" w="sm" len="sm"/>
          </a:ln>
        </p:spPr>
        <p:txBody>
          <a:bodyPr spcFirstLastPara="1" wrap="square" lIns="108000" tIns="0" rIns="0" bIns="0" anchor="t" anchorCtr="0">
            <a:noAutofit/>
          </a:bodyPr>
          <a:lstStyle/>
          <a:p>
            <a:pPr marL="0" lvl="0" indent="0" algn="ctr" rtl="0">
              <a:lnSpc>
                <a:spcPct val="100000"/>
              </a:lnSpc>
              <a:spcBef>
                <a:spcPts val="0"/>
              </a:spcBef>
              <a:spcAft>
                <a:spcPts val="0"/>
              </a:spcAft>
              <a:buNone/>
            </a:pPr>
            <a:r>
              <a:rPr lang="en-GB" sz="4200" dirty="0">
                <a:solidFill>
                  <a:srgbClr val="212121"/>
                </a:solidFill>
              </a:rPr>
              <a:t>Hypotheses</a:t>
            </a:r>
            <a:br>
              <a:rPr lang="en-GB" sz="4200" dirty="0">
                <a:solidFill>
                  <a:srgbClr val="212121"/>
                </a:solidFill>
              </a:rPr>
            </a:br>
            <a:br>
              <a:rPr lang="en-GB" sz="4200" dirty="0">
                <a:solidFill>
                  <a:srgbClr val="212121"/>
                </a:solidFill>
              </a:rPr>
            </a:br>
            <a:endParaRPr sz="1600" dirty="0">
              <a:solidFill>
                <a:srgbClr val="000000"/>
              </a:solidFill>
            </a:endParaRPr>
          </a:p>
          <a:p>
            <a:pPr marL="0" lvl="0" indent="0" algn="l" rtl="0">
              <a:lnSpc>
                <a:spcPct val="115000"/>
              </a:lnSpc>
              <a:spcBef>
                <a:spcPts val="0"/>
              </a:spcBef>
              <a:spcAft>
                <a:spcPts val="0"/>
              </a:spcAft>
              <a:buNone/>
            </a:pPr>
            <a:r>
              <a:rPr lang="en-GB" sz="2000" dirty="0">
                <a:solidFill>
                  <a:srgbClr val="000000"/>
                </a:solidFill>
              </a:rPr>
              <a:t>Null Hypothesis (H₀): </a:t>
            </a:r>
            <a:r>
              <a:rPr lang="en-GB" sz="2000" b="0" dirty="0">
                <a:solidFill>
                  <a:srgbClr val="000000"/>
                </a:solidFill>
              </a:rPr>
              <a:t>There is no correlation between median house price and population density.</a:t>
            </a:r>
            <a:endParaRPr sz="2000" b="0" dirty="0">
              <a:solidFill>
                <a:srgbClr val="000000"/>
              </a:solidFill>
            </a:endParaRPr>
          </a:p>
          <a:p>
            <a:pPr marL="0" lvl="0" indent="0" algn="l" rtl="0">
              <a:lnSpc>
                <a:spcPct val="115000"/>
              </a:lnSpc>
              <a:spcBef>
                <a:spcPts val="1200"/>
              </a:spcBef>
              <a:spcAft>
                <a:spcPts val="0"/>
              </a:spcAft>
              <a:buNone/>
            </a:pPr>
            <a:r>
              <a:rPr lang="en-GB" sz="2000" dirty="0">
                <a:solidFill>
                  <a:srgbClr val="000000"/>
                </a:solidFill>
              </a:rPr>
              <a:t>Alternative Hypothesis (H₁): 	</a:t>
            </a:r>
            <a:r>
              <a:rPr lang="en-GB" sz="2000" b="0" dirty="0">
                <a:solidFill>
                  <a:srgbClr val="000000"/>
                </a:solidFill>
              </a:rPr>
              <a:t>There is a correlation between the median house price and </a:t>
            </a:r>
            <a:r>
              <a:rPr lang="en-GB" sz="2000" b="0" dirty="0">
                <a:solidFill>
                  <a:srgbClr val="000000"/>
                </a:solidFill>
                <a:sym typeface="+mn-ea"/>
              </a:rPr>
              <a:t>population density</a:t>
            </a:r>
            <a:r>
              <a:rPr lang="en-GB" sz="2000" b="0" dirty="0">
                <a:solidFill>
                  <a:srgbClr val="000000"/>
                </a:solidFill>
              </a:rPr>
              <a:t>.</a:t>
            </a:r>
            <a:endParaRPr sz="2000" b="0" dirty="0">
              <a:solidFill>
                <a:srgbClr val="000000"/>
              </a:solidFill>
            </a:endParaRPr>
          </a:p>
          <a:p>
            <a:pPr marL="0" lvl="0" indent="0" algn="l" rtl="0">
              <a:lnSpc>
                <a:spcPct val="115000"/>
              </a:lnSpc>
              <a:spcBef>
                <a:spcPts val="1200"/>
              </a:spcBef>
              <a:spcAft>
                <a:spcPts val="0"/>
              </a:spcAft>
              <a:buNone/>
            </a:pPr>
            <a:endParaRPr sz="1600" dirty="0">
              <a:solidFill>
                <a:srgbClr val="000000"/>
              </a:solidFill>
            </a:endParaRPr>
          </a:p>
          <a:p>
            <a:pPr marL="0" lvl="0" indent="0" algn="l" rtl="0">
              <a:lnSpc>
                <a:spcPct val="115000"/>
              </a:lnSpc>
              <a:spcBef>
                <a:spcPts val="1200"/>
              </a:spcBef>
              <a:spcAft>
                <a:spcPts val="0"/>
              </a:spcAft>
              <a:buNone/>
            </a:pPr>
            <a:endParaRPr sz="1600" b="0" dirty="0">
              <a:solidFill>
                <a:srgbClr val="000000"/>
              </a:solidFill>
            </a:endParaRPr>
          </a:p>
          <a:p>
            <a:pPr marL="0" lvl="0" indent="0" algn="l" rtl="0">
              <a:lnSpc>
                <a:spcPct val="115000"/>
              </a:lnSpc>
              <a:spcBef>
                <a:spcPts val="1200"/>
              </a:spcBef>
              <a:spcAft>
                <a:spcPts val="0"/>
              </a:spcAft>
              <a:buNone/>
            </a:pPr>
            <a:endParaRPr sz="1600" b="0" dirty="0">
              <a:solidFill>
                <a:srgbClr val="000000"/>
              </a:solidFill>
            </a:endParaRPr>
          </a:p>
          <a:p>
            <a:pPr marL="0" lvl="0" indent="0" algn="l" rtl="0">
              <a:lnSpc>
                <a:spcPct val="115000"/>
              </a:lnSpc>
              <a:spcBef>
                <a:spcPts val="1200"/>
              </a:spcBef>
              <a:spcAft>
                <a:spcPts val="0"/>
              </a:spcAft>
              <a:buNone/>
            </a:pPr>
            <a:endParaRPr sz="1600" b="0" dirty="0">
              <a:solidFill>
                <a:srgbClr val="000000"/>
              </a:solidFill>
            </a:endParaRPr>
          </a:p>
          <a:p>
            <a:pPr marL="0" lvl="0" indent="0" algn="l" rtl="0">
              <a:lnSpc>
                <a:spcPct val="115000"/>
              </a:lnSpc>
              <a:spcBef>
                <a:spcPts val="1200"/>
              </a:spcBef>
              <a:spcAft>
                <a:spcPts val="0"/>
              </a:spcAft>
              <a:buNone/>
            </a:pPr>
            <a:endParaRPr sz="1600" b="0" dirty="0">
              <a:solidFill>
                <a:srgbClr val="000000"/>
              </a:solidFill>
            </a:endParaRPr>
          </a:p>
          <a:p>
            <a:pPr marL="0" lvl="0" indent="0" algn="l" rtl="0">
              <a:lnSpc>
                <a:spcPct val="115000"/>
              </a:lnSpc>
              <a:spcBef>
                <a:spcPts val="1200"/>
              </a:spcBef>
              <a:spcAft>
                <a:spcPts val="0"/>
              </a:spcAft>
              <a:buNone/>
            </a:pPr>
            <a:endParaRPr sz="1600" b="0" dirty="0">
              <a:solidFill>
                <a:srgbClr val="000000"/>
              </a:solidFill>
            </a:endParaRPr>
          </a:p>
          <a:p>
            <a:pPr marL="0" lvl="0" indent="0" algn="l" rtl="0">
              <a:lnSpc>
                <a:spcPct val="115000"/>
              </a:lnSpc>
              <a:spcBef>
                <a:spcPts val="1200"/>
              </a:spcBef>
              <a:spcAft>
                <a:spcPts val="0"/>
              </a:spcAft>
              <a:buNone/>
            </a:pPr>
            <a:endParaRPr sz="1600" b="0" dirty="0">
              <a:solidFill>
                <a:srgbClr val="666666"/>
              </a:solidFill>
            </a:endParaRPr>
          </a:p>
          <a:p>
            <a:pPr marL="0" lvl="0" indent="0" algn="l" rtl="0">
              <a:lnSpc>
                <a:spcPct val="108000"/>
              </a:lnSpc>
              <a:spcBef>
                <a:spcPts val="1200"/>
              </a:spcBef>
              <a:spcAft>
                <a:spcPts val="0"/>
              </a:spcAft>
              <a:buClr>
                <a:schemeClr val="dk1"/>
              </a:buClr>
              <a:buSzPts val="2000"/>
              <a:buFont typeface="Arial" panose="020B0604020202020204"/>
              <a:buNone/>
            </a:pPr>
            <a:endParaRPr sz="16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9"/>
          <p:cNvSpPr txBox="1">
            <a:spLocks noGrp="1"/>
          </p:cNvSpPr>
          <p:nvPr>
            <p:ph type="ftr" idx="11"/>
          </p:nvPr>
        </p:nvSpPr>
        <p:spPr>
          <a:xfrm>
            <a:off x="2259150" y="136194"/>
            <a:ext cx="7176900" cy="569700"/>
          </a:xfrm>
          <a:prstGeom prst="rect">
            <a:avLst/>
          </a:prstGeom>
          <a:noFill/>
          <a:ln>
            <a:noFill/>
          </a:ln>
        </p:spPr>
        <p:txBody>
          <a:bodyPr spcFirstLastPara="1" wrap="square" lIns="0" tIns="0" rIns="0" bIns="0" anchor="t" anchorCtr="0">
            <a:noAutofit/>
          </a:bodyPr>
          <a:lstStyle/>
          <a:p>
            <a:pPr marL="0" lvl="0" indent="0" algn="ctr" rtl="0">
              <a:lnSpc>
                <a:spcPct val="115000"/>
              </a:lnSpc>
              <a:spcBef>
                <a:spcPts val="1200"/>
              </a:spcBef>
              <a:spcAft>
                <a:spcPts val="0"/>
              </a:spcAft>
              <a:buNone/>
            </a:pPr>
            <a:r>
              <a:rPr lang="en-GB" sz="3750" b="1">
                <a:solidFill>
                  <a:srgbClr val="000000"/>
                </a:solidFill>
              </a:rPr>
              <a:t>Dataset Sample</a:t>
            </a:r>
            <a:endParaRPr sz="3750" b="1">
              <a:solidFill>
                <a:srgbClr val="000000"/>
              </a:solidFill>
            </a:endParaRPr>
          </a:p>
          <a:p>
            <a:pPr marL="0" lvl="0" indent="0" algn="ctr" rtl="0">
              <a:spcBef>
                <a:spcPts val="200"/>
              </a:spcBef>
              <a:spcAft>
                <a:spcPts val="0"/>
              </a:spcAft>
              <a:buNone/>
            </a:pPr>
            <a:endParaRPr sz="3750" b="1">
              <a:solidFill>
                <a:srgbClr val="212121"/>
              </a:solidFill>
              <a:latin typeface="Amatic SC" panose="00000500000000000000"/>
              <a:ea typeface="Amatic SC" panose="00000500000000000000"/>
              <a:cs typeface="Amatic SC" panose="00000500000000000000"/>
              <a:sym typeface="Amatic SC" panose="00000500000000000000"/>
            </a:endParaRPr>
          </a:p>
          <a:p>
            <a:pPr marL="0" lvl="0" indent="0" algn="l" rtl="0">
              <a:spcBef>
                <a:spcPts val="0"/>
              </a:spcBef>
              <a:spcAft>
                <a:spcPts val="0"/>
              </a:spcAft>
              <a:buNone/>
            </a:pPr>
          </a:p>
        </p:txBody>
      </p:sp>
      <p:sp>
        <p:nvSpPr>
          <p:cNvPr id="123" name="Google Shape;123;p19"/>
          <p:cNvSpPr txBox="1">
            <a:spLocks noGrp="1"/>
          </p:cNvSpPr>
          <p:nvPr>
            <p:ph type="sldNum" idx="12"/>
          </p:nvPr>
        </p:nvSpPr>
        <p:spPr>
          <a:xfrm>
            <a:off x="10616400" y="791022"/>
            <a:ext cx="622800" cy="230832"/>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rcRect b="13732"/>
          <a:stretch>
            <a:fillRect/>
          </a:stretch>
        </p:blipFill>
        <p:spPr>
          <a:xfrm>
            <a:off x="2339745" y="920254"/>
            <a:ext cx="7512510" cy="4495026"/>
          </a:xfrm>
          <a:prstGeom prst="rect">
            <a:avLst/>
          </a:prstGeom>
        </p:spPr>
      </p:pic>
    </p:spTree>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1272</Words>
  <Application>WPS Presentation</Application>
  <PresentationFormat>Widescreen</PresentationFormat>
  <Paragraphs>47</Paragraphs>
  <Slides>5</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Arial</vt:lpstr>
      <vt:lpstr>SimSun</vt:lpstr>
      <vt:lpstr>Wingdings</vt:lpstr>
      <vt:lpstr>Arial</vt:lpstr>
      <vt:lpstr>Calibri</vt:lpstr>
      <vt:lpstr>Amatic SC</vt:lpstr>
      <vt:lpstr>Microsoft YaHei</vt:lpstr>
      <vt:lpstr>Arial Unicode MS</vt:lpstr>
      <vt:lpstr>Segoe Print</vt:lpstr>
      <vt:lpstr>Herts Theme</vt:lpstr>
      <vt:lpstr>Research Question –  Tutorial Presentation for Feedback Date: 14/11/2014 </vt:lpstr>
      <vt:lpstr>ONE dependent variable:  Median House Price (£), 2014 </vt:lpstr>
      <vt:lpstr>Is there a correlation between median house prices and population density?</vt:lpstr>
      <vt:lpstr>Alternative Hypothesis (H₁): 	There is a correlation between the median house price and population density.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dc:creator>
  <cp:lastModifiedBy>presh</cp:lastModifiedBy>
  <cp:revision>8</cp:revision>
  <dcterms:created xsi:type="dcterms:W3CDTF">2024-11-14T12:55:00Z</dcterms:created>
  <dcterms:modified xsi:type="dcterms:W3CDTF">2024-11-15T12:23:56Z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2755B63FAE4744FC8E8CDB24C404A621_13</vt:lpwstr>
  </property>
  <property fmtid="{D5CDD505-2E9C-101B-9397-08002B2CF9AE}" pid="3" name="KSOProductBuildVer">
    <vt:lpwstr>1033-12.2.0.18638</vt:lpwstr>
  </property>
</Properties>
</file>