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66" r:id="rId4"/>
  </p:sldMasterIdLst>
  <p:notesMasterIdLst>
    <p:notesMasterId r:id="rId19"/>
  </p:notesMasterIdLst>
  <p:handoutMasterIdLst>
    <p:handoutMasterId r:id="rId20"/>
  </p:handoutMasterIdLst>
  <p:sldIdLst>
    <p:sldId id="256" r:id="rId5"/>
    <p:sldId id="277" r:id="rId6"/>
    <p:sldId id="262" r:id="rId7"/>
    <p:sldId id="295" r:id="rId8"/>
    <p:sldId id="296" r:id="rId9"/>
    <p:sldId id="297" r:id="rId10"/>
    <p:sldId id="298" r:id="rId11"/>
    <p:sldId id="299" r:id="rId12"/>
    <p:sldId id="300" r:id="rId13"/>
    <p:sldId id="301" r:id="rId14"/>
    <p:sldId id="302" r:id="rId15"/>
    <p:sldId id="303" r:id="rId16"/>
    <p:sldId id="304" r:id="rId17"/>
    <p:sldId id="276" r:id="rId18"/>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Yazar" initials="Y"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660"/>
  </p:normalViewPr>
  <p:slideViewPr>
    <p:cSldViewPr snapToGrid="0">
      <p:cViewPr varScale="1">
        <p:scale>
          <a:sx n="107" d="100"/>
          <a:sy n="107" d="100"/>
        </p:scale>
        <p:origin x="138" y="150"/>
      </p:cViewPr>
      <p:guideLst>
        <p:guide orient="horz" pos="3360"/>
        <p:guide pos="3840"/>
      </p:guideLst>
    </p:cSldViewPr>
  </p:slideViewPr>
  <p:notesTextViewPr>
    <p:cViewPr>
      <p:scale>
        <a:sx n="1" d="1"/>
        <a:sy n="1" d="1"/>
      </p:scale>
      <p:origin x="0" y="0"/>
    </p:cViewPr>
  </p:notesTextViewPr>
  <p:notesViewPr>
    <p:cSldViewPr snapToGrid="0">
      <p:cViewPr>
        <p:scale>
          <a:sx n="75" d="100"/>
          <a:sy n="75" d="100"/>
        </p:scale>
        <p:origin x="4044" y="4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dirty="0"/>
          </a:p>
        </p:txBody>
      </p:sp>
      <p:sp>
        <p:nvSpPr>
          <p:cNvPr id="3" name="Tarih Yer Tutucusu 2">
            <a:extLst>
              <a:ext uri="{FF2B5EF4-FFF2-40B4-BE49-F238E27FC236}">
                <a16:creationId xmlns=""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4F167AC-CB63-4BE7-BF4C-E80469382966}" type="datetime1">
              <a:rPr lang="tr-TR" smtClean="0"/>
              <a:t>15.03.2024</a:t>
            </a:fld>
            <a:endParaRPr lang="tr-TR" dirty="0"/>
          </a:p>
        </p:txBody>
      </p:sp>
      <p:sp>
        <p:nvSpPr>
          <p:cNvPr id="4" name="Alt Bilgi Yer Tutucusu 3">
            <a:extLst>
              <a:ext uri="{FF2B5EF4-FFF2-40B4-BE49-F238E27FC236}">
                <a16:creationId xmlns=""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dirty="0"/>
          </a:p>
        </p:txBody>
      </p:sp>
      <p:sp>
        <p:nvSpPr>
          <p:cNvPr id="5" name="Slayt Numarası Yer Tutucusu 4">
            <a:extLst>
              <a:ext uri="{FF2B5EF4-FFF2-40B4-BE49-F238E27FC236}">
                <a16:creationId xmlns=""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tr-TR" smtClean="0"/>
              <a:t>‹#›</a:t>
            </a:fld>
            <a:endParaRPr lang="tr-TR"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dirty="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7D6A8E-8683-4CB1-B8B0-F9E28376CA64}" type="datetime1">
              <a:rPr lang="tr-TR" smtClean="0"/>
              <a:pPr/>
              <a:t>15.03.2024</a:t>
            </a:fld>
            <a:endParaRPr lang="tr-TR" dirty="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dirty="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tr-TR" noProof="0" smtClean="0"/>
              <a:t>‹#›</a:t>
            </a:fld>
            <a:endParaRPr lang="tr-TR" noProof="0"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noProof="0" dirty="0"/>
          </a:p>
        </p:txBody>
      </p:sp>
      <p:sp>
        <p:nvSpPr>
          <p:cNvPr id="4" name="Slayt Numarası Yer Tutucusu 3"/>
          <p:cNvSpPr>
            <a:spLocks noGrp="1"/>
          </p:cNvSpPr>
          <p:nvPr>
            <p:ph type="sldNum" sz="quarter" idx="5"/>
          </p:nvPr>
        </p:nvSpPr>
        <p:spPr/>
        <p:txBody>
          <a:bodyPr rtlCol="0"/>
          <a:lstStyle/>
          <a:p>
            <a:pPr rtl="0"/>
            <a:fld id="{D4B9A9E5-4F7F-4A7D-9DE1-899232329269}" type="slidenum">
              <a:rPr lang="tr-TR" smtClean="0"/>
              <a:t>1</a:t>
            </a:fld>
            <a:endParaRPr lang="tr-TR" dirty="0"/>
          </a:p>
        </p:txBody>
      </p:sp>
    </p:spTree>
    <p:extLst>
      <p:ext uri="{BB962C8B-B14F-4D97-AF65-F5344CB8AC3E}">
        <p14:creationId xmlns:p14="http://schemas.microsoft.com/office/powerpoint/2010/main" val="3766128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5"/>
          </p:nvPr>
        </p:nvSpPr>
        <p:spPr/>
        <p:txBody>
          <a:bodyPr/>
          <a:lstStyle/>
          <a:p>
            <a:pPr rtl="0"/>
            <a:fld id="{D4B9A9E5-4F7F-4A7D-9DE1-899232329269}" type="slidenum">
              <a:rPr lang="tr-TR" smtClean="0"/>
              <a:t>10</a:t>
            </a:fld>
            <a:endParaRPr lang="tr-TR" dirty="0"/>
          </a:p>
        </p:txBody>
      </p:sp>
    </p:spTree>
    <p:extLst>
      <p:ext uri="{BB962C8B-B14F-4D97-AF65-F5344CB8AC3E}">
        <p14:creationId xmlns:p14="http://schemas.microsoft.com/office/powerpoint/2010/main" val="929144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5"/>
          </p:nvPr>
        </p:nvSpPr>
        <p:spPr/>
        <p:txBody>
          <a:bodyPr/>
          <a:lstStyle/>
          <a:p>
            <a:pPr rtl="0"/>
            <a:fld id="{D4B9A9E5-4F7F-4A7D-9DE1-899232329269}" type="slidenum">
              <a:rPr lang="tr-TR" smtClean="0"/>
              <a:t>11</a:t>
            </a:fld>
            <a:endParaRPr lang="tr-TR" dirty="0"/>
          </a:p>
        </p:txBody>
      </p:sp>
    </p:spTree>
    <p:extLst>
      <p:ext uri="{BB962C8B-B14F-4D97-AF65-F5344CB8AC3E}">
        <p14:creationId xmlns:p14="http://schemas.microsoft.com/office/powerpoint/2010/main" val="1423000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5"/>
          </p:nvPr>
        </p:nvSpPr>
        <p:spPr/>
        <p:txBody>
          <a:bodyPr/>
          <a:lstStyle/>
          <a:p>
            <a:pPr rtl="0"/>
            <a:fld id="{D4B9A9E5-4F7F-4A7D-9DE1-899232329269}" type="slidenum">
              <a:rPr lang="tr-TR" smtClean="0"/>
              <a:t>12</a:t>
            </a:fld>
            <a:endParaRPr lang="tr-TR" dirty="0"/>
          </a:p>
        </p:txBody>
      </p:sp>
    </p:spTree>
    <p:extLst>
      <p:ext uri="{BB962C8B-B14F-4D97-AF65-F5344CB8AC3E}">
        <p14:creationId xmlns:p14="http://schemas.microsoft.com/office/powerpoint/2010/main" val="3719101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5"/>
          </p:nvPr>
        </p:nvSpPr>
        <p:spPr/>
        <p:txBody>
          <a:bodyPr/>
          <a:lstStyle/>
          <a:p>
            <a:pPr rtl="0"/>
            <a:fld id="{D4B9A9E5-4F7F-4A7D-9DE1-899232329269}" type="slidenum">
              <a:rPr lang="tr-TR" smtClean="0"/>
              <a:t>13</a:t>
            </a:fld>
            <a:endParaRPr lang="tr-TR" dirty="0"/>
          </a:p>
        </p:txBody>
      </p:sp>
    </p:spTree>
    <p:extLst>
      <p:ext uri="{BB962C8B-B14F-4D97-AF65-F5344CB8AC3E}">
        <p14:creationId xmlns:p14="http://schemas.microsoft.com/office/powerpoint/2010/main" val="2357152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5"/>
          </p:nvPr>
        </p:nvSpPr>
        <p:spPr/>
        <p:txBody>
          <a:bodyPr/>
          <a:lstStyle/>
          <a:p>
            <a:pPr rtl="0"/>
            <a:fld id="{D4B9A9E5-4F7F-4A7D-9DE1-899232329269}" type="slidenum">
              <a:rPr lang="tr-TR" smtClean="0"/>
              <a:t>14</a:t>
            </a:fld>
            <a:endParaRPr lang="tr-TR" dirty="0"/>
          </a:p>
        </p:txBody>
      </p:sp>
    </p:spTree>
    <p:extLst>
      <p:ext uri="{BB962C8B-B14F-4D97-AF65-F5344CB8AC3E}">
        <p14:creationId xmlns:p14="http://schemas.microsoft.com/office/powerpoint/2010/main" val="322254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5"/>
          </p:nvPr>
        </p:nvSpPr>
        <p:spPr/>
        <p:txBody>
          <a:bodyPr/>
          <a:lstStyle/>
          <a:p>
            <a:pPr rtl="0"/>
            <a:fld id="{D4B9A9E5-4F7F-4A7D-9DE1-899232329269}" type="slidenum">
              <a:rPr lang="tr-TR" smtClean="0"/>
              <a:t>2</a:t>
            </a:fld>
            <a:endParaRPr lang="tr-TR" dirty="0"/>
          </a:p>
        </p:txBody>
      </p:sp>
    </p:spTree>
    <p:extLst>
      <p:ext uri="{BB962C8B-B14F-4D97-AF65-F5344CB8AC3E}">
        <p14:creationId xmlns:p14="http://schemas.microsoft.com/office/powerpoint/2010/main" val="382000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5"/>
          </p:nvPr>
        </p:nvSpPr>
        <p:spPr/>
        <p:txBody>
          <a:bodyPr/>
          <a:lstStyle/>
          <a:p>
            <a:pPr rtl="0"/>
            <a:fld id="{D4B9A9E5-4F7F-4A7D-9DE1-899232329269}" type="slidenum">
              <a:rPr lang="tr-TR" smtClean="0"/>
              <a:t>3</a:t>
            </a:fld>
            <a:endParaRPr lang="tr-TR" dirty="0"/>
          </a:p>
        </p:txBody>
      </p:sp>
    </p:spTree>
    <p:extLst>
      <p:ext uri="{BB962C8B-B14F-4D97-AF65-F5344CB8AC3E}">
        <p14:creationId xmlns:p14="http://schemas.microsoft.com/office/powerpoint/2010/main" val="3677987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5"/>
          </p:nvPr>
        </p:nvSpPr>
        <p:spPr/>
        <p:txBody>
          <a:bodyPr/>
          <a:lstStyle/>
          <a:p>
            <a:pPr rtl="0"/>
            <a:fld id="{D4B9A9E5-4F7F-4A7D-9DE1-899232329269}" type="slidenum">
              <a:rPr lang="tr-TR" smtClean="0"/>
              <a:t>4</a:t>
            </a:fld>
            <a:endParaRPr lang="tr-TR" dirty="0"/>
          </a:p>
        </p:txBody>
      </p:sp>
    </p:spTree>
    <p:extLst>
      <p:ext uri="{BB962C8B-B14F-4D97-AF65-F5344CB8AC3E}">
        <p14:creationId xmlns:p14="http://schemas.microsoft.com/office/powerpoint/2010/main" val="2330522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5"/>
          </p:nvPr>
        </p:nvSpPr>
        <p:spPr/>
        <p:txBody>
          <a:bodyPr/>
          <a:lstStyle/>
          <a:p>
            <a:pPr rtl="0"/>
            <a:fld id="{D4B9A9E5-4F7F-4A7D-9DE1-899232329269}" type="slidenum">
              <a:rPr lang="tr-TR" smtClean="0"/>
              <a:t>5</a:t>
            </a:fld>
            <a:endParaRPr lang="tr-TR" dirty="0"/>
          </a:p>
        </p:txBody>
      </p:sp>
    </p:spTree>
    <p:extLst>
      <p:ext uri="{BB962C8B-B14F-4D97-AF65-F5344CB8AC3E}">
        <p14:creationId xmlns:p14="http://schemas.microsoft.com/office/powerpoint/2010/main" val="4247684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5"/>
          </p:nvPr>
        </p:nvSpPr>
        <p:spPr/>
        <p:txBody>
          <a:bodyPr/>
          <a:lstStyle/>
          <a:p>
            <a:pPr rtl="0"/>
            <a:fld id="{D4B9A9E5-4F7F-4A7D-9DE1-899232329269}" type="slidenum">
              <a:rPr lang="tr-TR" smtClean="0"/>
              <a:t>6</a:t>
            </a:fld>
            <a:endParaRPr lang="tr-TR" dirty="0"/>
          </a:p>
        </p:txBody>
      </p:sp>
    </p:spTree>
    <p:extLst>
      <p:ext uri="{BB962C8B-B14F-4D97-AF65-F5344CB8AC3E}">
        <p14:creationId xmlns:p14="http://schemas.microsoft.com/office/powerpoint/2010/main" val="3810328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5"/>
          </p:nvPr>
        </p:nvSpPr>
        <p:spPr/>
        <p:txBody>
          <a:bodyPr/>
          <a:lstStyle/>
          <a:p>
            <a:pPr rtl="0"/>
            <a:fld id="{D4B9A9E5-4F7F-4A7D-9DE1-899232329269}" type="slidenum">
              <a:rPr lang="tr-TR" smtClean="0"/>
              <a:t>7</a:t>
            </a:fld>
            <a:endParaRPr lang="tr-TR" dirty="0"/>
          </a:p>
        </p:txBody>
      </p:sp>
    </p:spTree>
    <p:extLst>
      <p:ext uri="{BB962C8B-B14F-4D97-AF65-F5344CB8AC3E}">
        <p14:creationId xmlns:p14="http://schemas.microsoft.com/office/powerpoint/2010/main" val="1110658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5"/>
          </p:nvPr>
        </p:nvSpPr>
        <p:spPr/>
        <p:txBody>
          <a:bodyPr/>
          <a:lstStyle/>
          <a:p>
            <a:pPr rtl="0"/>
            <a:fld id="{D4B9A9E5-4F7F-4A7D-9DE1-899232329269}" type="slidenum">
              <a:rPr lang="tr-TR" smtClean="0"/>
              <a:t>8</a:t>
            </a:fld>
            <a:endParaRPr lang="tr-TR" dirty="0"/>
          </a:p>
        </p:txBody>
      </p:sp>
    </p:spTree>
    <p:extLst>
      <p:ext uri="{BB962C8B-B14F-4D97-AF65-F5344CB8AC3E}">
        <p14:creationId xmlns:p14="http://schemas.microsoft.com/office/powerpoint/2010/main" val="1439678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5"/>
          </p:nvPr>
        </p:nvSpPr>
        <p:spPr/>
        <p:txBody>
          <a:bodyPr/>
          <a:lstStyle/>
          <a:p>
            <a:pPr rtl="0"/>
            <a:fld id="{D4B9A9E5-4F7F-4A7D-9DE1-899232329269}" type="slidenum">
              <a:rPr lang="tr-TR" smtClean="0"/>
              <a:t>9</a:t>
            </a:fld>
            <a:endParaRPr lang="tr-TR" dirty="0"/>
          </a:p>
        </p:txBody>
      </p:sp>
    </p:spTree>
    <p:extLst>
      <p:ext uri="{BB962C8B-B14F-4D97-AF65-F5344CB8AC3E}">
        <p14:creationId xmlns:p14="http://schemas.microsoft.com/office/powerpoint/2010/main" val="436297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11.svg"/><Relationship Id="rId7" Type="http://schemas.openxmlformats.org/officeDocument/2006/relationships/image" Target="../media/image20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1813.svg"/><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9.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85.svg"/><Relationship Id="rId4" Type="http://schemas.openxmlformats.org/officeDocument/2006/relationships/image" Target="../media/image1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87.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85.sv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10.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4.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2.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Pr>
        <a:solidFill>
          <a:schemeClr val="accent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solidFill>
                  <a:schemeClr val="tx1">
                    <a:lumMod val="75000"/>
                    <a:lumOff val="25000"/>
                  </a:schemeClr>
                </a:solidFill>
              </a:defRPr>
            </a:lvl1pPr>
          </a:lstStyle>
          <a:p>
            <a:pPr rtl="0"/>
            <a:r>
              <a:rPr lang="tr-TR" noProof="0"/>
              <a:t>ANA BAŞLIK STİLİNİ DÜZENLEMEK İÇİN TIKLAYIN</a:t>
            </a:r>
          </a:p>
        </p:txBody>
      </p:sp>
      <p:sp>
        <p:nvSpPr>
          <p:cNvPr id="3" name="Alt Başlık 2">
            <a:extLst>
              <a:ext uri="{FF2B5EF4-FFF2-40B4-BE49-F238E27FC236}">
                <a16:creationId xmlns="" xmlns:a16="http://schemas.microsoft.com/office/drawing/2014/main" id="{55457758-A125-4CEA-A3D5-CBD010417BD2}"/>
              </a:ext>
            </a:extLst>
          </p:cNvPr>
          <p:cNvSpPr>
            <a:spLocks noGrp="1"/>
          </p:cNvSpPr>
          <p:nvPr>
            <p:ph type="subTitle" idx="1" hasCustomPrompt="1"/>
          </p:nvPr>
        </p:nvSpPr>
        <p:spPr>
          <a:xfrm>
            <a:off x="6416041" y="5586890"/>
            <a:ext cx="4941770" cy="396660"/>
          </a:xfrm>
        </p:spPr>
        <p:txBody>
          <a:bodyPr rtlCol="0">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pic>
        <p:nvPicPr>
          <p:cNvPr id="8" name="Grafik 7">
            <a:extLst>
              <a:ext uri="{FF2B5EF4-FFF2-40B4-BE49-F238E27FC236}">
                <a16:creationId xmlns="" xmlns:a16="http://schemas.microsoft.com/office/drawing/2014/main" id="{A04F1E16-9A84-4D0E-9706-79C396AF6AE6}"/>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zar karşılaştırması">
    <p:bg>
      <p:bgPr>
        <a:solidFill>
          <a:schemeClr val="accent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Calibri" panose="020F0502020204030204" pitchFamily="34" charset="0"/>
                <a:ea typeface="+mj-ea"/>
                <a:cs typeface="+mj-cs"/>
              </a:defRPr>
            </a:lvl1pPr>
          </a:lstStyle>
          <a:p>
            <a:pPr rtl="0"/>
            <a:r>
              <a:rPr lang="tr-TR" noProof="0" dirty="0"/>
              <a:t>ASIL BAŞLIK STİLİNİ DÜZENLEMEK İÇİN TIKLAYIN</a:t>
            </a:r>
          </a:p>
        </p:txBody>
      </p:sp>
      <p:sp>
        <p:nvSpPr>
          <p:cNvPr id="3" name="Metin Yer Tutucusu 2">
            <a:extLst>
              <a:ext uri="{FF2B5EF4-FFF2-40B4-BE49-F238E27FC236}">
                <a16:creationId xmlns=""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a:t>
            </a:r>
          </a:p>
        </p:txBody>
      </p:sp>
      <p:sp>
        <p:nvSpPr>
          <p:cNvPr id="23" name="Metin Yer Tutucusu 2">
            <a:extLst>
              <a:ext uri="{FF2B5EF4-FFF2-40B4-BE49-F238E27FC236}">
                <a16:creationId xmlns=""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a:t>
            </a:r>
          </a:p>
        </p:txBody>
      </p:sp>
      <p:sp>
        <p:nvSpPr>
          <p:cNvPr id="24" name="Metin Yer Tutucusu 2">
            <a:extLst>
              <a:ext uri="{FF2B5EF4-FFF2-40B4-BE49-F238E27FC236}">
                <a16:creationId xmlns=""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a:t>
            </a:r>
          </a:p>
        </p:txBody>
      </p:sp>
      <p:sp>
        <p:nvSpPr>
          <p:cNvPr id="4" name="İçerik Yer Tutucusu 3">
            <a:extLst>
              <a:ext uri="{FF2B5EF4-FFF2-40B4-BE49-F238E27FC236}">
                <a16:creationId xmlns=""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tr-TR" noProof="0"/>
              <a:t>Düzenlemek için tıklayın</a:t>
            </a:r>
          </a:p>
        </p:txBody>
      </p:sp>
      <p:sp>
        <p:nvSpPr>
          <p:cNvPr id="6" name="İçerik Yer Tutucusu 5">
            <a:extLst>
              <a:ext uri="{FF2B5EF4-FFF2-40B4-BE49-F238E27FC236}">
                <a16:creationId xmlns=""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tr-TR" noProof="0"/>
              <a:t>Düzenlemek için tıklayın</a:t>
            </a:r>
          </a:p>
        </p:txBody>
      </p:sp>
      <p:sp>
        <p:nvSpPr>
          <p:cNvPr id="22" name="İçerik Yer Tutucusu 3">
            <a:extLst>
              <a:ext uri="{FF2B5EF4-FFF2-40B4-BE49-F238E27FC236}">
                <a16:creationId xmlns="" xmlns:a16="http://schemas.microsoft.com/office/drawing/2014/main" id="{C464A9BD-B815-4632-8F54-6EB70E48BAFF}"/>
              </a:ext>
            </a:extLst>
          </p:cNvPr>
          <p:cNvSpPr>
            <a:spLocks noGrp="1"/>
          </p:cNvSpPr>
          <p:nvPr>
            <p:ph sz="half" idx="14" hasCustomPrompt="1"/>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tr-TR" noProof="0"/>
              <a:t>Düzenlemek için tıklayın</a:t>
            </a:r>
          </a:p>
        </p:txBody>
      </p:sp>
      <p:pic>
        <p:nvPicPr>
          <p:cNvPr id="11" name="Grafik 10">
            <a:extLst>
              <a:ext uri="{FF2B5EF4-FFF2-40B4-BE49-F238E27FC236}">
                <a16:creationId xmlns="" xmlns:a16="http://schemas.microsoft.com/office/drawing/2014/main" id="{B38B0D13-BD5F-460B-B337-F4A9342026D0}"/>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465141" y="2358007"/>
            <a:ext cx="2438400" cy="2019300"/>
          </a:xfrm>
          <a:prstGeom prst="rect">
            <a:avLst/>
          </a:prstGeom>
        </p:spPr>
      </p:pic>
      <p:pic>
        <p:nvPicPr>
          <p:cNvPr id="13" name="Grafik 12">
            <a:extLst>
              <a:ext uri="{FF2B5EF4-FFF2-40B4-BE49-F238E27FC236}">
                <a16:creationId xmlns="" xmlns:a16="http://schemas.microsoft.com/office/drawing/2014/main" id="{BE72876B-D3DA-4462-9E24-3354D8D02A27}"/>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5000625" y="2531837"/>
            <a:ext cx="2190750" cy="1943100"/>
          </a:xfrm>
          <a:prstGeom prst="rect">
            <a:avLst/>
          </a:prstGeom>
        </p:spPr>
      </p:pic>
      <p:pic>
        <p:nvPicPr>
          <p:cNvPr id="15" name="Grafik 14">
            <a:extLst>
              <a:ext uri="{FF2B5EF4-FFF2-40B4-BE49-F238E27FC236}">
                <a16:creationId xmlns="" xmlns:a16="http://schemas.microsoft.com/office/drawing/2014/main" id="{14A539B6-6E3F-41BA-ACE2-76E8BB651636}"/>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a:off x="8345608" y="2421056"/>
            <a:ext cx="2324100" cy="2057400"/>
          </a:xfrm>
          <a:prstGeom prst="rect">
            <a:avLst/>
          </a:prstGeom>
        </p:spPr>
      </p:pic>
      <p:sp>
        <p:nvSpPr>
          <p:cNvPr id="25" name="İçerik Yer Tutucusu 3">
            <a:extLst>
              <a:ext uri="{FF2B5EF4-FFF2-40B4-BE49-F238E27FC236}">
                <a16:creationId xmlns="" xmlns:a16="http://schemas.microsoft.com/office/drawing/2014/main" id="{82D8880F-3EAC-45C9-91F2-19A193791A18}"/>
              </a:ext>
            </a:extLst>
          </p:cNvPr>
          <p:cNvSpPr>
            <a:spLocks noGrp="1"/>
          </p:cNvSpPr>
          <p:nvPr>
            <p:ph sz="half" idx="17"/>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tr-TR" noProof="0"/>
              <a:t>Asıl metin stillerini düzenlemek için tıklayın</a:t>
            </a:r>
          </a:p>
        </p:txBody>
      </p:sp>
      <p:sp>
        <p:nvSpPr>
          <p:cNvPr id="26" name="İçerik Yer Tutucusu 5">
            <a:extLst>
              <a:ext uri="{FF2B5EF4-FFF2-40B4-BE49-F238E27FC236}">
                <a16:creationId xmlns="" xmlns:a16="http://schemas.microsoft.com/office/drawing/2014/main" id="{9019518E-E850-403D-A5B5-4B53F8C4A56B}"/>
              </a:ext>
            </a:extLst>
          </p:cNvPr>
          <p:cNvSpPr>
            <a:spLocks noGrp="1"/>
          </p:cNvSpPr>
          <p:nvPr>
            <p:ph sz="quarter" idx="18"/>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tr-TR" noProof="0"/>
              <a:t>Asıl metin stillerini düzenlemek için tıklayın</a:t>
            </a:r>
          </a:p>
          <a:p>
            <a:pPr lvl="1" rtl="0"/>
            <a:endParaRPr lang="tr-TR" noProof="0"/>
          </a:p>
        </p:txBody>
      </p:sp>
      <p:sp>
        <p:nvSpPr>
          <p:cNvPr id="27" name="İçerik Yer Tutucusu 3">
            <a:extLst>
              <a:ext uri="{FF2B5EF4-FFF2-40B4-BE49-F238E27FC236}">
                <a16:creationId xmlns="" xmlns:a16="http://schemas.microsoft.com/office/drawing/2014/main" id="{A8058154-45E5-403E-B714-AC85774F391F}"/>
              </a:ext>
            </a:extLst>
          </p:cNvPr>
          <p:cNvSpPr>
            <a:spLocks noGrp="1"/>
          </p:cNvSpPr>
          <p:nvPr>
            <p:ph sz="half" idx="19"/>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tr-TR" noProof="0"/>
              <a:t>Asıl metin stillerini düzenlemek için tıklayın</a:t>
            </a:r>
          </a:p>
        </p:txBody>
      </p:sp>
      <p:sp>
        <p:nvSpPr>
          <p:cNvPr id="7" name="Tarih Yer Tutucusu 6">
            <a:extLst>
              <a:ext uri="{FF2B5EF4-FFF2-40B4-BE49-F238E27FC236}">
                <a16:creationId xmlns=""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tr-TR" noProof="0" dirty="0"/>
              <a:t>20XX</a:t>
            </a:r>
          </a:p>
        </p:txBody>
      </p:sp>
      <p:sp>
        <p:nvSpPr>
          <p:cNvPr id="8" name="Alt Bilgi Yer Tutucusu 7">
            <a:extLst>
              <a:ext uri="{FF2B5EF4-FFF2-40B4-BE49-F238E27FC236}">
                <a16:creationId xmlns=""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tr-TR" noProof="0" dirty="0"/>
              <a:t>Sunum Destesi</a:t>
            </a:r>
          </a:p>
        </p:txBody>
      </p:sp>
      <p:sp>
        <p:nvSpPr>
          <p:cNvPr id="9" name="Slayt Numarası Yer Tutucusu 8">
            <a:extLst>
              <a:ext uri="{FF2B5EF4-FFF2-40B4-BE49-F238E27FC236}">
                <a16:creationId xmlns=""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tr-TR" noProof="0" smtClean="0"/>
              <a:t>‹#›</a:t>
            </a:fld>
            <a:endParaRPr lang="tr-TR" noProof="0"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İki İçerik">
    <p:bg>
      <p:bgPr>
        <a:solidFill>
          <a:schemeClr val="accent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lumMod val="75000"/>
                    <a:lumOff val="25000"/>
                  </a:schemeClr>
                </a:solidFill>
                <a:latin typeface="Calibri" panose="020F0502020204030204" pitchFamily="34" charset="0"/>
                <a:ea typeface="+mj-ea"/>
                <a:cs typeface="+mj-cs"/>
              </a:defRPr>
            </a:lvl1pPr>
          </a:lstStyle>
          <a:p>
            <a:pPr rtl="0"/>
            <a:r>
              <a:rPr lang="tr-TR" noProof="0" dirty="0"/>
              <a:t>ASIL BAŞLIK STİLİNİ DÜZENLEMEK İÇİN TIKLAYIN</a:t>
            </a:r>
          </a:p>
        </p:txBody>
      </p:sp>
      <p:sp>
        <p:nvSpPr>
          <p:cNvPr id="3" name="Metin Yer Tutucusu 2">
            <a:extLst>
              <a:ext uri="{FF2B5EF4-FFF2-40B4-BE49-F238E27FC236}">
                <a16:creationId xmlns=""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ANA METNİ DÜZENLEMEK İÇİN TIKLAYIN</a:t>
            </a:r>
          </a:p>
        </p:txBody>
      </p:sp>
      <p:sp>
        <p:nvSpPr>
          <p:cNvPr id="4" name="İçerik Yer Tutucusu 3">
            <a:extLst>
              <a:ext uri="{FF2B5EF4-FFF2-40B4-BE49-F238E27FC236}">
                <a16:creationId xmlns="" xmlns:a16="http://schemas.microsoft.com/office/drawing/2014/main" id="{AC9B20CF-6B91-4562-B799-0ABDAEBC0D2A}"/>
              </a:ext>
            </a:extLst>
          </p:cNvPr>
          <p:cNvSpPr>
            <a:spLocks noGrp="1"/>
          </p:cNvSpPr>
          <p:nvPr>
            <p:ph sz="half" idx="2"/>
          </p:nvPr>
        </p:nvSpPr>
        <p:spPr>
          <a:xfrm>
            <a:off x="2933700" y="3834606"/>
            <a:ext cx="3924300"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Metin Yer Tutucusu 4">
            <a:extLst>
              <a:ext uri="{FF2B5EF4-FFF2-40B4-BE49-F238E27FC236}">
                <a16:creationId xmlns=""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tr-TR" noProof="0" dirty="0"/>
              <a:t>ANA METNİ DÜZENLEMEK İÇİN TIKLAYIN</a:t>
            </a:r>
          </a:p>
        </p:txBody>
      </p:sp>
      <p:sp>
        <p:nvSpPr>
          <p:cNvPr id="6" name="İçerik Yer Tutucusu 5">
            <a:extLst>
              <a:ext uri="{FF2B5EF4-FFF2-40B4-BE49-F238E27FC236}">
                <a16:creationId xmlns="" xmlns:a16="http://schemas.microsoft.com/office/drawing/2014/main" id="{B36EE64B-44BF-4634-97BC-5ED74C6DF280}"/>
              </a:ext>
            </a:extLst>
          </p:cNvPr>
          <p:cNvSpPr>
            <a:spLocks noGrp="1"/>
          </p:cNvSpPr>
          <p:nvPr>
            <p:ph sz="quarter" idx="4"/>
          </p:nvPr>
        </p:nvSpPr>
        <p:spPr>
          <a:xfrm>
            <a:off x="7410173" y="3834606"/>
            <a:ext cx="3943627"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7" name="Tarih Yer Tutucusu 6">
            <a:extLst>
              <a:ext uri="{FF2B5EF4-FFF2-40B4-BE49-F238E27FC236}">
                <a16:creationId xmlns=""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tr-TR" noProof="0" dirty="0"/>
              <a:t>20XX</a:t>
            </a:r>
          </a:p>
        </p:txBody>
      </p:sp>
      <p:sp>
        <p:nvSpPr>
          <p:cNvPr id="8" name="Alt Bilgi Yer Tutucusu 7">
            <a:extLst>
              <a:ext uri="{FF2B5EF4-FFF2-40B4-BE49-F238E27FC236}">
                <a16:creationId xmlns=""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tr-TR" noProof="0" dirty="0"/>
              <a:t>Sunum Destesi</a:t>
            </a:r>
          </a:p>
        </p:txBody>
      </p:sp>
      <p:sp>
        <p:nvSpPr>
          <p:cNvPr id="9" name="Slayt Numarası Yer Tutucusu 8">
            <a:extLst>
              <a:ext uri="{FF2B5EF4-FFF2-40B4-BE49-F238E27FC236}">
                <a16:creationId xmlns=""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tr-TR" noProof="0" smtClean="0"/>
              <a:t>‹#›</a:t>
            </a:fld>
            <a:endParaRPr lang="tr-TR" noProof="0" dirty="0"/>
          </a:p>
        </p:txBody>
      </p:sp>
      <p:pic>
        <p:nvPicPr>
          <p:cNvPr id="11" name="Grafik 10">
            <a:extLst>
              <a:ext uri="{FF2B5EF4-FFF2-40B4-BE49-F238E27FC236}">
                <a16:creationId xmlns="" xmlns:a16="http://schemas.microsoft.com/office/drawing/2014/main" id="{EE24E1DB-1F20-4C28-8069-D9219D1F8BBD}"/>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çerik">
    <p:spTree>
      <p:nvGrpSpPr>
        <p:cNvPr id="1" name=""/>
        <p:cNvGrpSpPr/>
        <p:nvPr/>
      </p:nvGrpSpPr>
      <p:grpSpPr>
        <a:xfrm>
          <a:off x="0" y="0"/>
          <a:ext cx="0" cy="0"/>
          <a:chOff x="0" y="0"/>
          <a:chExt cx="0" cy="0"/>
        </a:xfrm>
      </p:grpSpPr>
      <p:pic>
        <p:nvPicPr>
          <p:cNvPr id="14" name="Grafik 13">
            <a:extLst>
              <a:ext uri="{FF2B5EF4-FFF2-40B4-BE49-F238E27FC236}">
                <a16:creationId xmlns="" xmlns:a16="http://schemas.microsoft.com/office/drawing/2014/main" id="{AE202E03-5C65-4305-B969-65220AD41002}"/>
              </a:ext>
              <a:ext uri="{C183D7F6-B498-43B3-948B-1728B52AA6E4}">
                <adec:decorative xmlns="" xmlns:adec="http://schemas.microsoft.com/office/drawing/2017/decorative" val="1"/>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Başlık 1">
            <a:extLst>
              <a:ext uri="{FF2B5EF4-FFF2-40B4-BE49-F238E27FC236}">
                <a16:creationId xmlns=""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Calibri" panose="020F0502020204030204" pitchFamily="34" charset="0"/>
                <a:ea typeface="+mj-ea"/>
                <a:cs typeface="+mj-cs"/>
              </a:defRPr>
            </a:lvl1pPr>
          </a:lstStyle>
          <a:p>
            <a:pPr rtl="0"/>
            <a:r>
              <a:rPr lang="tr-TR" noProof="0" dirty="0"/>
              <a:t>ANA BAŞLIK STİLİNİ DÜZENLEMEK İÇİN TIKLAYIN</a:t>
            </a:r>
          </a:p>
        </p:txBody>
      </p:sp>
      <p:sp>
        <p:nvSpPr>
          <p:cNvPr id="20" name="Metin Yer Tutucusu 15">
            <a:extLst>
              <a:ext uri="{FF2B5EF4-FFF2-40B4-BE49-F238E27FC236}">
                <a16:creationId xmlns=""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Calibri" panose="020F0502020204030204" pitchFamily="34" charset="0"/>
                <a:ea typeface="+mj-ea"/>
                <a:cs typeface="+mj-cs"/>
              </a:defRPr>
            </a:lvl1pPr>
          </a:lstStyle>
          <a:p>
            <a:pPr lvl="0" rtl="0"/>
            <a:r>
              <a:rPr lang="tr-TR" noProof="0" dirty="0"/>
              <a:t>ALT BAŞLIK EKLEMEK İÇİN TIKLAYIN</a:t>
            </a:r>
          </a:p>
        </p:txBody>
      </p:sp>
      <p:sp>
        <p:nvSpPr>
          <p:cNvPr id="25" name="Metin Yer Tutucusu 18">
            <a:extLst>
              <a:ext uri="{FF2B5EF4-FFF2-40B4-BE49-F238E27FC236}">
                <a16:creationId xmlns=""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tr-TR" noProof="0"/>
              <a:t>Metin eklemek için tıklayın</a:t>
            </a:r>
          </a:p>
        </p:txBody>
      </p:sp>
      <p:sp>
        <p:nvSpPr>
          <p:cNvPr id="26" name="Metin Yer Tutucusu 15">
            <a:extLst>
              <a:ext uri="{FF2B5EF4-FFF2-40B4-BE49-F238E27FC236}">
                <a16:creationId xmlns=""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Calibri" panose="020F0502020204030204" pitchFamily="34" charset="0"/>
                <a:ea typeface="+mj-ea"/>
                <a:cs typeface="+mj-cs"/>
              </a:defRPr>
            </a:lvl1pPr>
          </a:lstStyle>
          <a:p>
            <a:pPr lvl="0" rtl="0"/>
            <a:r>
              <a:rPr lang="tr-TR" noProof="0" dirty="0"/>
              <a:t>ALT BAŞLIK EKLEMEK İÇİN TIKLAYIN</a:t>
            </a:r>
          </a:p>
        </p:txBody>
      </p:sp>
      <p:sp>
        <p:nvSpPr>
          <p:cNvPr id="27" name="Metin Yer Tutucusu 18">
            <a:extLst>
              <a:ext uri="{FF2B5EF4-FFF2-40B4-BE49-F238E27FC236}">
                <a16:creationId xmlns=""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tr-TR" noProof="0"/>
              <a:t>Metin eklemek için tıklayın</a:t>
            </a:r>
          </a:p>
        </p:txBody>
      </p:sp>
      <p:sp>
        <p:nvSpPr>
          <p:cNvPr id="28" name="Metin Yer Tutucusu 15">
            <a:extLst>
              <a:ext uri="{FF2B5EF4-FFF2-40B4-BE49-F238E27FC236}">
                <a16:creationId xmlns=""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Calibri" panose="020F0502020204030204" pitchFamily="34" charset="0"/>
                <a:ea typeface="+mj-ea"/>
                <a:cs typeface="+mj-cs"/>
              </a:defRPr>
            </a:lvl1pPr>
          </a:lstStyle>
          <a:p>
            <a:pPr lvl="0" rtl="0"/>
            <a:r>
              <a:rPr lang="tr-TR" noProof="0" dirty="0"/>
              <a:t>ALT BAŞLIK EKLEMEK İÇİN TIKLAYIN</a:t>
            </a:r>
          </a:p>
        </p:txBody>
      </p:sp>
      <p:sp>
        <p:nvSpPr>
          <p:cNvPr id="29" name="Metin Yer Tutucusu 18">
            <a:extLst>
              <a:ext uri="{FF2B5EF4-FFF2-40B4-BE49-F238E27FC236}">
                <a16:creationId xmlns=""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tr-TR" noProof="0"/>
              <a:t>Metin eklemek için tıklayın</a:t>
            </a:r>
          </a:p>
        </p:txBody>
      </p:sp>
      <p:sp>
        <p:nvSpPr>
          <p:cNvPr id="21" name="Tarih Yer Tutucusu 6">
            <a:extLst>
              <a:ext uri="{FF2B5EF4-FFF2-40B4-BE49-F238E27FC236}">
                <a16:creationId xmlns=""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tr-TR" noProof="0" dirty="0"/>
              <a:t>20XX</a:t>
            </a:r>
          </a:p>
        </p:txBody>
      </p:sp>
      <p:sp>
        <p:nvSpPr>
          <p:cNvPr id="22" name="Alt Bilgi Yer Tutucusu 7">
            <a:extLst>
              <a:ext uri="{FF2B5EF4-FFF2-40B4-BE49-F238E27FC236}">
                <a16:creationId xmlns=""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tr-TR" noProof="0" dirty="0"/>
              <a:t>Sunum Destesi</a:t>
            </a:r>
          </a:p>
        </p:txBody>
      </p:sp>
      <p:sp>
        <p:nvSpPr>
          <p:cNvPr id="24" name="Slayt Numarası Yer Tutucusu 8">
            <a:extLst>
              <a:ext uri="{FF2B5EF4-FFF2-40B4-BE49-F238E27FC236}">
                <a16:creationId xmlns=""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tr-TR" noProof="0" smtClean="0"/>
              <a:t>‹#›</a:t>
            </a:fld>
            <a:endParaRPr lang="tr-TR" noProof="0"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Zaman çizelgesi 2">
    <p:spTree>
      <p:nvGrpSpPr>
        <p:cNvPr id="1" name=""/>
        <p:cNvGrpSpPr/>
        <p:nvPr/>
      </p:nvGrpSpPr>
      <p:grpSpPr>
        <a:xfrm>
          <a:off x="0" y="0"/>
          <a:ext cx="0" cy="0"/>
          <a:chOff x="0" y="0"/>
          <a:chExt cx="0" cy="0"/>
        </a:xfrm>
      </p:grpSpPr>
      <p:sp>
        <p:nvSpPr>
          <p:cNvPr id="4" name="Dikdörtgen 3">
            <a:extLst>
              <a:ext uri="{FF2B5EF4-FFF2-40B4-BE49-F238E27FC236}">
                <a16:creationId xmlns=""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solidFill>
                <a:schemeClr val="tx1">
                  <a:lumMod val="75000"/>
                  <a:lumOff val="25000"/>
                </a:schemeClr>
              </a:solidFill>
              <a:latin typeface="Calibri" panose="020F0502020204030204" pitchFamily="34" charset="0"/>
            </a:endParaRPr>
          </a:p>
        </p:txBody>
      </p:sp>
      <p:sp>
        <p:nvSpPr>
          <p:cNvPr id="2" name="Başlık 1">
            <a:extLst>
              <a:ext uri="{FF2B5EF4-FFF2-40B4-BE49-F238E27FC236}">
                <a16:creationId xmlns=""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Calibri" panose="020F0502020204030204" pitchFamily="34" charset="0"/>
                <a:ea typeface="+mj-ea"/>
                <a:cs typeface="+mj-cs"/>
              </a:defRPr>
            </a:lvl1pPr>
          </a:lstStyle>
          <a:p>
            <a:pPr rtl="0"/>
            <a:r>
              <a:rPr lang="tr-TR" noProof="0" dirty="0"/>
              <a:t>ANA BAŞLIK STİLİNİ DÜZENLEMEK İÇİN TIKLAYIN</a:t>
            </a:r>
          </a:p>
        </p:txBody>
      </p:sp>
      <p:sp>
        <p:nvSpPr>
          <p:cNvPr id="6" name="Metin Yer Tutucusu 10">
            <a:extLst>
              <a:ext uri="{FF2B5EF4-FFF2-40B4-BE49-F238E27FC236}">
                <a16:creationId xmlns=""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Calibri" panose="020F0502020204030204" pitchFamily="34" charset="0"/>
              </a:defRPr>
            </a:lvl1pPr>
          </a:lstStyle>
          <a:p>
            <a:pPr lvl="0" rtl="0"/>
            <a:r>
              <a:rPr lang="tr-TR" noProof="0" dirty="0"/>
              <a:t>Yıl</a:t>
            </a:r>
          </a:p>
        </p:txBody>
      </p:sp>
      <p:sp>
        <p:nvSpPr>
          <p:cNvPr id="7" name="Metin Yer Tutucusu 10">
            <a:extLst>
              <a:ext uri="{FF2B5EF4-FFF2-40B4-BE49-F238E27FC236}">
                <a16:creationId xmlns=""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tr-TR" noProof="0"/>
              <a:t>MM</a:t>
            </a:r>
          </a:p>
        </p:txBody>
      </p:sp>
      <p:sp>
        <p:nvSpPr>
          <p:cNvPr id="8" name="Metin Yer Tutucusu 10">
            <a:extLst>
              <a:ext uri="{FF2B5EF4-FFF2-40B4-BE49-F238E27FC236}">
                <a16:creationId xmlns=""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tr-TR" noProof="0"/>
              <a:t>MM</a:t>
            </a:r>
          </a:p>
        </p:txBody>
      </p:sp>
      <p:sp>
        <p:nvSpPr>
          <p:cNvPr id="9" name="Metin Yer Tutucusu 10">
            <a:extLst>
              <a:ext uri="{FF2B5EF4-FFF2-40B4-BE49-F238E27FC236}">
                <a16:creationId xmlns=""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tr-TR" noProof="0"/>
              <a:t>MM</a:t>
            </a:r>
          </a:p>
        </p:txBody>
      </p:sp>
      <p:sp>
        <p:nvSpPr>
          <p:cNvPr id="10" name="Metin Yer Tutucusu 10">
            <a:extLst>
              <a:ext uri="{FF2B5EF4-FFF2-40B4-BE49-F238E27FC236}">
                <a16:creationId xmlns=""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tr-TR" noProof="0"/>
              <a:t>MM</a:t>
            </a:r>
          </a:p>
        </p:txBody>
      </p:sp>
      <p:sp>
        <p:nvSpPr>
          <p:cNvPr id="11" name="Metin Yer Tutucusu 10">
            <a:extLst>
              <a:ext uri="{FF2B5EF4-FFF2-40B4-BE49-F238E27FC236}">
                <a16:creationId xmlns=""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Calibri" panose="020F0502020204030204" pitchFamily="34" charset="0"/>
              </a:defRPr>
            </a:lvl1pPr>
          </a:lstStyle>
          <a:p>
            <a:pPr lvl="0" rtl="0"/>
            <a:r>
              <a:rPr lang="tr-TR" noProof="0" dirty="0"/>
              <a:t>Yıl</a:t>
            </a:r>
          </a:p>
        </p:txBody>
      </p:sp>
      <p:sp>
        <p:nvSpPr>
          <p:cNvPr id="12" name="Metin Yer Tutucusu 10">
            <a:extLst>
              <a:ext uri="{FF2B5EF4-FFF2-40B4-BE49-F238E27FC236}">
                <a16:creationId xmlns=""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tr-TR" noProof="0"/>
              <a:t>MM</a:t>
            </a:r>
          </a:p>
        </p:txBody>
      </p:sp>
      <p:sp>
        <p:nvSpPr>
          <p:cNvPr id="13" name="Metin Yer Tutucusu 10">
            <a:extLst>
              <a:ext uri="{FF2B5EF4-FFF2-40B4-BE49-F238E27FC236}">
                <a16:creationId xmlns=""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tr-TR" noProof="0"/>
              <a:t>MM</a:t>
            </a:r>
          </a:p>
        </p:txBody>
      </p:sp>
      <p:sp>
        <p:nvSpPr>
          <p:cNvPr id="14" name="Metin Yer Tutucusu 10">
            <a:extLst>
              <a:ext uri="{FF2B5EF4-FFF2-40B4-BE49-F238E27FC236}">
                <a16:creationId xmlns=""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tr-TR" noProof="0"/>
              <a:t>MM</a:t>
            </a:r>
          </a:p>
        </p:txBody>
      </p:sp>
      <p:sp>
        <p:nvSpPr>
          <p:cNvPr id="15" name="Metin Yer Tutucusu 10">
            <a:extLst>
              <a:ext uri="{FF2B5EF4-FFF2-40B4-BE49-F238E27FC236}">
                <a16:creationId xmlns=""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tr-TR" noProof="0"/>
              <a:t>MM</a:t>
            </a:r>
          </a:p>
        </p:txBody>
      </p:sp>
      <p:sp>
        <p:nvSpPr>
          <p:cNvPr id="16" name="Metin Yer Tutucusu 10">
            <a:extLst>
              <a:ext uri="{FF2B5EF4-FFF2-40B4-BE49-F238E27FC236}">
                <a16:creationId xmlns=""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tr-TR" noProof="0"/>
              <a:t>MM</a:t>
            </a:r>
          </a:p>
        </p:txBody>
      </p:sp>
      <p:sp>
        <p:nvSpPr>
          <p:cNvPr id="17" name="Metin Yer Tutucusu 10">
            <a:extLst>
              <a:ext uri="{FF2B5EF4-FFF2-40B4-BE49-F238E27FC236}">
                <a16:creationId xmlns=""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tr-TR" noProof="0"/>
              <a:t>MM</a:t>
            </a:r>
          </a:p>
        </p:txBody>
      </p:sp>
      <p:sp>
        <p:nvSpPr>
          <p:cNvPr id="18" name="Metin Yer Tutucusu 10">
            <a:extLst>
              <a:ext uri="{FF2B5EF4-FFF2-40B4-BE49-F238E27FC236}">
                <a16:creationId xmlns=""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tr-TR" noProof="0"/>
              <a:t>MM</a:t>
            </a:r>
          </a:p>
        </p:txBody>
      </p:sp>
      <p:sp>
        <p:nvSpPr>
          <p:cNvPr id="19" name="Metin Yer Tutucusu 10">
            <a:extLst>
              <a:ext uri="{FF2B5EF4-FFF2-40B4-BE49-F238E27FC236}">
                <a16:creationId xmlns=""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tr-TR" noProof="0"/>
              <a:t>MM</a:t>
            </a:r>
          </a:p>
        </p:txBody>
      </p:sp>
      <p:sp>
        <p:nvSpPr>
          <p:cNvPr id="20" name="Metin Yer Tutucusu 10">
            <a:extLst>
              <a:ext uri="{FF2B5EF4-FFF2-40B4-BE49-F238E27FC236}">
                <a16:creationId xmlns=""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tr-TR" noProof="0"/>
              <a:t>MM</a:t>
            </a:r>
          </a:p>
        </p:txBody>
      </p:sp>
      <p:sp>
        <p:nvSpPr>
          <p:cNvPr id="21" name="Metin Yer Tutucusu 10">
            <a:extLst>
              <a:ext uri="{FF2B5EF4-FFF2-40B4-BE49-F238E27FC236}">
                <a16:creationId xmlns=""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tr-TR" noProof="0"/>
              <a:t>MM</a:t>
            </a:r>
          </a:p>
        </p:txBody>
      </p:sp>
      <p:sp>
        <p:nvSpPr>
          <p:cNvPr id="22" name="Metin Yer Tutucusu 10">
            <a:extLst>
              <a:ext uri="{FF2B5EF4-FFF2-40B4-BE49-F238E27FC236}">
                <a16:creationId xmlns=""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tr-TR" noProof="0"/>
              <a:t>MM</a:t>
            </a:r>
          </a:p>
        </p:txBody>
      </p:sp>
      <p:sp>
        <p:nvSpPr>
          <p:cNvPr id="23" name="Metin Yer Tutucusu 10">
            <a:extLst>
              <a:ext uri="{FF2B5EF4-FFF2-40B4-BE49-F238E27FC236}">
                <a16:creationId xmlns=""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tr-TR" noProof="0"/>
              <a:t>MM</a:t>
            </a:r>
          </a:p>
        </p:txBody>
      </p:sp>
      <p:sp>
        <p:nvSpPr>
          <p:cNvPr id="24" name="Metin Yer Tutucusu 10">
            <a:extLst>
              <a:ext uri="{FF2B5EF4-FFF2-40B4-BE49-F238E27FC236}">
                <a16:creationId xmlns=""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tr-TR" noProof="0"/>
              <a:t>MM</a:t>
            </a:r>
          </a:p>
        </p:txBody>
      </p:sp>
      <p:sp>
        <p:nvSpPr>
          <p:cNvPr id="25" name="Metin Yer Tutucusu 10">
            <a:extLst>
              <a:ext uri="{FF2B5EF4-FFF2-40B4-BE49-F238E27FC236}">
                <a16:creationId xmlns=""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tr-TR" noProof="0"/>
              <a:t>MM</a:t>
            </a:r>
          </a:p>
        </p:txBody>
      </p:sp>
      <p:sp>
        <p:nvSpPr>
          <p:cNvPr id="26" name="Metin Yer Tutucusu 10">
            <a:extLst>
              <a:ext uri="{FF2B5EF4-FFF2-40B4-BE49-F238E27FC236}">
                <a16:creationId xmlns=""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tr-TR" noProof="0"/>
              <a:t>MM</a:t>
            </a:r>
          </a:p>
        </p:txBody>
      </p:sp>
      <p:sp>
        <p:nvSpPr>
          <p:cNvPr id="27" name="Metin Yer Tutucusu 10">
            <a:extLst>
              <a:ext uri="{FF2B5EF4-FFF2-40B4-BE49-F238E27FC236}">
                <a16:creationId xmlns=""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tr-TR" noProof="0"/>
              <a:t>MM</a:t>
            </a:r>
          </a:p>
        </p:txBody>
      </p:sp>
      <p:sp>
        <p:nvSpPr>
          <p:cNvPr id="28" name="Metin Yer Tutucusu 10">
            <a:extLst>
              <a:ext uri="{FF2B5EF4-FFF2-40B4-BE49-F238E27FC236}">
                <a16:creationId xmlns=""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tr-TR" noProof="0"/>
              <a:t>MM</a:t>
            </a:r>
          </a:p>
        </p:txBody>
      </p:sp>
      <p:sp>
        <p:nvSpPr>
          <p:cNvPr id="29" name="Metin Yer Tutucusu 10">
            <a:extLst>
              <a:ext uri="{FF2B5EF4-FFF2-40B4-BE49-F238E27FC236}">
                <a16:creationId xmlns=""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tr-TR" noProof="0"/>
              <a:t>MM</a:t>
            </a:r>
          </a:p>
        </p:txBody>
      </p:sp>
      <p:sp>
        <p:nvSpPr>
          <p:cNvPr id="30" name="Metin Yer Tutucusu 10">
            <a:extLst>
              <a:ext uri="{FF2B5EF4-FFF2-40B4-BE49-F238E27FC236}">
                <a16:creationId xmlns=""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tr-TR" noProof="0"/>
              <a:t>MM</a:t>
            </a:r>
          </a:p>
        </p:txBody>
      </p:sp>
      <p:sp>
        <p:nvSpPr>
          <p:cNvPr id="31" name="Metin Yer Tutucusu 10">
            <a:extLst>
              <a:ext uri="{FF2B5EF4-FFF2-40B4-BE49-F238E27FC236}">
                <a16:creationId xmlns=""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tr-TR" noProof="0"/>
              <a:t>MM</a:t>
            </a:r>
          </a:p>
        </p:txBody>
      </p:sp>
      <p:sp>
        <p:nvSpPr>
          <p:cNvPr id="32" name="Dikdörtgen 31">
            <a:extLst>
              <a:ext uri="{FF2B5EF4-FFF2-40B4-BE49-F238E27FC236}">
                <a16:creationId xmlns=""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solidFill>
                <a:schemeClr val="tx1">
                  <a:lumMod val="75000"/>
                  <a:lumOff val="25000"/>
                </a:schemeClr>
              </a:solidFill>
              <a:latin typeface="Calibri" panose="020F0502020204030204" pitchFamily="34" charset="0"/>
            </a:endParaRPr>
          </a:p>
        </p:txBody>
      </p:sp>
      <p:sp>
        <p:nvSpPr>
          <p:cNvPr id="36" name="Tarih Yer Tutucusu 2">
            <a:extLst>
              <a:ext uri="{FF2B5EF4-FFF2-40B4-BE49-F238E27FC236}">
                <a16:creationId xmlns=""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tr-TR" noProof="0" dirty="0"/>
              <a:t>20XX</a:t>
            </a:r>
          </a:p>
        </p:txBody>
      </p:sp>
      <p:sp>
        <p:nvSpPr>
          <p:cNvPr id="37" name="Alt Bilgi Yer Tutucusu 3">
            <a:extLst>
              <a:ext uri="{FF2B5EF4-FFF2-40B4-BE49-F238E27FC236}">
                <a16:creationId xmlns=""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tr-TR" noProof="0" dirty="0"/>
              <a:t>Sunum Destesi</a:t>
            </a:r>
          </a:p>
        </p:txBody>
      </p:sp>
      <p:sp>
        <p:nvSpPr>
          <p:cNvPr id="38" name="Slayt Numarası Yer Tutucusu 4">
            <a:extLst>
              <a:ext uri="{FF2B5EF4-FFF2-40B4-BE49-F238E27FC236}">
                <a16:creationId xmlns=""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tr-TR" noProof="0" smtClean="0"/>
              <a:t>‹#›</a:t>
            </a:fld>
            <a:endParaRPr lang="tr-TR"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Yer Tutucusu 6">
            <a:extLst>
              <a:ext uri="{FF2B5EF4-FFF2-40B4-BE49-F238E27FC236}">
                <a16:creationId xmlns="" xmlns:a16="http://schemas.microsoft.com/office/drawing/2014/main" id="{156CA116-0F6E-4EE9-B34F-03BA07161A7A}"/>
              </a:ext>
            </a:extLst>
          </p:cNvPr>
          <p:cNvSpPr>
            <a:spLocks noGrp="1"/>
          </p:cNvSpPr>
          <p:nvPr>
            <p:ph type="dgm" sz="quarter" idx="15"/>
          </p:nvPr>
        </p:nvSpPr>
        <p:spPr>
          <a:xfrm>
            <a:off x="838200" y="2136776"/>
            <a:ext cx="10515600" cy="3697645"/>
          </a:xfrm>
        </p:spPr>
        <p:txBody>
          <a:bodyPr rtlCol="0"/>
          <a:lstStyle>
            <a:lvl1pPr>
              <a:defRPr>
                <a:solidFill>
                  <a:schemeClr val="tx1">
                    <a:lumMod val="75000"/>
                    <a:lumOff val="25000"/>
                  </a:schemeClr>
                </a:solidFill>
              </a:defRPr>
            </a:lvl1pPr>
          </a:lstStyle>
          <a:p>
            <a:pPr rtl="0"/>
            <a:r>
              <a:rPr lang="tr-TR" noProof="0" dirty="0" err="1"/>
              <a:t>SmartArt</a:t>
            </a:r>
            <a:r>
              <a:rPr lang="tr-TR" noProof="0" dirty="0"/>
              <a:t> grafiği eklemek için simgeye tıklayın</a:t>
            </a:r>
          </a:p>
        </p:txBody>
      </p:sp>
      <p:sp>
        <p:nvSpPr>
          <p:cNvPr id="2" name="Başlık 1">
            <a:extLst>
              <a:ext uri="{FF2B5EF4-FFF2-40B4-BE49-F238E27FC236}">
                <a16:creationId xmlns=""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lumMod val="75000"/>
                    <a:lumOff val="25000"/>
                  </a:schemeClr>
                </a:solidFill>
                <a:latin typeface="Calibri" panose="020F0502020204030204" pitchFamily="34" charset="0"/>
                <a:ea typeface="+mj-ea"/>
                <a:cs typeface="+mj-cs"/>
              </a:defRPr>
            </a:lvl1pPr>
          </a:lstStyle>
          <a:p>
            <a:pPr rtl="0"/>
            <a:r>
              <a:rPr lang="tr-TR" noProof="0" dirty="0"/>
              <a:t>ANA BAŞLIK STİLİNİ DÜZENLEMEK İÇİN TIKLAYIN</a:t>
            </a:r>
          </a:p>
        </p:txBody>
      </p:sp>
      <p:sp>
        <p:nvSpPr>
          <p:cNvPr id="3" name="Tarih Yer Tutucusu 2">
            <a:extLst>
              <a:ext uri="{FF2B5EF4-FFF2-40B4-BE49-F238E27FC236}">
                <a16:creationId xmlns=""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tr-TR" noProof="0" dirty="0"/>
              <a:t>20XX</a:t>
            </a:r>
          </a:p>
        </p:txBody>
      </p:sp>
      <p:sp>
        <p:nvSpPr>
          <p:cNvPr id="4" name="Alt Bilgi Yer Tutucusu 3">
            <a:extLst>
              <a:ext uri="{FF2B5EF4-FFF2-40B4-BE49-F238E27FC236}">
                <a16:creationId xmlns=""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tr-TR" noProof="0" dirty="0"/>
              <a:t>Sunum Destesi</a:t>
            </a:r>
          </a:p>
        </p:txBody>
      </p:sp>
      <p:cxnSp>
        <p:nvCxnSpPr>
          <p:cNvPr id="10" name="Düz Bağlayıcı 9">
            <a:extLst>
              <a:ext uri="{FF2B5EF4-FFF2-40B4-BE49-F238E27FC236}">
                <a16:creationId xmlns=""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Düz Bağlayıcı 11">
            <a:extLst>
              <a:ext uri="{FF2B5EF4-FFF2-40B4-BE49-F238E27FC236}">
                <a16:creationId xmlns=""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ayt Numarası Yer Tutucusu 4">
            <a:extLst>
              <a:ext uri="{FF2B5EF4-FFF2-40B4-BE49-F238E27FC236}">
                <a16:creationId xmlns=""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tr-TR" noProof="0" smtClean="0"/>
              <a:t>‹#›</a:t>
            </a:fld>
            <a:endParaRPr lang="tr-TR" noProof="0"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 Kişilik Ekip Slaydı">
    <p:bg>
      <p:bgRef idx="1001">
        <a:schemeClr val="bg1"/>
      </p:bgRef>
    </p:bg>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Calibri" panose="020F0502020204030204" pitchFamily="34" charset="0"/>
                <a:ea typeface="+mj-ea"/>
                <a:cs typeface="+mj-cs"/>
              </a:defRPr>
            </a:lvl1pPr>
          </a:lstStyle>
          <a:p>
            <a:pPr rtl="0"/>
            <a:r>
              <a:rPr lang="tr-TR" noProof="0" dirty="0"/>
              <a:t>ANA BAŞLIK STİLİNİ DÜZENLEMEK İÇİN TIKLAYIN</a:t>
            </a:r>
          </a:p>
        </p:txBody>
      </p:sp>
      <p:sp>
        <p:nvSpPr>
          <p:cNvPr id="11" name="Resim Yer Tutucusu 10">
            <a:extLst>
              <a:ext uri="{FF2B5EF4-FFF2-40B4-BE49-F238E27FC236}">
                <a16:creationId xmlns=""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tr-TR" noProof="0" dirty="0"/>
              <a:t>Resim eklemek için simgeye tıklayın</a:t>
            </a:r>
          </a:p>
        </p:txBody>
      </p:sp>
      <p:sp>
        <p:nvSpPr>
          <p:cNvPr id="17" name="Resim Yer Tutucusu 10">
            <a:extLst>
              <a:ext uri="{FF2B5EF4-FFF2-40B4-BE49-F238E27FC236}">
                <a16:creationId xmlns=""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tr-TR" noProof="0" dirty="0"/>
              <a:t>Resim eklemek için simgeye tıklayın</a:t>
            </a:r>
          </a:p>
        </p:txBody>
      </p:sp>
      <p:sp>
        <p:nvSpPr>
          <p:cNvPr id="18" name="Resim Yer Tutucusu 10">
            <a:extLst>
              <a:ext uri="{FF2B5EF4-FFF2-40B4-BE49-F238E27FC236}">
                <a16:creationId xmlns=""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rtl="0"/>
            <a:r>
              <a:rPr lang="tr-TR" noProof="0" dirty="0"/>
              <a:t>Resim eklemek için simgeye tıklayın</a:t>
            </a:r>
          </a:p>
        </p:txBody>
      </p:sp>
      <p:sp>
        <p:nvSpPr>
          <p:cNvPr id="19" name="Resim Yer Tutucusu 10">
            <a:extLst>
              <a:ext uri="{FF2B5EF4-FFF2-40B4-BE49-F238E27FC236}">
                <a16:creationId xmlns=""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tr-TR" noProof="0" dirty="0"/>
              <a:t>Resim eklemek için simgeye tıklayın</a:t>
            </a:r>
          </a:p>
        </p:txBody>
      </p:sp>
      <p:sp>
        <p:nvSpPr>
          <p:cNvPr id="3" name="Metin Yer Tutucusu 2">
            <a:extLst>
              <a:ext uri="{FF2B5EF4-FFF2-40B4-BE49-F238E27FC236}">
                <a16:creationId xmlns=""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DÜZENLEMEK İÇİN TIKLAYIN</a:t>
            </a:r>
          </a:p>
        </p:txBody>
      </p:sp>
      <p:sp>
        <p:nvSpPr>
          <p:cNvPr id="23" name="Metin Yer Tutucusu 2">
            <a:extLst>
              <a:ext uri="{FF2B5EF4-FFF2-40B4-BE49-F238E27FC236}">
                <a16:creationId xmlns=""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DÜZENLEMEK İÇİN TIKLAYIN</a:t>
            </a:r>
          </a:p>
        </p:txBody>
      </p:sp>
      <p:sp>
        <p:nvSpPr>
          <p:cNvPr id="24" name="Metin Yer Tutucusu 2">
            <a:extLst>
              <a:ext uri="{FF2B5EF4-FFF2-40B4-BE49-F238E27FC236}">
                <a16:creationId xmlns=""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DÜZENLEMEK İÇİN TIKLAYIN</a:t>
            </a:r>
          </a:p>
        </p:txBody>
      </p:sp>
      <p:sp>
        <p:nvSpPr>
          <p:cNvPr id="25" name="Metin Yer Tutucusu 2">
            <a:extLst>
              <a:ext uri="{FF2B5EF4-FFF2-40B4-BE49-F238E27FC236}">
                <a16:creationId xmlns=""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DÜZENLEMEK İÇİN TIKLAYIN</a:t>
            </a:r>
          </a:p>
        </p:txBody>
      </p:sp>
      <p:sp>
        <p:nvSpPr>
          <p:cNvPr id="26" name="Metin Yer Tutucusu 2">
            <a:extLst>
              <a:ext uri="{FF2B5EF4-FFF2-40B4-BE49-F238E27FC236}">
                <a16:creationId xmlns=""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DÜZENLEMEK İÇİN TIKLAYIN</a:t>
            </a:r>
          </a:p>
        </p:txBody>
      </p:sp>
      <p:sp>
        <p:nvSpPr>
          <p:cNvPr id="27" name="Metin Yer Tutucusu 2">
            <a:extLst>
              <a:ext uri="{FF2B5EF4-FFF2-40B4-BE49-F238E27FC236}">
                <a16:creationId xmlns=""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DÜZENLEMEK İÇİN TIKLAYIN</a:t>
            </a:r>
          </a:p>
        </p:txBody>
      </p:sp>
      <p:sp>
        <p:nvSpPr>
          <p:cNvPr id="28" name="Metin Yer Tutucusu 2">
            <a:extLst>
              <a:ext uri="{FF2B5EF4-FFF2-40B4-BE49-F238E27FC236}">
                <a16:creationId xmlns=""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DÜZENLEMEK İÇİN TIKLAYIN</a:t>
            </a:r>
          </a:p>
        </p:txBody>
      </p:sp>
      <p:sp>
        <p:nvSpPr>
          <p:cNvPr id="29" name="Metin Yer Tutucusu 2">
            <a:extLst>
              <a:ext uri="{FF2B5EF4-FFF2-40B4-BE49-F238E27FC236}">
                <a16:creationId xmlns=""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DÜZENLEMEK İÇİN TIKLAYIN</a:t>
            </a:r>
          </a:p>
        </p:txBody>
      </p:sp>
      <p:sp>
        <p:nvSpPr>
          <p:cNvPr id="7" name="Tarih Yer Tutucusu 6">
            <a:extLst>
              <a:ext uri="{FF2B5EF4-FFF2-40B4-BE49-F238E27FC236}">
                <a16:creationId xmlns=""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tr-TR" noProof="0" dirty="0"/>
              <a:t>20XX</a:t>
            </a:r>
          </a:p>
        </p:txBody>
      </p:sp>
      <p:sp>
        <p:nvSpPr>
          <p:cNvPr id="8" name="Alt Bilgi Yer Tutucusu 7">
            <a:extLst>
              <a:ext uri="{FF2B5EF4-FFF2-40B4-BE49-F238E27FC236}">
                <a16:creationId xmlns=""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tr-TR" noProof="0" dirty="0"/>
              <a:t>Sunum Destesi</a:t>
            </a:r>
          </a:p>
        </p:txBody>
      </p:sp>
      <p:sp>
        <p:nvSpPr>
          <p:cNvPr id="9" name="Slayt Numarası Yer Tutucusu 8">
            <a:extLst>
              <a:ext uri="{FF2B5EF4-FFF2-40B4-BE49-F238E27FC236}">
                <a16:creationId xmlns=""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tr-TR" noProof="0" smtClean="0"/>
              <a:t>‹#›</a:t>
            </a:fld>
            <a:endParaRPr lang="tr-TR" noProof="0" dirty="0"/>
          </a:p>
        </p:txBody>
      </p:sp>
      <p:cxnSp>
        <p:nvCxnSpPr>
          <p:cNvPr id="10" name="Düz Bağlayıcı 9">
            <a:extLst>
              <a:ext uri="{FF2B5EF4-FFF2-40B4-BE49-F238E27FC236}">
                <a16:creationId xmlns="" xmlns:a16="http://schemas.microsoft.com/office/drawing/2014/main" id="{4E4B72DA-52CB-4D39-A342-8857B4D959B2}"/>
              </a:ext>
              <a:ext uri="{C183D7F6-B498-43B3-948B-1728B52AA6E4}">
                <adec:decorative xmlns=""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Düz Bağlayıcı 14">
            <a:extLst>
              <a:ext uri="{FF2B5EF4-FFF2-40B4-BE49-F238E27FC236}">
                <a16:creationId xmlns="" xmlns:a16="http://schemas.microsoft.com/office/drawing/2014/main" id="{21D9BCDA-DFB7-41A4-A7C7-CEE86CEDCBE5}"/>
              </a:ext>
              <a:ext uri="{C183D7F6-B498-43B3-948B-1728B52AA6E4}">
                <adec:decorative xmlns=""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8 Kişilik Ekip Slaydı">
    <p:bg>
      <p:bgPr>
        <a:solidFill>
          <a:schemeClr val="accent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lumMod val="75000"/>
                    <a:lumOff val="25000"/>
                  </a:schemeClr>
                </a:solidFill>
                <a:latin typeface="Calibri" panose="020F0502020204030204" pitchFamily="34" charset="0"/>
                <a:ea typeface="+mj-ea"/>
                <a:cs typeface="+mj-cs"/>
              </a:defRPr>
            </a:lvl1pPr>
          </a:lstStyle>
          <a:p>
            <a:pPr rtl="0"/>
            <a:r>
              <a:rPr lang="tr-TR" noProof="0" dirty="0"/>
              <a:t>ANA BAŞLIK STİLİNİ DÜZENLEMEK İÇİN TIKLAYIN</a:t>
            </a:r>
          </a:p>
        </p:txBody>
      </p:sp>
      <p:sp>
        <p:nvSpPr>
          <p:cNvPr id="11" name="Resim Yer Tutucusu 10">
            <a:extLst>
              <a:ext uri="{FF2B5EF4-FFF2-40B4-BE49-F238E27FC236}">
                <a16:creationId xmlns=""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tr-TR" noProof="0" dirty="0"/>
              <a:t>Resim eklemek için simgeye tıklayın</a:t>
            </a:r>
          </a:p>
        </p:txBody>
      </p:sp>
      <p:sp>
        <p:nvSpPr>
          <p:cNvPr id="17" name="Resim Yer Tutucusu 10">
            <a:extLst>
              <a:ext uri="{FF2B5EF4-FFF2-40B4-BE49-F238E27FC236}">
                <a16:creationId xmlns=""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tr-TR" noProof="0" dirty="0"/>
              <a:t>Resim eklemek için simgeye tıklayın</a:t>
            </a:r>
          </a:p>
        </p:txBody>
      </p:sp>
      <p:sp>
        <p:nvSpPr>
          <p:cNvPr id="18" name="Resim Yer Tutucusu 10">
            <a:extLst>
              <a:ext uri="{FF2B5EF4-FFF2-40B4-BE49-F238E27FC236}">
                <a16:creationId xmlns=""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rtlCol="0">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tr-TR" noProof="0" dirty="0"/>
              <a:t>Resim eklemek için simgeye tıklayın</a:t>
            </a:r>
          </a:p>
        </p:txBody>
      </p:sp>
      <p:sp>
        <p:nvSpPr>
          <p:cNvPr id="19" name="Resim Yer Tutucusu 10">
            <a:extLst>
              <a:ext uri="{FF2B5EF4-FFF2-40B4-BE49-F238E27FC236}">
                <a16:creationId xmlns=""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tr-TR" noProof="0" dirty="0"/>
              <a:t>Resim eklemek için simgeye tıklayın</a:t>
            </a:r>
          </a:p>
        </p:txBody>
      </p:sp>
      <p:sp>
        <p:nvSpPr>
          <p:cNvPr id="3" name="Metin Yer Tutucusu 2">
            <a:extLst>
              <a:ext uri="{FF2B5EF4-FFF2-40B4-BE49-F238E27FC236}">
                <a16:creationId xmlns=""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DÜZENLEMEK İÇİN TIKLAYIN</a:t>
            </a:r>
          </a:p>
        </p:txBody>
      </p:sp>
      <p:sp>
        <p:nvSpPr>
          <p:cNvPr id="26" name="Metin Yer Tutucusu 2">
            <a:extLst>
              <a:ext uri="{FF2B5EF4-FFF2-40B4-BE49-F238E27FC236}">
                <a16:creationId xmlns=""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DÜZENLEMEK İÇİN TIKLAYIN</a:t>
            </a:r>
          </a:p>
        </p:txBody>
      </p:sp>
      <p:sp>
        <p:nvSpPr>
          <p:cNvPr id="23" name="Metin Yer Tutucusu 2">
            <a:extLst>
              <a:ext uri="{FF2B5EF4-FFF2-40B4-BE49-F238E27FC236}">
                <a16:creationId xmlns=""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DÜZENLEMEK İÇİN TIKLAYIN</a:t>
            </a:r>
          </a:p>
        </p:txBody>
      </p:sp>
      <p:sp>
        <p:nvSpPr>
          <p:cNvPr id="27" name="Metin Yer Tutucusu 2">
            <a:extLst>
              <a:ext uri="{FF2B5EF4-FFF2-40B4-BE49-F238E27FC236}">
                <a16:creationId xmlns=""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DÜZENLEMEK İÇİN TIKLAYIN</a:t>
            </a:r>
          </a:p>
        </p:txBody>
      </p:sp>
      <p:sp>
        <p:nvSpPr>
          <p:cNvPr id="24" name="Metin Yer Tutucusu 2">
            <a:extLst>
              <a:ext uri="{FF2B5EF4-FFF2-40B4-BE49-F238E27FC236}">
                <a16:creationId xmlns=""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DÜZENLEMEK İÇİN TIKLAYIN</a:t>
            </a:r>
          </a:p>
        </p:txBody>
      </p:sp>
      <p:sp>
        <p:nvSpPr>
          <p:cNvPr id="28" name="Metin Yer Tutucusu 2">
            <a:extLst>
              <a:ext uri="{FF2B5EF4-FFF2-40B4-BE49-F238E27FC236}">
                <a16:creationId xmlns=""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DÜZENLEMEK İÇİN TIKLAYIN</a:t>
            </a:r>
          </a:p>
        </p:txBody>
      </p:sp>
      <p:sp>
        <p:nvSpPr>
          <p:cNvPr id="25" name="Metin Yer Tutucusu 2">
            <a:extLst>
              <a:ext uri="{FF2B5EF4-FFF2-40B4-BE49-F238E27FC236}">
                <a16:creationId xmlns=""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DÜZENLEMEK İÇİN TIKLAYIN</a:t>
            </a:r>
          </a:p>
        </p:txBody>
      </p:sp>
      <p:sp>
        <p:nvSpPr>
          <p:cNvPr id="29" name="Metin Yer Tutucusu 2">
            <a:extLst>
              <a:ext uri="{FF2B5EF4-FFF2-40B4-BE49-F238E27FC236}">
                <a16:creationId xmlns=""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DÜZENLEMEK İÇİN TIKLAYIN</a:t>
            </a:r>
          </a:p>
        </p:txBody>
      </p:sp>
      <p:sp>
        <p:nvSpPr>
          <p:cNvPr id="55" name="Resim Yer Tutucusu 10">
            <a:extLst>
              <a:ext uri="{FF2B5EF4-FFF2-40B4-BE49-F238E27FC236}">
                <a16:creationId xmlns=""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tr-TR" noProof="0" dirty="0"/>
              <a:t>Resim eklemek için simgeye tıklayın</a:t>
            </a:r>
          </a:p>
        </p:txBody>
      </p:sp>
      <p:sp>
        <p:nvSpPr>
          <p:cNvPr id="56" name="Resim Yer Tutucusu 10">
            <a:extLst>
              <a:ext uri="{FF2B5EF4-FFF2-40B4-BE49-F238E27FC236}">
                <a16:creationId xmlns=""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tr-TR" noProof="0" dirty="0"/>
              <a:t>Resim eklemek için simgeye tıklayın</a:t>
            </a:r>
          </a:p>
        </p:txBody>
      </p:sp>
      <p:sp>
        <p:nvSpPr>
          <p:cNvPr id="57" name="Resim Yer Tutucusu 10">
            <a:extLst>
              <a:ext uri="{FF2B5EF4-FFF2-40B4-BE49-F238E27FC236}">
                <a16:creationId xmlns=""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rtlCol="0">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tr-TR" noProof="0" dirty="0"/>
              <a:t>Resim eklemek için simgeye tıklayın</a:t>
            </a:r>
          </a:p>
        </p:txBody>
      </p:sp>
      <p:sp>
        <p:nvSpPr>
          <p:cNvPr id="58" name="Resim Yer Tutucusu 10">
            <a:extLst>
              <a:ext uri="{FF2B5EF4-FFF2-40B4-BE49-F238E27FC236}">
                <a16:creationId xmlns=""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tr-TR" noProof="0" dirty="0"/>
              <a:t>Resim eklemek için simgeye tıklayın</a:t>
            </a:r>
          </a:p>
        </p:txBody>
      </p:sp>
      <p:sp>
        <p:nvSpPr>
          <p:cNvPr id="54" name="Metin Yer Tutucusu 2">
            <a:extLst>
              <a:ext uri="{FF2B5EF4-FFF2-40B4-BE49-F238E27FC236}">
                <a16:creationId xmlns=""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DÜZENLEMEK İÇİN TIKLAYIN</a:t>
            </a:r>
          </a:p>
        </p:txBody>
      </p:sp>
      <p:sp>
        <p:nvSpPr>
          <p:cNvPr id="62" name="Metin Yer Tutucusu 2">
            <a:extLst>
              <a:ext uri="{FF2B5EF4-FFF2-40B4-BE49-F238E27FC236}">
                <a16:creationId xmlns=""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DÜZENLEMEK İÇİN TIKLAYIN</a:t>
            </a:r>
          </a:p>
        </p:txBody>
      </p:sp>
      <p:sp>
        <p:nvSpPr>
          <p:cNvPr id="59" name="Metin Yer Tutucusu 2">
            <a:extLst>
              <a:ext uri="{FF2B5EF4-FFF2-40B4-BE49-F238E27FC236}">
                <a16:creationId xmlns=""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DÜZENLEMEK İÇİN TIKLAYIN</a:t>
            </a:r>
          </a:p>
        </p:txBody>
      </p:sp>
      <p:sp>
        <p:nvSpPr>
          <p:cNvPr id="63" name="Metin Yer Tutucusu 2">
            <a:extLst>
              <a:ext uri="{FF2B5EF4-FFF2-40B4-BE49-F238E27FC236}">
                <a16:creationId xmlns=""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DÜZENLEMEK İÇİN TIKLAYIN</a:t>
            </a:r>
          </a:p>
        </p:txBody>
      </p:sp>
      <p:sp>
        <p:nvSpPr>
          <p:cNvPr id="60" name="Metin Yer Tutucusu 2">
            <a:extLst>
              <a:ext uri="{FF2B5EF4-FFF2-40B4-BE49-F238E27FC236}">
                <a16:creationId xmlns=""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DÜZENLEMEK İÇİN TIKLAYIN</a:t>
            </a:r>
          </a:p>
        </p:txBody>
      </p:sp>
      <p:sp>
        <p:nvSpPr>
          <p:cNvPr id="64" name="Metin Yer Tutucusu 2">
            <a:extLst>
              <a:ext uri="{FF2B5EF4-FFF2-40B4-BE49-F238E27FC236}">
                <a16:creationId xmlns=""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DÜZENLEMEK İÇİN TIKLAYIN</a:t>
            </a:r>
          </a:p>
        </p:txBody>
      </p:sp>
      <p:sp>
        <p:nvSpPr>
          <p:cNvPr id="61" name="Metin Yer Tutucusu 2">
            <a:extLst>
              <a:ext uri="{FF2B5EF4-FFF2-40B4-BE49-F238E27FC236}">
                <a16:creationId xmlns=""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DÜZENLEMEK İÇİN TIKLAYIN</a:t>
            </a:r>
          </a:p>
        </p:txBody>
      </p:sp>
      <p:sp>
        <p:nvSpPr>
          <p:cNvPr id="65" name="Metin Yer Tutucusu 2">
            <a:extLst>
              <a:ext uri="{FF2B5EF4-FFF2-40B4-BE49-F238E27FC236}">
                <a16:creationId xmlns=""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DÜZENLEMEK İÇİN TIKLAYIN</a:t>
            </a:r>
          </a:p>
        </p:txBody>
      </p:sp>
      <p:sp>
        <p:nvSpPr>
          <p:cNvPr id="7" name="Tarih Yer Tutucusu 6">
            <a:extLst>
              <a:ext uri="{FF2B5EF4-FFF2-40B4-BE49-F238E27FC236}">
                <a16:creationId xmlns=""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tr-TR" noProof="0" dirty="0"/>
              <a:t>20XX</a:t>
            </a:r>
          </a:p>
        </p:txBody>
      </p:sp>
      <p:sp>
        <p:nvSpPr>
          <p:cNvPr id="8" name="Alt Bilgi Yer Tutucusu 7">
            <a:extLst>
              <a:ext uri="{FF2B5EF4-FFF2-40B4-BE49-F238E27FC236}">
                <a16:creationId xmlns=""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tr-TR" noProof="0" dirty="0"/>
              <a:t>Sunum Destesi</a:t>
            </a:r>
          </a:p>
        </p:txBody>
      </p:sp>
      <p:sp>
        <p:nvSpPr>
          <p:cNvPr id="9" name="Slayt Numarası Yer Tutucusu 8">
            <a:extLst>
              <a:ext uri="{FF2B5EF4-FFF2-40B4-BE49-F238E27FC236}">
                <a16:creationId xmlns=""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tr-TR" noProof="0" smtClean="0"/>
              <a:t>‹#›</a:t>
            </a:fld>
            <a:endParaRPr lang="tr-TR" noProof="0" dirty="0"/>
          </a:p>
        </p:txBody>
      </p:sp>
      <p:pic>
        <p:nvPicPr>
          <p:cNvPr id="13" name="Grafik 12">
            <a:extLst>
              <a:ext uri="{FF2B5EF4-FFF2-40B4-BE49-F238E27FC236}">
                <a16:creationId xmlns="" xmlns:a16="http://schemas.microsoft.com/office/drawing/2014/main" id="{B0DFD584-E5CF-41EF-B51E-679CE22DDF93}"/>
              </a:ext>
              <a:ext uri="{C183D7F6-B498-43B3-948B-1728B52AA6E4}">
                <adec:decorative xmlns="" xmlns:adec="http://schemas.microsoft.com/office/drawing/2017/decorative" val="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0" y="473953"/>
            <a:ext cx="2057400" cy="1647825"/>
          </a:xfrm>
          <a:prstGeom prst="rect">
            <a:avLst/>
          </a:prstGeom>
        </p:spPr>
      </p:pic>
      <p:pic>
        <p:nvPicPr>
          <p:cNvPr id="14" name="Grafik 13">
            <a:extLst>
              <a:ext uri="{FF2B5EF4-FFF2-40B4-BE49-F238E27FC236}">
                <a16:creationId xmlns="" xmlns:a16="http://schemas.microsoft.com/office/drawing/2014/main" id="{E5C02DDF-25A6-42C7-9525-F279CE2095C0}"/>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İçerik">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Calibri" panose="020F0502020204030204" pitchFamily="34" charset="0"/>
                <a:ea typeface="+mj-ea"/>
                <a:cs typeface="+mj-cs"/>
              </a:defRPr>
            </a:lvl1pPr>
          </a:lstStyle>
          <a:p>
            <a:pPr rtl="0"/>
            <a:r>
              <a:rPr lang="tr-TR" noProof="0" dirty="0"/>
              <a:t>ANA BAŞLIK STİLİNİ DÜZENLEMEK İÇİN TIKLAYIN</a:t>
            </a:r>
          </a:p>
        </p:txBody>
      </p:sp>
      <p:sp>
        <p:nvSpPr>
          <p:cNvPr id="11" name="İçerik Yer Tutucusu 10">
            <a:extLst>
              <a:ext uri="{FF2B5EF4-FFF2-40B4-BE49-F238E27FC236}">
                <a16:creationId xmlns=""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tr-TR" noProof="0"/>
              <a:t>İçerik eklemek için tıklayın</a:t>
            </a:r>
          </a:p>
        </p:txBody>
      </p:sp>
      <p:sp>
        <p:nvSpPr>
          <p:cNvPr id="3" name="Metin Yer Tutucusu 2">
            <a:extLst>
              <a:ext uri="{FF2B5EF4-FFF2-40B4-BE49-F238E27FC236}">
                <a16:creationId xmlns=""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a:t>
            </a:r>
          </a:p>
        </p:txBody>
      </p:sp>
      <p:sp>
        <p:nvSpPr>
          <p:cNvPr id="17" name="Metin Yer Tutucusu 2">
            <a:extLst>
              <a:ext uri="{FF2B5EF4-FFF2-40B4-BE49-F238E27FC236}">
                <a16:creationId xmlns=""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DÜZENLEMEK İÇİN TIKLAYIN</a:t>
            </a:r>
          </a:p>
        </p:txBody>
      </p:sp>
      <p:sp>
        <p:nvSpPr>
          <p:cNvPr id="4" name="İçerik Yer Tutucusu 3">
            <a:extLst>
              <a:ext uri="{FF2B5EF4-FFF2-40B4-BE49-F238E27FC236}">
                <a16:creationId xmlns="" xmlns:a16="http://schemas.microsoft.com/office/drawing/2014/main" id="{AC9B20CF-6B91-4562-B799-0ABDAEBC0D2A}"/>
              </a:ext>
            </a:extLst>
          </p:cNvPr>
          <p:cNvSpPr>
            <a:spLocks noGrp="1"/>
          </p:cNvSpPr>
          <p:nvPr>
            <p:ph sz="half" idx="2"/>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tr-TR" noProof="0"/>
              <a:t>Asıl metin stillerini düzenlemek için tıklayın</a:t>
            </a:r>
          </a:p>
        </p:txBody>
      </p:sp>
      <p:sp>
        <p:nvSpPr>
          <p:cNvPr id="24" name="İçerik Yer Tutucusu 10">
            <a:extLst>
              <a:ext uri="{FF2B5EF4-FFF2-40B4-BE49-F238E27FC236}">
                <a16:creationId xmlns=""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tr-TR" noProof="0"/>
              <a:t>İçerik eklemek için tıklayın</a:t>
            </a:r>
          </a:p>
        </p:txBody>
      </p:sp>
      <p:sp>
        <p:nvSpPr>
          <p:cNvPr id="5" name="Metin Yer Tutucusu 4">
            <a:extLst>
              <a:ext uri="{FF2B5EF4-FFF2-40B4-BE49-F238E27FC236}">
                <a16:creationId xmlns=""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a:t>
            </a:r>
          </a:p>
        </p:txBody>
      </p:sp>
      <p:sp>
        <p:nvSpPr>
          <p:cNvPr id="18" name="Metin Yer Tutucusu 4">
            <a:extLst>
              <a:ext uri="{FF2B5EF4-FFF2-40B4-BE49-F238E27FC236}">
                <a16:creationId xmlns=""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tr-TR" noProof="0" dirty="0"/>
              <a:t>DÜZENLEMEK İÇİN TIKLAYIN</a:t>
            </a:r>
          </a:p>
        </p:txBody>
      </p:sp>
      <p:sp>
        <p:nvSpPr>
          <p:cNvPr id="6" name="İçerik Yer Tutucusu 5">
            <a:extLst>
              <a:ext uri="{FF2B5EF4-FFF2-40B4-BE49-F238E27FC236}">
                <a16:creationId xmlns=""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tr-TR" noProof="0"/>
              <a:t>Asıl metin stillerini düzenlemek için tıklayın</a:t>
            </a:r>
          </a:p>
        </p:txBody>
      </p:sp>
      <p:sp>
        <p:nvSpPr>
          <p:cNvPr id="25" name="İçerik Yer Tutucusu 10">
            <a:extLst>
              <a:ext uri="{FF2B5EF4-FFF2-40B4-BE49-F238E27FC236}">
                <a16:creationId xmlns=""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tr-TR" noProof="0"/>
              <a:t>İçerik eklemek için tıklayın</a:t>
            </a:r>
          </a:p>
        </p:txBody>
      </p:sp>
      <p:sp>
        <p:nvSpPr>
          <p:cNvPr id="21" name="Metin Yer Tutucusu 2">
            <a:extLst>
              <a:ext uri="{FF2B5EF4-FFF2-40B4-BE49-F238E27FC236}">
                <a16:creationId xmlns=""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a:t>
            </a:r>
          </a:p>
        </p:txBody>
      </p:sp>
      <p:sp>
        <p:nvSpPr>
          <p:cNvPr id="19" name="Metin Yer Tutucusu 2">
            <a:extLst>
              <a:ext uri="{FF2B5EF4-FFF2-40B4-BE49-F238E27FC236}">
                <a16:creationId xmlns=""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DÜZENLEMEK İÇİN TIKLAYIN</a:t>
            </a:r>
          </a:p>
        </p:txBody>
      </p:sp>
      <p:sp>
        <p:nvSpPr>
          <p:cNvPr id="22" name="İçerik Yer Tutucusu 3">
            <a:extLst>
              <a:ext uri="{FF2B5EF4-FFF2-40B4-BE49-F238E27FC236}">
                <a16:creationId xmlns="" xmlns:a16="http://schemas.microsoft.com/office/drawing/2014/main" id="{C464A9BD-B815-4632-8F54-6EB70E48BAFF}"/>
              </a:ext>
            </a:extLst>
          </p:cNvPr>
          <p:cNvSpPr>
            <a:spLocks noGrp="1"/>
          </p:cNvSpPr>
          <p:nvPr>
            <p:ph sz="half" idx="14"/>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tr-TR" noProof="0"/>
              <a:t>Asıl metin stillerini düzenlemek için tıklayın</a:t>
            </a:r>
          </a:p>
        </p:txBody>
      </p:sp>
      <p:sp>
        <p:nvSpPr>
          <p:cNvPr id="26" name="İçerik Yer Tutucusu 10">
            <a:extLst>
              <a:ext uri="{FF2B5EF4-FFF2-40B4-BE49-F238E27FC236}">
                <a16:creationId xmlns=""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tr-TR" noProof="0"/>
              <a:t>İçerik eklemek için tıklayın</a:t>
            </a:r>
          </a:p>
        </p:txBody>
      </p:sp>
      <p:sp>
        <p:nvSpPr>
          <p:cNvPr id="14" name="Metin Yer Tutucusu 2">
            <a:extLst>
              <a:ext uri="{FF2B5EF4-FFF2-40B4-BE49-F238E27FC236}">
                <a16:creationId xmlns=""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a:t>
            </a:r>
          </a:p>
        </p:txBody>
      </p:sp>
      <p:sp>
        <p:nvSpPr>
          <p:cNvPr id="23" name="Metin Yer Tutucusu 2">
            <a:extLst>
              <a:ext uri="{FF2B5EF4-FFF2-40B4-BE49-F238E27FC236}">
                <a16:creationId xmlns=""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DÜZENLEMEK İÇİN TIKLAYIN</a:t>
            </a:r>
          </a:p>
        </p:txBody>
      </p:sp>
      <p:cxnSp>
        <p:nvCxnSpPr>
          <p:cNvPr id="16" name="Düz Bağlayıcı 15">
            <a:extLst>
              <a:ext uri="{FF2B5EF4-FFF2-40B4-BE49-F238E27FC236}">
                <a16:creationId xmlns="" xmlns:a16="http://schemas.microsoft.com/office/drawing/2014/main" id="{463D7850-C2A6-43CE-BBE4-8E81A0A593BF}"/>
              </a:ext>
              <a:ext uri="{C183D7F6-B498-43B3-948B-1728B52AA6E4}">
                <adec:decorative xmlns=""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Düz Bağlayıcı 19">
            <a:extLst>
              <a:ext uri="{FF2B5EF4-FFF2-40B4-BE49-F238E27FC236}">
                <a16:creationId xmlns="" xmlns:a16="http://schemas.microsoft.com/office/drawing/2014/main" id="{EBAD3E03-2E3B-440C-9105-6F9D33006D66}"/>
              </a:ext>
              <a:ext uri="{C183D7F6-B498-43B3-948B-1728B52AA6E4}">
                <adec:decorative xmlns=""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İçerik Yer Tutucusu 3">
            <a:extLst>
              <a:ext uri="{FF2B5EF4-FFF2-40B4-BE49-F238E27FC236}">
                <a16:creationId xmlns="" xmlns:a16="http://schemas.microsoft.com/office/drawing/2014/main" id="{492F9083-A886-4EEB-94D6-1FAE6DC33000}"/>
              </a:ext>
            </a:extLst>
          </p:cNvPr>
          <p:cNvSpPr>
            <a:spLocks noGrp="1"/>
          </p:cNvSpPr>
          <p:nvPr>
            <p:ph sz="half" idx="16"/>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tr-TR" noProof="0"/>
              <a:t>Asıl metin stillerini düzenlemek için tıklayın</a:t>
            </a:r>
          </a:p>
        </p:txBody>
      </p:sp>
      <p:sp>
        <p:nvSpPr>
          <p:cNvPr id="7" name="Tarih Yer Tutucusu 6">
            <a:extLst>
              <a:ext uri="{FF2B5EF4-FFF2-40B4-BE49-F238E27FC236}">
                <a16:creationId xmlns=""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tr-TR" noProof="0" dirty="0"/>
              <a:t>20XX</a:t>
            </a:r>
          </a:p>
        </p:txBody>
      </p:sp>
      <p:sp>
        <p:nvSpPr>
          <p:cNvPr id="8" name="Alt Bilgi Yer Tutucusu 7">
            <a:extLst>
              <a:ext uri="{FF2B5EF4-FFF2-40B4-BE49-F238E27FC236}">
                <a16:creationId xmlns=""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tr-TR" noProof="0" dirty="0"/>
              <a:t>Sunum Destesi</a:t>
            </a:r>
          </a:p>
        </p:txBody>
      </p:sp>
      <p:sp>
        <p:nvSpPr>
          <p:cNvPr id="9" name="Slayt Numarası Yer Tutucusu 8">
            <a:extLst>
              <a:ext uri="{FF2B5EF4-FFF2-40B4-BE49-F238E27FC236}">
                <a16:creationId xmlns=""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tr-TR" noProof="0" smtClean="0"/>
              <a:t>‹#›</a:t>
            </a:fld>
            <a:endParaRPr lang="tr-TR" noProof="0"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Özet">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lumMod val="75000"/>
                    <a:lumOff val="25000"/>
                  </a:schemeClr>
                </a:solidFill>
                <a:latin typeface="Calibri" panose="020F0502020204030204" pitchFamily="34" charset="0"/>
                <a:ea typeface="+mj-ea"/>
                <a:cs typeface="+mj-cs"/>
              </a:defRPr>
            </a:lvl1pPr>
          </a:lstStyle>
          <a:p>
            <a:pPr rtl="0"/>
            <a:r>
              <a:rPr lang="tr-TR" noProof="0" dirty="0"/>
              <a:t>ASIL BAŞLIK STİLİNİ DÜZENLEMEK İÇİN TIKLAYIN</a:t>
            </a:r>
          </a:p>
        </p:txBody>
      </p:sp>
      <p:sp>
        <p:nvSpPr>
          <p:cNvPr id="3" name="Metin Yer Tutucusu 2">
            <a:extLst>
              <a:ext uri="{FF2B5EF4-FFF2-40B4-BE49-F238E27FC236}">
                <a16:creationId xmlns="" xmlns:a16="http://schemas.microsoft.com/office/drawing/2014/main" id="{92FD4279-EA62-4397-878A-73F4948DB176}"/>
              </a:ext>
            </a:extLst>
          </p:cNvPr>
          <p:cNvSpPr>
            <a:spLocks noGrp="1"/>
          </p:cNvSpPr>
          <p:nvPr>
            <p:ph type="body" idx="1"/>
          </p:nvPr>
        </p:nvSpPr>
        <p:spPr>
          <a:xfrm>
            <a:off x="5476875" y="3682546"/>
            <a:ext cx="5111750" cy="1525588"/>
          </a:xfrm>
        </p:spPr>
        <p:txBody>
          <a:bodyPr rtlCol="0"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a:t>Asıl metin stillerini düzenlemek için tıklayın</a:t>
            </a:r>
          </a:p>
        </p:txBody>
      </p:sp>
      <p:cxnSp>
        <p:nvCxnSpPr>
          <p:cNvPr id="23" name="Düz Bağlayıcı 22">
            <a:extLst>
              <a:ext uri="{FF2B5EF4-FFF2-40B4-BE49-F238E27FC236}">
                <a16:creationId xmlns=""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Düz Bağlayıcı 11">
            <a:extLst>
              <a:ext uri="{FF2B5EF4-FFF2-40B4-BE49-F238E27FC236}">
                <a16:creationId xmlns=""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arih Yer Tutucusu 6">
            <a:extLst>
              <a:ext uri="{FF2B5EF4-FFF2-40B4-BE49-F238E27FC236}">
                <a16:creationId xmlns=""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tr-TR" noProof="0" dirty="0"/>
              <a:t>20XX</a:t>
            </a:r>
          </a:p>
        </p:txBody>
      </p:sp>
      <p:sp>
        <p:nvSpPr>
          <p:cNvPr id="22" name="Alt Bilgi Yer Tutucusu 7">
            <a:extLst>
              <a:ext uri="{FF2B5EF4-FFF2-40B4-BE49-F238E27FC236}">
                <a16:creationId xmlns=""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tr-TR" noProof="0" dirty="0"/>
              <a:t>Sunum Destesi</a:t>
            </a:r>
          </a:p>
        </p:txBody>
      </p:sp>
      <p:sp>
        <p:nvSpPr>
          <p:cNvPr id="24" name="Slayt Numarası Yer Tutucusu 8">
            <a:extLst>
              <a:ext uri="{FF2B5EF4-FFF2-40B4-BE49-F238E27FC236}">
                <a16:creationId xmlns=""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tr-TR" noProof="0" smtClean="0"/>
              <a:t>‹#›</a:t>
            </a:fld>
            <a:endParaRPr lang="tr-TR" noProof="0"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Kapanış">
    <p:bg>
      <p:bgPr>
        <a:solidFill>
          <a:schemeClr val="accent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tx1">
                    <a:lumMod val="75000"/>
                    <a:lumOff val="25000"/>
                  </a:schemeClr>
                </a:solidFill>
              </a:defRPr>
            </a:lvl1pPr>
          </a:lstStyle>
          <a:p>
            <a:pPr rtl="0"/>
            <a:r>
              <a:rPr lang="tr-TR" noProof="0"/>
              <a:t>ANA BAŞLIK STİLİNİ DÜZENLEMEK İÇİN TIKLAYIN</a:t>
            </a:r>
          </a:p>
        </p:txBody>
      </p:sp>
      <p:sp>
        <p:nvSpPr>
          <p:cNvPr id="3" name="Alt Başlık 2">
            <a:extLst>
              <a:ext uri="{FF2B5EF4-FFF2-40B4-BE49-F238E27FC236}">
                <a16:creationId xmlns="" xmlns:a16="http://schemas.microsoft.com/office/drawing/2014/main" id="{55457758-A125-4CEA-A3D5-CBD010417BD2}"/>
              </a:ext>
            </a:extLst>
          </p:cNvPr>
          <p:cNvSpPr>
            <a:spLocks noGrp="1"/>
          </p:cNvSpPr>
          <p:nvPr>
            <p:ph type="subTitle" idx="1" hasCustomPrompt="1"/>
          </p:nvPr>
        </p:nvSpPr>
        <p:spPr>
          <a:xfrm>
            <a:off x="4267200" y="3238103"/>
            <a:ext cx="4179570" cy="2004161"/>
          </a:xfrm>
        </p:spPr>
        <p:txBody>
          <a:bodyPr rtlCol="0">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pic>
        <p:nvPicPr>
          <p:cNvPr id="6" name="Grafik 5">
            <a:extLst>
              <a:ext uri="{FF2B5EF4-FFF2-40B4-BE49-F238E27FC236}">
                <a16:creationId xmlns="" xmlns:a16="http://schemas.microsoft.com/office/drawing/2014/main" id="{ED3361C9-310A-4255-A94E-B77588962DA5}"/>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0" y="0"/>
            <a:ext cx="3176938" cy="6858000"/>
          </a:xfrm>
          <a:prstGeom prst="rect">
            <a:avLst/>
          </a:prstGeom>
        </p:spPr>
      </p:pic>
      <p:sp>
        <p:nvSpPr>
          <p:cNvPr id="9" name="Tarih Yer Tutucusu 6">
            <a:extLst>
              <a:ext uri="{FF2B5EF4-FFF2-40B4-BE49-F238E27FC236}">
                <a16:creationId xmlns=""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tr-TR" noProof="0" dirty="0"/>
              <a:t>20XX</a:t>
            </a:r>
          </a:p>
        </p:txBody>
      </p:sp>
      <p:sp>
        <p:nvSpPr>
          <p:cNvPr id="10" name="Alt Bilgi Yer Tutucusu 7">
            <a:extLst>
              <a:ext uri="{FF2B5EF4-FFF2-40B4-BE49-F238E27FC236}">
                <a16:creationId xmlns=""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tr-TR" noProof="0" dirty="0"/>
              <a:t>Sunum Destesi</a:t>
            </a:r>
          </a:p>
        </p:txBody>
      </p:sp>
      <p:sp>
        <p:nvSpPr>
          <p:cNvPr id="11" name="Slayt Numarası Yer Tutucusu 8">
            <a:extLst>
              <a:ext uri="{FF2B5EF4-FFF2-40B4-BE49-F238E27FC236}">
                <a16:creationId xmlns=""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tr-TR" noProof="0" smtClean="0"/>
              <a:t>‹#›</a:t>
            </a:fld>
            <a:endParaRPr lang="tr-TR" noProof="0"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Gündem">
    <p:bg>
      <p:bgPr>
        <a:solidFill>
          <a:schemeClr val="bg1"/>
        </a:solidFill>
        <a:effectLst/>
      </p:bgPr>
    </p:bg>
    <p:spTree>
      <p:nvGrpSpPr>
        <p:cNvPr id="1" name=""/>
        <p:cNvGrpSpPr/>
        <p:nvPr/>
      </p:nvGrpSpPr>
      <p:grpSpPr>
        <a:xfrm>
          <a:off x="0" y="0"/>
          <a:ext cx="0" cy="0"/>
          <a:chOff x="0" y="0"/>
          <a:chExt cx="0" cy="0"/>
        </a:xfrm>
      </p:grpSpPr>
      <p:pic>
        <p:nvPicPr>
          <p:cNvPr id="8" name="Grafik 7">
            <a:extLst>
              <a:ext uri="{FF2B5EF4-FFF2-40B4-BE49-F238E27FC236}">
                <a16:creationId xmlns="" xmlns:a16="http://schemas.microsoft.com/office/drawing/2014/main" id="{D514C6BF-376E-43E8-881D-2E767426990A}"/>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t="18301" r="28341" b="23071"/>
          <a:stretch/>
        </p:blipFill>
        <p:spPr>
          <a:xfrm>
            <a:off x="5488815" y="0"/>
            <a:ext cx="6703185" cy="6858000"/>
          </a:xfrm>
          <a:prstGeom prst="rect">
            <a:avLst/>
          </a:prstGeom>
        </p:spPr>
      </p:pic>
      <p:sp>
        <p:nvSpPr>
          <p:cNvPr id="2" name="Başlık 1">
            <a:extLst>
              <a:ext uri="{FF2B5EF4-FFF2-40B4-BE49-F238E27FC236}">
                <a16:creationId xmlns=""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tx1">
                    <a:lumMod val="75000"/>
                    <a:lumOff val="25000"/>
                  </a:schemeClr>
                </a:solidFill>
              </a:defRPr>
            </a:lvl1pPr>
          </a:lstStyle>
          <a:p>
            <a:pPr rtl="0"/>
            <a:r>
              <a:rPr lang="tr-TR" noProof="0"/>
              <a:t>ANA BAŞLIK STİLİNİ DÜZENLEMEK İÇİN TIKLAYIN</a:t>
            </a:r>
          </a:p>
        </p:txBody>
      </p:sp>
      <p:sp>
        <p:nvSpPr>
          <p:cNvPr id="3" name="İçerik Yer Tutucusu 2">
            <a:extLst>
              <a:ext uri="{FF2B5EF4-FFF2-40B4-BE49-F238E27FC236}">
                <a16:creationId xmlns="" xmlns:a16="http://schemas.microsoft.com/office/drawing/2014/main" id="{2DA41CE6-5A88-4C5C-B2A4-6A5D2153B16F}"/>
              </a:ext>
            </a:extLst>
          </p:cNvPr>
          <p:cNvSpPr>
            <a:spLocks noGrp="1"/>
          </p:cNvSpPr>
          <p:nvPr>
            <p:ph idx="1"/>
          </p:nvPr>
        </p:nvSpPr>
        <p:spPr>
          <a:xfrm>
            <a:off x="1333499" y="2924175"/>
            <a:ext cx="3171825" cy="2519363"/>
          </a:xfrm>
        </p:spPr>
        <p:txBody>
          <a:bodyPr rtlCol="0">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a:extLst>
              <a:ext uri="{FF2B5EF4-FFF2-40B4-BE49-F238E27FC236}">
                <a16:creationId xmlns=""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tr-TR" noProof="0" dirty="0"/>
              <a:t>20XX</a:t>
            </a:r>
          </a:p>
        </p:txBody>
      </p:sp>
      <p:sp>
        <p:nvSpPr>
          <p:cNvPr id="5" name="Alt Bilgi Yer Tutucusu 4">
            <a:extLst>
              <a:ext uri="{FF2B5EF4-FFF2-40B4-BE49-F238E27FC236}">
                <a16:creationId xmlns=""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tr-TR" noProof="0" dirty="0"/>
              <a:t>Sunum Destesi</a:t>
            </a:r>
          </a:p>
        </p:txBody>
      </p:sp>
      <p:sp>
        <p:nvSpPr>
          <p:cNvPr id="6" name="Slayt Numarası Yer Tutucusu 5">
            <a:extLst>
              <a:ext uri="{FF2B5EF4-FFF2-40B4-BE49-F238E27FC236}">
                <a16:creationId xmlns=""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tr-TR" noProof="0" smtClean="0"/>
              <a:t>‹#›</a:t>
            </a:fld>
            <a:endParaRPr lang="tr-TR" noProof="0"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Zaman çizelgesi">
    <p:spTree>
      <p:nvGrpSpPr>
        <p:cNvPr id="1" name=""/>
        <p:cNvGrpSpPr/>
        <p:nvPr/>
      </p:nvGrpSpPr>
      <p:grpSpPr>
        <a:xfrm>
          <a:off x="0" y="0"/>
          <a:ext cx="0" cy="0"/>
          <a:chOff x="0" y="0"/>
          <a:chExt cx="0" cy="0"/>
        </a:xfrm>
      </p:grpSpPr>
      <p:sp>
        <p:nvSpPr>
          <p:cNvPr id="12" name="Grafik 10">
            <a:extLst>
              <a:ext uri="{FF2B5EF4-FFF2-40B4-BE49-F238E27FC236}">
                <a16:creationId xmlns="" xmlns:a16="http://schemas.microsoft.com/office/drawing/2014/main" id="{9D2AF524-D4B4-4A3A-9CE4-EDAFE1D5A37B}"/>
              </a:ext>
              <a:ext uri="{C183D7F6-B498-43B3-948B-1728B52AA6E4}">
                <adec:decorative xmlns=""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tr-TR" noProof="0" dirty="0">
              <a:latin typeface="Calibri" panose="020F0502020204030204" pitchFamily="34" charset="0"/>
            </a:endParaRPr>
          </a:p>
        </p:txBody>
      </p:sp>
      <p:sp>
        <p:nvSpPr>
          <p:cNvPr id="2" name="Başlık 1">
            <a:extLst>
              <a:ext uri="{FF2B5EF4-FFF2-40B4-BE49-F238E27FC236}">
                <a16:creationId xmlns=""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lumMod val="75000"/>
                    <a:lumOff val="25000"/>
                  </a:schemeClr>
                </a:solidFill>
                <a:latin typeface="Calibri" panose="020F0502020204030204" pitchFamily="34" charset="0"/>
                <a:ea typeface="+mj-ea"/>
                <a:cs typeface="+mj-cs"/>
              </a:defRPr>
            </a:lvl1pPr>
          </a:lstStyle>
          <a:p>
            <a:pPr rtl="0"/>
            <a:r>
              <a:rPr lang="tr-TR" noProof="0" dirty="0"/>
              <a:t>BAŞLIĞI DÜZENLEMEK İÇİN TIKLAYIN</a:t>
            </a:r>
          </a:p>
        </p:txBody>
      </p:sp>
      <p:sp>
        <p:nvSpPr>
          <p:cNvPr id="16" name="Metin Yer Tutucusu 15">
            <a:extLst>
              <a:ext uri="{FF2B5EF4-FFF2-40B4-BE49-F238E27FC236}">
                <a16:creationId xmlns=""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tr-TR" noProof="0"/>
              <a:t>ASIL METİN STİLLERİNİ DÜZENLEMEK İÇİN TIKLAYIN</a:t>
            </a:r>
          </a:p>
        </p:txBody>
      </p:sp>
      <p:sp>
        <p:nvSpPr>
          <p:cNvPr id="17" name="Metin Yer Tutucusu 15">
            <a:extLst>
              <a:ext uri="{FF2B5EF4-FFF2-40B4-BE49-F238E27FC236}">
                <a16:creationId xmlns=""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tr-TR" noProof="0"/>
              <a:t>ASIL METİN STİLLERİNİ DÜZENLEMEK İÇİN TIKLAYIN</a:t>
            </a:r>
          </a:p>
        </p:txBody>
      </p:sp>
      <p:sp>
        <p:nvSpPr>
          <p:cNvPr id="18" name="Metin Yer Tutucusu 15">
            <a:extLst>
              <a:ext uri="{FF2B5EF4-FFF2-40B4-BE49-F238E27FC236}">
                <a16:creationId xmlns=""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tr-TR" noProof="0"/>
              <a:t>ASIL METİN STİLLERİNİ DÜZENLEMEK İÇİN TIKLAYIN</a:t>
            </a:r>
          </a:p>
        </p:txBody>
      </p:sp>
      <p:sp>
        <p:nvSpPr>
          <p:cNvPr id="19" name="Metin Yer Tutucusu 15">
            <a:extLst>
              <a:ext uri="{FF2B5EF4-FFF2-40B4-BE49-F238E27FC236}">
                <a16:creationId xmlns=""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tr-TR" noProof="0"/>
              <a:t>ASIL METİN STİLLERİNİ DÜZENLEMEK İÇİN TIKLAYIN</a:t>
            </a:r>
          </a:p>
        </p:txBody>
      </p:sp>
      <p:sp>
        <p:nvSpPr>
          <p:cNvPr id="34" name="Metin Yer Tutucusu 15">
            <a:extLst>
              <a:ext uri="{FF2B5EF4-FFF2-40B4-BE49-F238E27FC236}">
                <a16:creationId xmlns=""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tr-TR" noProof="0"/>
              <a:t>Ana metin stilini düzenlemek için tıklayın</a:t>
            </a:r>
          </a:p>
        </p:txBody>
      </p:sp>
      <p:sp>
        <p:nvSpPr>
          <p:cNvPr id="35" name="Metin Yer Tutucusu 15">
            <a:extLst>
              <a:ext uri="{FF2B5EF4-FFF2-40B4-BE49-F238E27FC236}">
                <a16:creationId xmlns=""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tr-TR" noProof="0"/>
              <a:t>Ana metin stilini düzenlemek için tıklayın</a:t>
            </a:r>
          </a:p>
        </p:txBody>
      </p:sp>
      <p:sp>
        <p:nvSpPr>
          <p:cNvPr id="36" name="Metin Yer Tutucusu 15">
            <a:extLst>
              <a:ext uri="{FF2B5EF4-FFF2-40B4-BE49-F238E27FC236}">
                <a16:creationId xmlns=""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tr-TR" noProof="0"/>
              <a:t>Ana metin stilini düzenlemek için tıklayın</a:t>
            </a:r>
          </a:p>
        </p:txBody>
      </p:sp>
      <p:sp>
        <p:nvSpPr>
          <p:cNvPr id="37" name="Metin Yer Tutucusu 15">
            <a:extLst>
              <a:ext uri="{FF2B5EF4-FFF2-40B4-BE49-F238E27FC236}">
                <a16:creationId xmlns=""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tr-TR" noProof="0"/>
              <a:t>Ana metin stilini düzenlemek için tıklayın</a:t>
            </a:r>
          </a:p>
        </p:txBody>
      </p:sp>
      <p:cxnSp>
        <p:nvCxnSpPr>
          <p:cNvPr id="3" name="Düz Bağlayıcı 2">
            <a:extLst>
              <a:ext uri="{FF2B5EF4-FFF2-40B4-BE49-F238E27FC236}">
                <a16:creationId xmlns="" xmlns:a16="http://schemas.microsoft.com/office/drawing/2014/main" id="{D3795F91-C721-4363-956D-756673AE7957}"/>
              </a:ext>
              <a:ext uri="{C183D7F6-B498-43B3-948B-1728B52AA6E4}">
                <adec:decorative xmlns=""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Düz Bağlayıcı 3">
            <a:extLst>
              <a:ext uri="{FF2B5EF4-FFF2-40B4-BE49-F238E27FC236}">
                <a16:creationId xmlns="" xmlns:a16="http://schemas.microsoft.com/office/drawing/2014/main" id="{8AC14461-E27D-413D-B31A-47B74646AF25}"/>
              </a:ext>
              <a:ext uri="{C183D7F6-B498-43B3-948B-1728B52AA6E4}">
                <adec:decorative xmlns=""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Düz Bağlayıcı 7">
            <a:extLst>
              <a:ext uri="{FF2B5EF4-FFF2-40B4-BE49-F238E27FC236}">
                <a16:creationId xmlns="" xmlns:a16="http://schemas.microsoft.com/office/drawing/2014/main" id="{4D6AEA4C-7710-4829-BA87-8DD77F15932C}"/>
              </a:ext>
              <a:ext uri="{C183D7F6-B498-43B3-948B-1728B52AA6E4}">
                <adec:decorative xmlns=""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Düz Bağlayıcı 8">
            <a:extLst>
              <a:ext uri="{FF2B5EF4-FFF2-40B4-BE49-F238E27FC236}">
                <a16:creationId xmlns="" xmlns:a16="http://schemas.microsoft.com/office/drawing/2014/main" id="{E9BD473E-6203-491C-87AC-54AC0AB23333}"/>
              </a:ext>
              <a:ext uri="{C183D7F6-B498-43B3-948B-1728B52AA6E4}">
                <adec:decorative xmlns=""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Tarih Yer Tutucusu 4">
            <a:extLst>
              <a:ext uri="{FF2B5EF4-FFF2-40B4-BE49-F238E27FC236}">
                <a16:creationId xmlns=""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tr-TR" noProof="0" dirty="0"/>
              <a:t>20XX</a:t>
            </a:r>
          </a:p>
        </p:txBody>
      </p:sp>
      <p:sp>
        <p:nvSpPr>
          <p:cNvPr id="6" name="Alt Bilgi Yer Tutucusu 5">
            <a:extLst>
              <a:ext uri="{FF2B5EF4-FFF2-40B4-BE49-F238E27FC236}">
                <a16:creationId xmlns="" xmlns:a16="http://schemas.microsoft.com/office/drawing/2014/main" id="{6C710A8A-CEC9-4787-A745-C28DD965F7DD}"/>
              </a:ext>
            </a:extLst>
          </p:cNvPr>
          <p:cNvSpPr>
            <a:spLocks noGrp="1"/>
          </p:cNvSpPr>
          <p:nvPr>
            <p:ph type="ftr" sz="quarter" idx="11"/>
          </p:nvPr>
        </p:nvSpPr>
        <p:spPr>
          <a:xfrm>
            <a:off x="6155823" y="6356350"/>
            <a:ext cx="1808712" cy="365125"/>
          </a:xfrm>
        </p:spPr>
        <p:txBody>
          <a:bodyPr rtlCol="0"/>
          <a:lstStyle>
            <a:lvl1pPr algn="l">
              <a:defRPr sz="900"/>
            </a:lvl1pPr>
          </a:lstStyle>
          <a:p>
            <a:pPr rtl="0"/>
            <a:r>
              <a:rPr lang="tr-TR" noProof="0" dirty="0"/>
              <a:t>Sunum Destesi</a:t>
            </a:r>
          </a:p>
        </p:txBody>
      </p:sp>
      <p:sp>
        <p:nvSpPr>
          <p:cNvPr id="7" name="Slayt Numarası Yer Tutucusu 6">
            <a:extLst>
              <a:ext uri="{FF2B5EF4-FFF2-40B4-BE49-F238E27FC236}">
                <a16:creationId xmlns=""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tr-TR" noProof="0" smtClean="0"/>
              <a:t>‹#›</a:t>
            </a:fld>
            <a:endParaRPr lang="tr-TR" noProof="0"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çerik 3 Sütunu">
    <p:bg>
      <p:bgPr>
        <a:solidFill>
          <a:schemeClr val="accent2"/>
        </a:solidFill>
        <a:effectLst/>
      </p:bgPr>
    </p:bg>
    <p:spTree>
      <p:nvGrpSpPr>
        <p:cNvPr id="1" name=""/>
        <p:cNvGrpSpPr/>
        <p:nvPr/>
      </p:nvGrpSpPr>
      <p:grpSpPr>
        <a:xfrm>
          <a:off x="0" y="0"/>
          <a:ext cx="0" cy="0"/>
          <a:chOff x="0" y="0"/>
          <a:chExt cx="0" cy="0"/>
        </a:xfrm>
      </p:grpSpPr>
      <p:sp>
        <p:nvSpPr>
          <p:cNvPr id="14" name="Başlık 1">
            <a:extLst>
              <a:ext uri="{FF2B5EF4-FFF2-40B4-BE49-F238E27FC236}">
                <a16:creationId xmlns=""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Calibri" panose="020F0502020204030204" pitchFamily="34" charset="0"/>
                <a:ea typeface="+mj-ea"/>
                <a:cs typeface="+mj-cs"/>
              </a:defRPr>
            </a:lvl1pPr>
          </a:lstStyle>
          <a:p>
            <a:pPr rtl="0"/>
            <a:r>
              <a:rPr lang="tr-TR" noProof="0" dirty="0"/>
              <a:t>ANA BAŞLIK STİLİNİ DÜZENLEMEK İÇİN TIKLAYIN</a:t>
            </a:r>
          </a:p>
        </p:txBody>
      </p:sp>
      <p:sp>
        <p:nvSpPr>
          <p:cNvPr id="15" name="Metin Yer Tutucusu 15">
            <a:extLst>
              <a:ext uri="{FF2B5EF4-FFF2-40B4-BE49-F238E27FC236}">
                <a16:creationId xmlns=""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Calibri" panose="020F0502020204030204" pitchFamily="34" charset="0"/>
                <a:ea typeface="+mj-ea"/>
                <a:cs typeface="+mj-cs"/>
              </a:defRPr>
            </a:lvl1pPr>
          </a:lstStyle>
          <a:p>
            <a:pPr lvl="0" rtl="0"/>
            <a:r>
              <a:rPr lang="tr-TR" noProof="0" dirty="0"/>
              <a:t>ALT BAŞLIK EKLEMEK İÇİN TIKLAYIN</a:t>
            </a:r>
          </a:p>
        </p:txBody>
      </p:sp>
      <p:sp>
        <p:nvSpPr>
          <p:cNvPr id="17" name="Metin Yer Tutucusu 18">
            <a:extLst>
              <a:ext uri="{FF2B5EF4-FFF2-40B4-BE49-F238E27FC236}">
                <a16:creationId xmlns=""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tr-TR" noProof="0"/>
              <a:t>Metin eklemek için tıklayın</a:t>
            </a:r>
          </a:p>
        </p:txBody>
      </p:sp>
      <p:sp>
        <p:nvSpPr>
          <p:cNvPr id="31" name="Metin Yer Tutucusu 15">
            <a:extLst>
              <a:ext uri="{FF2B5EF4-FFF2-40B4-BE49-F238E27FC236}">
                <a16:creationId xmlns=""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Calibri" panose="020F0502020204030204" pitchFamily="34" charset="0"/>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tr-TR" noProof="0" dirty="0"/>
              <a:t>ALT BAŞLIK EKLEMEK İÇİN TIKLAYIN</a:t>
            </a:r>
          </a:p>
        </p:txBody>
      </p:sp>
      <p:sp>
        <p:nvSpPr>
          <p:cNvPr id="32" name="Metin Yer Tutucusu 18">
            <a:extLst>
              <a:ext uri="{FF2B5EF4-FFF2-40B4-BE49-F238E27FC236}">
                <a16:creationId xmlns=""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tr-TR" noProof="0"/>
              <a:t>Metin eklemek için tıklayın</a:t>
            </a:r>
          </a:p>
        </p:txBody>
      </p:sp>
      <p:sp>
        <p:nvSpPr>
          <p:cNvPr id="33" name="Metin Yer Tutucusu 15">
            <a:extLst>
              <a:ext uri="{FF2B5EF4-FFF2-40B4-BE49-F238E27FC236}">
                <a16:creationId xmlns=""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Calibri" panose="020F0502020204030204" pitchFamily="34" charset="0"/>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tr-TR" noProof="0" dirty="0"/>
              <a:t>ALT BAŞLIK EKLEMEK İÇİN TIKLAYIN</a:t>
            </a:r>
          </a:p>
        </p:txBody>
      </p:sp>
      <p:sp>
        <p:nvSpPr>
          <p:cNvPr id="34" name="Metin Yer Tutucusu 18">
            <a:extLst>
              <a:ext uri="{FF2B5EF4-FFF2-40B4-BE49-F238E27FC236}">
                <a16:creationId xmlns=""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tr-TR" noProof="0"/>
              <a:t>Metin eklemek için tıklayın</a:t>
            </a:r>
          </a:p>
        </p:txBody>
      </p:sp>
      <p:sp>
        <p:nvSpPr>
          <p:cNvPr id="12" name="Metin Yer Tutucusu 15">
            <a:extLst>
              <a:ext uri="{FF2B5EF4-FFF2-40B4-BE49-F238E27FC236}">
                <a16:creationId xmlns=""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Calibri" panose="020F0502020204030204" pitchFamily="34" charset="0"/>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tr-TR" noProof="0" dirty="0"/>
              <a:t>ALT BAŞLIK EKLEMEK İÇİN TIKLAYIN</a:t>
            </a:r>
          </a:p>
        </p:txBody>
      </p:sp>
      <p:sp>
        <p:nvSpPr>
          <p:cNvPr id="13" name="Metin Yer Tutucusu 18">
            <a:extLst>
              <a:ext uri="{FF2B5EF4-FFF2-40B4-BE49-F238E27FC236}">
                <a16:creationId xmlns=""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tr-TR" noProof="0"/>
              <a:t>Metin eklemek için tıklayın</a:t>
            </a:r>
          </a:p>
        </p:txBody>
      </p:sp>
      <p:sp>
        <p:nvSpPr>
          <p:cNvPr id="3" name="Tarih Yer Tutucusu 2">
            <a:extLst>
              <a:ext uri="{FF2B5EF4-FFF2-40B4-BE49-F238E27FC236}">
                <a16:creationId xmlns="" xmlns:a16="http://schemas.microsoft.com/office/drawing/2014/main" id="{98EC90C5-A811-4E5C-ADD1-A89DB4E94DAA}"/>
              </a:ext>
            </a:extLst>
          </p:cNvPr>
          <p:cNvSpPr>
            <a:spLocks noGrp="1"/>
          </p:cNvSpPr>
          <p:nvPr>
            <p:ph type="dt" sz="half" idx="20"/>
          </p:nvPr>
        </p:nvSpPr>
        <p:spPr/>
        <p:txBody>
          <a:bodyPr rtlCol="0"/>
          <a:lstStyle/>
          <a:p>
            <a:pPr rtl="0"/>
            <a:r>
              <a:rPr lang="tr-TR" noProof="0" dirty="0"/>
              <a:t>20XX</a:t>
            </a:r>
          </a:p>
        </p:txBody>
      </p:sp>
      <p:sp>
        <p:nvSpPr>
          <p:cNvPr id="4" name="Alt Bilgi Yer Tutucusu 3">
            <a:extLst>
              <a:ext uri="{FF2B5EF4-FFF2-40B4-BE49-F238E27FC236}">
                <a16:creationId xmlns="" xmlns:a16="http://schemas.microsoft.com/office/drawing/2014/main" id="{3356B621-AE19-45D3-B25F-23256C242DDD}"/>
              </a:ext>
            </a:extLst>
          </p:cNvPr>
          <p:cNvSpPr>
            <a:spLocks noGrp="1"/>
          </p:cNvSpPr>
          <p:nvPr>
            <p:ph type="ftr" sz="quarter" idx="21"/>
          </p:nvPr>
        </p:nvSpPr>
        <p:spPr/>
        <p:txBody>
          <a:bodyPr rtlCol="0"/>
          <a:lstStyle/>
          <a:p>
            <a:pPr rtl="0"/>
            <a:r>
              <a:rPr lang="tr-TR" noProof="0" dirty="0"/>
              <a:t>Sunum Destesi</a:t>
            </a:r>
          </a:p>
        </p:txBody>
      </p:sp>
      <p:sp>
        <p:nvSpPr>
          <p:cNvPr id="5" name="Slayt Numarası Yer Tutucusu 4">
            <a:extLst>
              <a:ext uri="{FF2B5EF4-FFF2-40B4-BE49-F238E27FC236}">
                <a16:creationId xmlns=""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tr-TR" noProof="0" smtClean="0"/>
              <a:t>‹#›</a:t>
            </a:fld>
            <a:endParaRPr lang="tr-TR" noProof="0" dirty="0"/>
          </a:p>
        </p:txBody>
      </p:sp>
      <p:cxnSp>
        <p:nvCxnSpPr>
          <p:cNvPr id="2" name="Düz Bağlayıcı 1">
            <a:extLst>
              <a:ext uri="{FF2B5EF4-FFF2-40B4-BE49-F238E27FC236}">
                <a16:creationId xmlns="" xmlns:a16="http://schemas.microsoft.com/office/drawing/2014/main" id="{9298DCF7-7DC1-4618-8133-F63847B0AFE2}"/>
              </a:ext>
              <a:ext uri="{C183D7F6-B498-43B3-948B-1728B52AA6E4}">
                <adec:decorative xmlns=""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Düz Bağlayıcı 5">
            <a:extLst>
              <a:ext uri="{FF2B5EF4-FFF2-40B4-BE49-F238E27FC236}">
                <a16:creationId xmlns="" xmlns:a16="http://schemas.microsoft.com/office/drawing/2014/main" id="{653A6567-233D-4A3B-B52B-DE7E5E35A175}"/>
              </a:ext>
              <a:ext uri="{C183D7F6-B498-43B3-948B-1728B52AA6E4}">
                <adec:decorative xmlns=""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fik 6">
            <a:extLst>
              <a:ext uri="{FF2B5EF4-FFF2-40B4-BE49-F238E27FC236}">
                <a16:creationId xmlns="" xmlns:a16="http://schemas.microsoft.com/office/drawing/2014/main" id="{64D564EB-CA78-42C6-AD76-3C4E7B3AEA8D}"/>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0" y="473953"/>
            <a:ext cx="2057400" cy="1647825"/>
          </a:xfrm>
          <a:prstGeom prst="rect">
            <a:avLst/>
          </a:prstGeom>
        </p:spPr>
      </p:pic>
      <p:pic>
        <p:nvPicPr>
          <p:cNvPr id="8" name="Grafik 7">
            <a:extLst>
              <a:ext uri="{FF2B5EF4-FFF2-40B4-BE49-F238E27FC236}">
                <a16:creationId xmlns="" xmlns:a16="http://schemas.microsoft.com/office/drawing/2014/main" id="{1CFFBB3A-BDCF-4878-8D04-E8BB9A050E71}"/>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çerik 2 Sütunu">
    <p:bg>
      <p:bgPr>
        <a:solidFill>
          <a:schemeClr val="bg1"/>
        </a:solidFill>
        <a:effectLst/>
      </p:bgPr>
    </p:bg>
    <p:spTree>
      <p:nvGrpSpPr>
        <p:cNvPr id="1" name=""/>
        <p:cNvGrpSpPr/>
        <p:nvPr/>
      </p:nvGrpSpPr>
      <p:grpSpPr>
        <a:xfrm>
          <a:off x="0" y="0"/>
          <a:ext cx="0" cy="0"/>
          <a:chOff x="0" y="0"/>
          <a:chExt cx="0" cy="0"/>
        </a:xfrm>
      </p:grpSpPr>
      <p:sp>
        <p:nvSpPr>
          <p:cNvPr id="14" name="Başlık 1">
            <a:extLst>
              <a:ext uri="{FF2B5EF4-FFF2-40B4-BE49-F238E27FC236}">
                <a16:creationId xmlns=""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Calibri" panose="020F0502020204030204" pitchFamily="34" charset="0"/>
                <a:ea typeface="+mj-ea"/>
                <a:cs typeface="+mj-cs"/>
              </a:defRPr>
            </a:lvl1pPr>
          </a:lstStyle>
          <a:p>
            <a:pPr rtl="0"/>
            <a:r>
              <a:rPr lang="tr-TR" noProof="0" dirty="0"/>
              <a:t>ANA BAŞLIK STİLİNİ DÜZENLEMEK İÇİN TIKLAYIN</a:t>
            </a:r>
          </a:p>
        </p:txBody>
      </p:sp>
      <p:sp>
        <p:nvSpPr>
          <p:cNvPr id="15" name="Metin Yer Tutucusu 15">
            <a:extLst>
              <a:ext uri="{FF2B5EF4-FFF2-40B4-BE49-F238E27FC236}">
                <a16:creationId xmlns=""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Calibri" panose="020F0502020204030204" pitchFamily="34" charset="0"/>
                <a:ea typeface="+mj-ea"/>
                <a:cs typeface="+mj-cs"/>
              </a:defRPr>
            </a:lvl1pPr>
          </a:lstStyle>
          <a:p>
            <a:pPr lvl="0" rtl="0"/>
            <a:r>
              <a:rPr lang="tr-TR" noProof="0" dirty="0"/>
              <a:t>ALT BAŞLIK EKLEMEK İÇİN TIKLAYIN</a:t>
            </a:r>
          </a:p>
        </p:txBody>
      </p:sp>
      <p:sp>
        <p:nvSpPr>
          <p:cNvPr id="17" name="Metin Yer Tutucusu 18">
            <a:extLst>
              <a:ext uri="{FF2B5EF4-FFF2-40B4-BE49-F238E27FC236}">
                <a16:creationId xmlns=""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tr-TR" noProof="0"/>
              <a:t>Metin eklemek için tıklayın</a:t>
            </a:r>
          </a:p>
        </p:txBody>
      </p:sp>
      <p:sp>
        <p:nvSpPr>
          <p:cNvPr id="16" name="Metin Yer Tutucusu 15">
            <a:extLst>
              <a:ext uri="{FF2B5EF4-FFF2-40B4-BE49-F238E27FC236}">
                <a16:creationId xmlns=""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Calibri" panose="020F0502020204030204" pitchFamily="34" charset="0"/>
                <a:ea typeface="+mj-ea"/>
                <a:cs typeface="+mj-cs"/>
              </a:defRPr>
            </a:lvl1pPr>
          </a:lstStyle>
          <a:p>
            <a:pPr lvl="0" rtl="0"/>
            <a:r>
              <a:rPr lang="tr-TR" noProof="0" dirty="0"/>
              <a:t>ALT BAŞLIK EKLEMEK İÇİN TIKLAYIN</a:t>
            </a:r>
          </a:p>
        </p:txBody>
      </p:sp>
      <p:sp>
        <p:nvSpPr>
          <p:cNvPr id="18" name="Metin Yer Tutucusu 18">
            <a:extLst>
              <a:ext uri="{FF2B5EF4-FFF2-40B4-BE49-F238E27FC236}">
                <a16:creationId xmlns=""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tr-TR" noProof="0"/>
              <a:t>Metin eklemek için tıklayın</a:t>
            </a:r>
          </a:p>
        </p:txBody>
      </p:sp>
      <p:sp>
        <p:nvSpPr>
          <p:cNvPr id="19" name="Metin Yer Tutucusu 15">
            <a:extLst>
              <a:ext uri="{FF2B5EF4-FFF2-40B4-BE49-F238E27FC236}">
                <a16:creationId xmlns=""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Calibri" panose="020F0502020204030204" pitchFamily="34" charset="0"/>
                <a:ea typeface="+mj-ea"/>
                <a:cs typeface="+mj-cs"/>
              </a:defRPr>
            </a:lvl1pPr>
          </a:lstStyle>
          <a:p>
            <a:pPr lvl="0" rtl="0"/>
            <a:r>
              <a:rPr lang="tr-TR" noProof="0" dirty="0"/>
              <a:t>ALT BAŞLIK EKLEMEK İÇİN TIKLAYIN</a:t>
            </a:r>
          </a:p>
        </p:txBody>
      </p:sp>
      <p:sp>
        <p:nvSpPr>
          <p:cNvPr id="20" name="Metin Yer Tutucusu 18">
            <a:extLst>
              <a:ext uri="{FF2B5EF4-FFF2-40B4-BE49-F238E27FC236}">
                <a16:creationId xmlns=""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tr-TR" noProof="0"/>
              <a:t>Metin eklemek için tıklayın</a:t>
            </a:r>
          </a:p>
        </p:txBody>
      </p:sp>
      <p:sp>
        <p:nvSpPr>
          <p:cNvPr id="23" name="Metin Yer Tutucusu 15">
            <a:extLst>
              <a:ext uri="{FF2B5EF4-FFF2-40B4-BE49-F238E27FC236}">
                <a16:creationId xmlns=""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Calibri" panose="020F0502020204030204" pitchFamily="34" charset="0"/>
                <a:ea typeface="+mj-ea"/>
                <a:cs typeface="+mj-cs"/>
              </a:defRPr>
            </a:lvl1pPr>
          </a:lstStyle>
          <a:p>
            <a:pPr lvl="0" rtl="0"/>
            <a:r>
              <a:rPr lang="tr-TR" noProof="0" dirty="0"/>
              <a:t>ALT BAŞLIK EKLEMEK İÇİN TIKLAYIN</a:t>
            </a:r>
          </a:p>
        </p:txBody>
      </p:sp>
      <p:sp>
        <p:nvSpPr>
          <p:cNvPr id="24" name="Metin Yer Tutucusu 18">
            <a:extLst>
              <a:ext uri="{FF2B5EF4-FFF2-40B4-BE49-F238E27FC236}">
                <a16:creationId xmlns=""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tr-TR" noProof="0"/>
              <a:t>Metin eklemek için tıklayın</a:t>
            </a:r>
          </a:p>
        </p:txBody>
      </p:sp>
      <p:sp>
        <p:nvSpPr>
          <p:cNvPr id="3" name="Tarih Yer Tutucusu 2">
            <a:extLst>
              <a:ext uri="{FF2B5EF4-FFF2-40B4-BE49-F238E27FC236}">
                <a16:creationId xmlns=""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tr-TR" noProof="0" dirty="0"/>
              <a:t>20XX</a:t>
            </a:r>
          </a:p>
        </p:txBody>
      </p:sp>
      <p:sp>
        <p:nvSpPr>
          <p:cNvPr id="4" name="Alt Bilgi Yer Tutucusu 3">
            <a:extLst>
              <a:ext uri="{FF2B5EF4-FFF2-40B4-BE49-F238E27FC236}">
                <a16:creationId xmlns=""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tr-TR" noProof="0" dirty="0"/>
              <a:t>Sunum Destesi</a:t>
            </a:r>
          </a:p>
        </p:txBody>
      </p:sp>
      <p:sp>
        <p:nvSpPr>
          <p:cNvPr id="5" name="Slayt Numarası Yer Tutucusu 4">
            <a:extLst>
              <a:ext uri="{FF2B5EF4-FFF2-40B4-BE49-F238E27FC236}">
                <a16:creationId xmlns=""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tr-TR" noProof="0" smtClean="0"/>
              <a:pPr/>
              <a:t>‹#›</a:t>
            </a:fld>
            <a:endParaRPr lang="tr-TR" noProof="0" dirty="0"/>
          </a:p>
        </p:txBody>
      </p:sp>
      <p:pic>
        <p:nvPicPr>
          <p:cNvPr id="2" name="Grafik 1">
            <a:extLst>
              <a:ext uri="{FF2B5EF4-FFF2-40B4-BE49-F238E27FC236}">
                <a16:creationId xmlns="" xmlns:a16="http://schemas.microsoft.com/office/drawing/2014/main" id="{6D8D9106-8780-461D-9091-E074B0A3C956}"/>
              </a:ext>
              <a:ext uri="{C183D7F6-B498-43B3-948B-1728B52AA6E4}">
                <adec:decorative xmlns="" xmlns:adec="http://schemas.microsoft.com/office/drawing/2017/decorative" val="1"/>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Giriş">
    <p:bg>
      <p:bgPr>
        <a:solidFill>
          <a:schemeClr val="accent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lumMod val="75000"/>
                    <a:lumOff val="25000"/>
                  </a:schemeClr>
                </a:solidFill>
                <a:latin typeface="Calibri" panose="020F0502020204030204" pitchFamily="34" charset="0"/>
                <a:ea typeface="+mj-ea"/>
                <a:cs typeface="+mj-cs"/>
              </a:defRPr>
            </a:lvl1pPr>
          </a:lstStyle>
          <a:p>
            <a:pPr rtl="0"/>
            <a:r>
              <a:rPr lang="tr-TR" noProof="0" dirty="0"/>
              <a:t>ASIL BAŞLIK STİLİNİ DÜZENLEMEK İÇİN TIKLAYIN</a:t>
            </a:r>
          </a:p>
        </p:txBody>
      </p:sp>
      <p:sp>
        <p:nvSpPr>
          <p:cNvPr id="3" name="Metin Yer Tutucusu 2">
            <a:extLst>
              <a:ext uri="{FF2B5EF4-FFF2-40B4-BE49-F238E27FC236}">
                <a16:creationId xmlns="" xmlns:a16="http://schemas.microsoft.com/office/drawing/2014/main" id="{92FD4279-EA62-4397-878A-73F4948DB176}"/>
              </a:ext>
            </a:extLst>
          </p:cNvPr>
          <p:cNvSpPr>
            <a:spLocks noGrp="1"/>
          </p:cNvSpPr>
          <p:nvPr>
            <p:ph type="body" idx="1"/>
          </p:nvPr>
        </p:nvSpPr>
        <p:spPr>
          <a:xfrm>
            <a:off x="1362075" y="3660774"/>
            <a:ext cx="5111750" cy="1525588"/>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a:t>Asıl metin stillerini düzenlemek için tıklayın</a:t>
            </a:r>
          </a:p>
        </p:txBody>
      </p:sp>
      <p:cxnSp>
        <p:nvCxnSpPr>
          <p:cNvPr id="14" name="Düz Bağlayıcı 13">
            <a:extLst>
              <a:ext uri="{FF2B5EF4-FFF2-40B4-BE49-F238E27FC236}">
                <a16:creationId xmlns=""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Düz Bağlayıcı 22">
            <a:extLst>
              <a:ext uri="{FF2B5EF4-FFF2-40B4-BE49-F238E27FC236}">
                <a16:creationId xmlns=""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arih Yer Tutucusu 6">
            <a:extLst>
              <a:ext uri="{FF2B5EF4-FFF2-40B4-BE49-F238E27FC236}">
                <a16:creationId xmlns=""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tr-TR" noProof="0" dirty="0"/>
              <a:t>20XX</a:t>
            </a:r>
          </a:p>
        </p:txBody>
      </p:sp>
      <p:sp>
        <p:nvSpPr>
          <p:cNvPr id="10" name="Alt Bilgi Yer Tutucusu 7">
            <a:extLst>
              <a:ext uri="{FF2B5EF4-FFF2-40B4-BE49-F238E27FC236}">
                <a16:creationId xmlns=""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tr-TR" noProof="0" dirty="0"/>
              <a:t>Sunum Destesi</a:t>
            </a:r>
          </a:p>
        </p:txBody>
      </p:sp>
      <p:sp>
        <p:nvSpPr>
          <p:cNvPr id="11" name="Slayt Numarası Yer Tutucusu 8">
            <a:extLst>
              <a:ext uri="{FF2B5EF4-FFF2-40B4-BE49-F238E27FC236}">
                <a16:creationId xmlns=""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tr-TR" noProof="0" smtClean="0"/>
              <a:t>‹#›</a:t>
            </a:fld>
            <a:endParaRPr lang="tr-TR" noProof="0"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ölüm Sonu">
    <p:bg>
      <p:bgPr>
        <a:solidFill>
          <a:schemeClr val="accent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defRPr>
            </a:lvl1pPr>
          </a:lstStyle>
          <a:p>
            <a:pPr rtl="0"/>
            <a:r>
              <a:rPr lang="tr-TR" noProof="0"/>
              <a:t>ANA BAŞLIK STİLİNİ DÜZENLEMEK İÇİN TIKLAYIN</a:t>
            </a:r>
          </a:p>
        </p:txBody>
      </p:sp>
      <p:pic>
        <p:nvPicPr>
          <p:cNvPr id="5" name="Grafik 4">
            <a:extLst>
              <a:ext uri="{FF2B5EF4-FFF2-40B4-BE49-F238E27FC236}">
                <a16:creationId xmlns="" xmlns:a16="http://schemas.microsoft.com/office/drawing/2014/main" id="{F05D2CCB-CCFC-4A8A-ADA9-C1E4D13B968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lıntı">
    <p:spTree>
      <p:nvGrpSpPr>
        <p:cNvPr id="1" name=""/>
        <p:cNvGrpSpPr/>
        <p:nvPr/>
      </p:nvGrpSpPr>
      <p:grpSpPr>
        <a:xfrm>
          <a:off x="0" y="0"/>
          <a:ext cx="0" cy="0"/>
          <a:chOff x="0" y="0"/>
          <a:chExt cx="0" cy="0"/>
        </a:xfrm>
      </p:grpSpPr>
      <p:pic>
        <p:nvPicPr>
          <p:cNvPr id="7" name="Grafik 6">
            <a:extLst>
              <a:ext uri="{FF2B5EF4-FFF2-40B4-BE49-F238E27FC236}">
                <a16:creationId xmlns="" xmlns:a16="http://schemas.microsoft.com/office/drawing/2014/main" id="{AEE644D4-F9A4-4237-BD5C-4B97ABA9337E}"/>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0" y="0"/>
            <a:ext cx="5581650" cy="6858000"/>
          </a:xfrm>
          <a:prstGeom prst="rect">
            <a:avLst/>
          </a:prstGeom>
        </p:spPr>
      </p:pic>
      <p:sp>
        <p:nvSpPr>
          <p:cNvPr id="2" name="Başlık 1">
            <a:extLst>
              <a:ext uri="{FF2B5EF4-FFF2-40B4-BE49-F238E27FC236}">
                <a16:creationId xmlns=""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Calibri" panose="020F0502020204030204" pitchFamily="34" charset="0"/>
                <a:ea typeface="+mj-ea"/>
                <a:cs typeface="+mj-cs"/>
              </a:defRPr>
            </a:lvl1pPr>
          </a:lstStyle>
          <a:p>
            <a:pPr rtl="0"/>
            <a:r>
              <a:rPr lang="tr-TR" noProof="0" dirty="0"/>
              <a:t>ANA BAŞLIK STİLİNİ DÜZENLEMEK İÇİN TIKLAYIN</a:t>
            </a:r>
          </a:p>
        </p:txBody>
      </p:sp>
      <p:cxnSp>
        <p:nvCxnSpPr>
          <p:cNvPr id="9" name="Düz Bağlayıcı 8">
            <a:extLst>
              <a:ext uri="{FF2B5EF4-FFF2-40B4-BE49-F238E27FC236}">
                <a16:creationId xmlns=""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Metin Yer Tutucusu 15">
            <a:extLst>
              <a:ext uri="{FF2B5EF4-FFF2-40B4-BE49-F238E27FC236}">
                <a16:creationId xmlns=""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Calibri" panose="020F0502020204030204" pitchFamily="34" charset="0"/>
                <a:ea typeface="+mj-ea"/>
                <a:cs typeface="+mj-cs"/>
              </a:defRPr>
            </a:lvl1pPr>
          </a:lstStyle>
          <a:p>
            <a:pPr lvl="0" rtl="0"/>
            <a:r>
              <a:rPr lang="tr-TR" noProof="0" dirty="0"/>
              <a:t>ALT BAŞLIK EKLEMEK İÇİN TIKLAYIN</a:t>
            </a:r>
          </a:p>
        </p:txBody>
      </p:sp>
      <p:sp>
        <p:nvSpPr>
          <p:cNvPr id="12" name="Metin Yer Tutucusu 18">
            <a:extLst>
              <a:ext uri="{FF2B5EF4-FFF2-40B4-BE49-F238E27FC236}">
                <a16:creationId xmlns=""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tr-TR" noProof="0"/>
              <a:t>Metin eklemek için tıklayın</a:t>
            </a:r>
          </a:p>
        </p:txBody>
      </p:sp>
      <p:sp>
        <p:nvSpPr>
          <p:cNvPr id="13" name="Metin Yer Tutucusu 15">
            <a:extLst>
              <a:ext uri="{FF2B5EF4-FFF2-40B4-BE49-F238E27FC236}">
                <a16:creationId xmlns=""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Calibri" panose="020F0502020204030204" pitchFamily="34" charset="0"/>
                <a:ea typeface="+mj-ea"/>
                <a:cs typeface="+mj-cs"/>
              </a:defRPr>
            </a:lvl1pPr>
          </a:lstStyle>
          <a:p>
            <a:pPr lvl="0" rtl="0"/>
            <a:r>
              <a:rPr lang="tr-TR" noProof="0" dirty="0"/>
              <a:t>ALT BAŞLIK EKLEMEK İÇİN TIKLAYIN</a:t>
            </a:r>
          </a:p>
        </p:txBody>
      </p:sp>
      <p:sp>
        <p:nvSpPr>
          <p:cNvPr id="14" name="Metin Yer Tutucusu 18">
            <a:extLst>
              <a:ext uri="{FF2B5EF4-FFF2-40B4-BE49-F238E27FC236}">
                <a16:creationId xmlns=""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tr-TR" noProof="0"/>
              <a:t>Metin eklemek için tıklayın</a:t>
            </a:r>
          </a:p>
        </p:txBody>
      </p:sp>
      <p:sp>
        <p:nvSpPr>
          <p:cNvPr id="15" name="Metin Yer Tutucusu 15">
            <a:extLst>
              <a:ext uri="{FF2B5EF4-FFF2-40B4-BE49-F238E27FC236}">
                <a16:creationId xmlns=""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Calibri" panose="020F0502020204030204" pitchFamily="34" charset="0"/>
                <a:ea typeface="+mj-ea"/>
                <a:cs typeface="+mj-cs"/>
              </a:defRPr>
            </a:lvl1pPr>
          </a:lstStyle>
          <a:p>
            <a:pPr lvl="0" rtl="0"/>
            <a:r>
              <a:rPr lang="tr-TR" noProof="0" dirty="0"/>
              <a:t>ALT BAŞLIK EKLEMEK İÇİN TIKLAYIN</a:t>
            </a:r>
          </a:p>
        </p:txBody>
      </p:sp>
      <p:sp>
        <p:nvSpPr>
          <p:cNvPr id="16" name="Metin Yer Tutucusu 18">
            <a:extLst>
              <a:ext uri="{FF2B5EF4-FFF2-40B4-BE49-F238E27FC236}">
                <a16:creationId xmlns=""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tr-TR" noProof="0"/>
              <a:t>Metin eklemek için tıklayın</a:t>
            </a:r>
          </a:p>
        </p:txBody>
      </p:sp>
      <p:sp>
        <p:nvSpPr>
          <p:cNvPr id="17" name="Tarih Yer Tutucusu 2">
            <a:extLst>
              <a:ext uri="{FF2B5EF4-FFF2-40B4-BE49-F238E27FC236}">
                <a16:creationId xmlns=""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tr-TR" noProof="0" dirty="0"/>
              <a:t>20XX</a:t>
            </a:r>
          </a:p>
        </p:txBody>
      </p:sp>
      <p:sp>
        <p:nvSpPr>
          <p:cNvPr id="18" name="Alt Bilgi Yer Tutucusu 3">
            <a:extLst>
              <a:ext uri="{FF2B5EF4-FFF2-40B4-BE49-F238E27FC236}">
                <a16:creationId xmlns=""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tr-TR" noProof="0" dirty="0"/>
              <a:t>Sunum Destesi</a:t>
            </a:r>
          </a:p>
        </p:txBody>
      </p:sp>
      <p:sp>
        <p:nvSpPr>
          <p:cNvPr id="19" name="Slayt Numarası Yer Tutucusu 4">
            <a:extLst>
              <a:ext uri="{FF2B5EF4-FFF2-40B4-BE49-F238E27FC236}">
                <a16:creationId xmlns=""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tr-TR" noProof="0" smtClean="0"/>
              <a:pPr/>
              <a:t>‹#›</a:t>
            </a:fld>
            <a:endParaRPr lang="tr-TR" noProof="0"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Üç İçerik">
    <p:bg>
      <p:bgRef idx="1001">
        <a:schemeClr val="bg1"/>
      </p:bgRef>
    </p:bg>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Calibri" panose="020F0502020204030204" pitchFamily="34" charset="0"/>
                <a:ea typeface="+mj-ea"/>
                <a:cs typeface="+mj-cs"/>
              </a:defRPr>
            </a:lvl1pPr>
          </a:lstStyle>
          <a:p>
            <a:pPr rtl="0"/>
            <a:r>
              <a:rPr lang="tr-TR" noProof="0" dirty="0"/>
              <a:t>ASIL BAŞLIK STİLİNİ DÜZENLEMEK İÇİN TIKLAYIN</a:t>
            </a:r>
          </a:p>
        </p:txBody>
      </p:sp>
      <p:sp>
        <p:nvSpPr>
          <p:cNvPr id="3" name="Metin Yer Tutucusu 2">
            <a:extLst>
              <a:ext uri="{FF2B5EF4-FFF2-40B4-BE49-F238E27FC236}">
                <a16:creationId xmlns=""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ANA METNİ DÜZENLEMEK İÇİN TIKLAYIN</a:t>
            </a:r>
          </a:p>
        </p:txBody>
      </p:sp>
      <p:sp>
        <p:nvSpPr>
          <p:cNvPr id="4" name="İçerik Yer Tutucusu 3">
            <a:extLst>
              <a:ext uri="{FF2B5EF4-FFF2-40B4-BE49-F238E27FC236}">
                <a16:creationId xmlns="" xmlns:a16="http://schemas.microsoft.com/office/drawing/2014/main" id="{AC9B20CF-6B91-4562-B799-0ABDAEBC0D2A}"/>
              </a:ext>
            </a:extLst>
          </p:cNvPr>
          <p:cNvSpPr>
            <a:spLocks noGrp="1"/>
          </p:cNvSpPr>
          <p:nvPr>
            <p:ph sz="half" idx="2"/>
          </p:nvPr>
        </p:nvSpPr>
        <p:spPr>
          <a:xfrm>
            <a:off x="1243104"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Metin Yer Tutucusu 4">
            <a:extLst>
              <a:ext uri="{FF2B5EF4-FFF2-40B4-BE49-F238E27FC236}">
                <a16:creationId xmlns=""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tr-TR" noProof="0" dirty="0"/>
              <a:t>ANA METNİ DÜZENLEMEK İÇİN TIKLAYIN</a:t>
            </a:r>
          </a:p>
        </p:txBody>
      </p:sp>
      <p:sp>
        <p:nvSpPr>
          <p:cNvPr id="6" name="İçerik Yer Tutucusu 5">
            <a:extLst>
              <a:ext uri="{FF2B5EF4-FFF2-40B4-BE49-F238E27FC236}">
                <a16:creationId xmlns="" xmlns:a16="http://schemas.microsoft.com/office/drawing/2014/main" id="{B36EE64B-44BF-4634-97BC-5ED74C6DF280}"/>
              </a:ext>
            </a:extLst>
          </p:cNvPr>
          <p:cNvSpPr>
            <a:spLocks noGrp="1"/>
          </p:cNvSpPr>
          <p:nvPr>
            <p:ph sz="quarter" idx="4"/>
          </p:nvPr>
        </p:nvSpPr>
        <p:spPr>
          <a:xfrm>
            <a:off x="4647665" y="3834606"/>
            <a:ext cx="2896671"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21" name="Metin Yer Tutucusu 2">
            <a:extLst>
              <a:ext uri="{FF2B5EF4-FFF2-40B4-BE49-F238E27FC236}">
                <a16:creationId xmlns=""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ANA METNİ DÜZENLEMEK İÇİN TIKLAYIN</a:t>
            </a:r>
          </a:p>
        </p:txBody>
      </p:sp>
      <p:sp>
        <p:nvSpPr>
          <p:cNvPr id="22" name="İçerik Yer Tutucusu 3">
            <a:extLst>
              <a:ext uri="{FF2B5EF4-FFF2-40B4-BE49-F238E27FC236}">
                <a16:creationId xmlns="" xmlns:a16="http://schemas.microsoft.com/office/drawing/2014/main" id="{C464A9BD-B815-4632-8F54-6EB70E48BAFF}"/>
              </a:ext>
            </a:extLst>
          </p:cNvPr>
          <p:cNvSpPr>
            <a:spLocks noGrp="1"/>
          </p:cNvSpPr>
          <p:nvPr>
            <p:ph sz="half" idx="14"/>
          </p:nvPr>
        </p:nvSpPr>
        <p:spPr>
          <a:xfrm>
            <a:off x="8066421"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7" name="Tarih Yer Tutucusu 6">
            <a:extLst>
              <a:ext uri="{FF2B5EF4-FFF2-40B4-BE49-F238E27FC236}">
                <a16:creationId xmlns=""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tr-TR" noProof="0" dirty="0"/>
              <a:t>20XX</a:t>
            </a:r>
          </a:p>
        </p:txBody>
      </p:sp>
      <p:sp>
        <p:nvSpPr>
          <p:cNvPr id="8" name="Alt Bilgi Yer Tutucusu 7">
            <a:extLst>
              <a:ext uri="{FF2B5EF4-FFF2-40B4-BE49-F238E27FC236}">
                <a16:creationId xmlns=""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tr-TR" noProof="0" dirty="0"/>
              <a:t>Sunum Destesi</a:t>
            </a:r>
          </a:p>
        </p:txBody>
      </p:sp>
      <p:sp>
        <p:nvSpPr>
          <p:cNvPr id="9" name="Slayt Numarası Yer Tutucusu 8">
            <a:extLst>
              <a:ext uri="{FF2B5EF4-FFF2-40B4-BE49-F238E27FC236}">
                <a16:creationId xmlns=""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tr-TR" noProof="0" smtClean="0"/>
              <a:t>‹#›</a:t>
            </a:fld>
            <a:endParaRPr lang="tr-TR" noProof="0" dirty="0"/>
          </a:p>
        </p:txBody>
      </p:sp>
      <p:cxnSp>
        <p:nvCxnSpPr>
          <p:cNvPr id="16" name="Düz Bağlayıcı 15">
            <a:extLst>
              <a:ext uri="{FF2B5EF4-FFF2-40B4-BE49-F238E27FC236}">
                <a16:creationId xmlns="" xmlns:a16="http://schemas.microsoft.com/office/drawing/2014/main" id="{463D7850-C2A6-43CE-BBE4-8E81A0A593BF}"/>
              </a:ext>
              <a:ext uri="{C183D7F6-B498-43B3-948B-1728B52AA6E4}">
                <adec:decorative xmlns=""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Düz Bağlayıcı 19">
            <a:extLst>
              <a:ext uri="{FF2B5EF4-FFF2-40B4-BE49-F238E27FC236}">
                <a16:creationId xmlns="" xmlns:a16="http://schemas.microsoft.com/office/drawing/2014/main" id="{EBAD3E03-2E3B-440C-9105-6F9D33006D66}"/>
              </a:ext>
              <a:ext uri="{C183D7F6-B498-43B3-948B-1728B52AA6E4}">
                <adec:decorative xmlns=""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tr-TR" noProof="0" dirty="0"/>
              <a:t>Asıl başlık stilini düzenlemek için tıklayın</a:t>
            </a:r>
          </a:p>
        </p:txBody>
      </p:sp>
      <p:sp>
        <p:nvSpPr>
          <p:cNvPr id="3" name="Metin Yer Tutucusu 2">
            <a:extLst>
              <a:ext uri="{FF2B5EF4-FFF2-40B4-BE49-F238E27FC236}">
                <a16:creationId xmlns=""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4" name="Tarih Yer Tutucusu 3">
            <a:extLst>
              <a:ext uri="{FF2B5EF4-FFF2-40B4-BE49-F238E27FC236}">
                <a16:creationId xmlns=""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latin typeface="Calibri" panose="020F0502020204030204" pitchFamily="34" charset="0"/>
              </a:defRPr>
            </a:lvl1pPr>
          </a:lstStyle>
          <a:p>
            <a:r>
              <a:rPr lang="tr-TR" dirty="0"/>
              <a:t>20XX</a:t>
            </a:r>
          </a:p>
        </p:txBody>
      </p:sp>
      <p:sp>
        <p:nvSpPr>
          <p:cNvPr id="5" name="Alt Bilgi Yer Tutucusu 4">
            <a:extLst>
              <a:ext uri="{FF2B5EF4-FFF2-40B4-BE49-F238E27FC236}">
                <a16:creationId xmlns=""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latin typeface="Calibri" panose="020F0502020204030204" pitchFamily="34" charset="0"/>
              </a:defRPr>
            </a:lvl1pPr>
          </a:lstStyle>
          <a:p>
            <a:r>
              <a:rPr lang="tr-TR" dirty="0"/>
              <a:t>Sunum Destesi</a:t>
            </a:r>
          </a:p>
        </p:txBody>
      </p:sp>
      <p:sp>
        <p:nvSpPr>
          <p:cNvPr id="6" name="Slayt Numarası Yer Tutucusu 5">
            <a:extLst>
              <a:ext uri="{FF2B5EF4-FFF2-40B4-BE49-F238E27FC236}">
                <a16:creationId xmlns=""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latin typeface="Calibri" panose="020F0502020204030204" pitchFamily="34" charset="0"/>
              </a:defRPr>
            </a:lvl1pPr>
          </a:lstStyle>
          <a:p>
            <a:fld id="{B5CEABB6-07DC-46E8-9B57-56EC44A396E5}" type="slidenum">
              <a:rPr lang="tr-TR" smtClean="0"/>
              <a:pPr/>
              <a:t>‹#›</a:t>
            </a:fld>
            <a:endParaRPr lang="tr-TR"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dt="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216815C6-3AD0-46E6-A74A-1967BD91AF50}"/>
              </a:ext>
            </a:extLst>
          </p:cNvPr>
          <p:cNvSpPr>
            <a:spLocks noGrp="1"/>
          </p:cNvSpPr>
          <p:nvPr>
            <p:ph type="ctrTitle"/>
          </p:nvPr>
        </p:nvSpPr>
        <p:spPr>
          <a:xfrm>
            <a:off x="6416040" y="4434840"/>
            <a:ext cx="4941771" cy="1122202"/>
          </a:xfrm>
        </p:spPr>
        <p:txBody>
          <a:bodyPr rtlCol="0"/>
          <a:lstStyle/>
          <a:p>
            <a:r>
              <a:rPr lang="tr-TR" dirty="0"/>
              <a:t>Veri Organizasyonu</a:t>
            </a:r>
          </a:p>
        </p:txBody>
      </p:sp>
      <p:sp>
        <p:nvSpPr>
          <p:cNvPr id="3" name="Alt Başlık 2">
            <a:extLst>
              <a:ext uri="{FF2B5EF4-FFF2-40B4-BE49-F238E27FC236}">
                <a16:creationId xmlns="" xmlns:a16="http://schemas.microsoft.com/office/drawing/2014/main" id="{1901B20D-4C28-4DA3-ABBD-718C22A5E58B}"/>
              </a:ext>
            </a:extLst>
          </p:cNvPr>
          <p:cNvSpPr>
            <a:spLocks noGrp="1"/>
          </p:cNvSpPr>
          <p:nvPr>
            <p:ph type="subTitle" idx="1"/>
          </p:nvPr>
        </p:nvSpPr>
        <p:spPr>
          <a:xfrm>
            <a:off x="6416041" y="5586890"/>
            <a:ext cx="4941770" cy="396660"/>
          </a:xfrm>
        </p:spPr>
        <p:txBody>
          <a:bodyPr rtlCol="0"/>
          <a:lstStyle/>
          <a:p>
            <a:pPr rtl="0"/>
            <a:r>
              <a:rPr lang="tr-TR" dirty="0" smtClean="0"/>
              <a:t>M. Eren Aksu</a:t>
            </a:r>
            <a:endParaRPr lang="tr-TR"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75031FE9-9059-4FE8-B4AC-9771F23A1B89}"/>
              </a:ext>
            </a:extLst>
          </p:cNvPr>
          <p:cNvSpPr>
            <a:spLocks noGrp="1"/>
          </p:cNvSpPr>
          <p:nvPr>
            <p:ph type="title"/>
          </p:nvPr>
        </p:nvSpPr>
        <p:spPr>
          <a:xfrm>
            <a:off x="1759709" y="892177"/>
            <a:ext cx="8547135" cy="1325563"/>
          </a:xfrm>
        </p:spPr>
        <p:txBody>
          <a:bodyPr rtlCol="0"/>
          <a:lstStyle/>
          <a:p>
            <a:pPr algn="l"/>
            <a:r>
              <a:rPr lang="tr-TR" dirty="0" smtClean="0"/>
              <a:t>5.2 ilişkisel olmayan veritabanı sistemleri</a:t>
            </a:r>
            <a:endParaRPr lang="tr-TR" dirty="0"/>
          </a:p>
        </p:txBody>
      </p:sp>
      <p:sp>
        <p:nvSpPr>
          <p:cNvPr id="8" name="Metin Yer Tutucusu 7">
            <a:extLst>
              <a:ext uri="{FF2B5EF4-FFF2-40B4-BE49-F238E27FC236}">
                <a16:creationId xmlns="" xmlns:a16="http://schemas.microsoft.com/office/drawing/2014/main" id="{51C26CE0-2506-4B44-A26F-C12BFA5B18B5}"/>
              </a:ext>
            </a:extLst>
          </p:cNvPr>
          <p:cNvSpPr>
            <a:spLocks noGrp="1"/>
          </p:cNvSpPr>
          <p:nvPr>
            <p:ph type="body" sz="quarter" idx="19"/>
          </p:nvPr>
        </p:nvSpPr>
        <p:spPr>
          <a:xfrm>
            <a:off x="1759709" y="2217740"/>
            <a:ext cx="8672581" cy="4132731"/>
          </a:xfrm>
        </p:spPr>
        <p:txBody>
          <a:bodyPr rtlCol="0">
            <a:normAutofit/>
          </a:bodyPr>
          <a:lstStyle/>
          <a:p>
            <a:pPr algn="l" rtl="0"/>
            <a:r>
              <a:rPr lang="tr-TR" sz="2000" dirty="0" smtClean="0"/>
              <a:t>İlişkisel veri tabanı sistemlerine alternatif olarak ortaya atılmıştır. Veri tabanlarındaki ölçeklendirme problemi için en iyi cevabı veren sistemdir. Yatay ölçekleme yaparak çok büyük datalar ile başa çıkabilmektedir . İlişkisel veri tabanı yerine kullanılmasının başlıca sebeplerinden birileri hız ve yatay ölçeklendirme ile gereksiz maliyetten kaçmayı sağlar. İlişkisel olmayan bir veri tabanı sisteminde olması gereken temel özellikler şunlardır :</a:t>
            </a:r>
          </a:p>
          <a:p>
            <a:pPr marL="457200" indent="-457200" algn="l" rtl="0">
              <a:buAutoNum type="arabicPeriod"/>
            </a:pPr>
            <a:r>
              <a:rPr lang="tr-TR" sz="2000" dirty="0" smtClean="0"/>
              <a:t>Kolay Ulaşılabilirlik</a:t>
            </a:r>
          </a:p>
          <a:p>
            <a:pPr marL="457200" indent="-457200" algn="l" rtl="0">
              <a:buAutoNum type="arabicPeriod"/>
            </a:pPr>
            <a:r>
              <a:rPr lang="tr-TR" sz="2000" dirty="0" smtClean="0"/>
              <a:t>Esnek Durum</a:t>
            </a:r>
          </a:p>
          <a:p>
            <a:pPr marL="457200" indent="-457200" algn="l" rtl="0">
              <a:buAutoNum type="arabicPeriod"/>
            </a:pPr>
            <a:r>
              <a:rPr lang="tr-TR" sz="2000" dirty="0" smtClean="0"/>
              <a:t>Tutarlılık</a:t>
            </a:r>
            <a:endParaRPr lang="tr-TR" sz="2000" dirty="0"/>
          </a:p>
        </p:txBody>
      </p:sp>
      <p:sp>
        <p:nvSpPr>
          <p:cNvPr id="82" name="Slayt Numarası Yer Tutucusu 81">
            <a:extLst>
              <a:ext uri="{FF2B5EF4-FFF2-40B4-BE49-F238E27FC236}">
                <a16:creationId xmlns=""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tr-TR" smtClean="0"/>
              <a:pPr rtl="0"/>
              <a:t>10</a:t>
            </a:fld>
            <a:endParaRPr lang="tr-TR" dirty="0"/>
          </a:p>
        </p:txBody>
      </p:sp>
    </p:spTree>
    <p:extLst>
      <p:ext uri="{BB962C8B-B14F-4D97-AF65-F5344CB8AC3E}">
        <p14:creationId xmlns:p14="http://schemas.microsoft.com/office/powerpoint/2010/main" val="3939832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75031FE9-9059-4FE8-B4AC-9771F23A1B89}"/>
              </a:ext>
            </a:extLst>
          </p:cNvPr>
          <p:cNvSpPr>
            <a:spLocks noGrp="1"/>
          </p:cNvSpPr>
          <p:nvPr>
            <p:ph type="title"/>
          </p:nvPr>
        </p:nvSpPr>
        <p:spPr>
          <a:xfrm>
            <a:off x="1759709" y="892177"/>
            <a:ext cx="8547135" cy="1325563"/>
          </a:xfrm>
        </p:spPr>
        <p:txBody>
          <a:bodyPr rtlCol="0"/>
          <a:lstStyle/>
          <a:p>
            <a:pPr algn="l"/>
            <a:r>
              <a:rPr lang="tr-TR" dirty="0"/>
              <a:t>6. </a:t>
            </a:r>
            <a:r>
              <a:rPr lang="tr-TR" dirty="0" smtClean="0"/>
              <a:t>VERiTABANI MiMARiLERiNiN </a:t>
            </a:r>
            <a:r>
              <a:rPr lang="tr-TR" dirty="0"/>
              <a:t>PERFORMANS</a:t>
            </a:r>
            <a:br>
              <a:rPr lang="tr-TR" dirty="0"/>
            </a:br>
            <a:r>
              <a:rPr lang="tr-TR" dirty="0" smtClean="0"/>
              <a:t>KARşILAşTIRMASI</a:t>
            </a:r>
            <a:endParaRPr lang="tr-TR" dirty="0"/>
          </a:p>
        </p:txBody>
      </p:sp>
      <p:sp>
        <p:nvSpPr>
          <p:cNvPr id="8" name="Metin Yer Tutucusu 7">
            <a:extLst>
              <a:ext uri="{FF2B5EF4-FFF2-40B4-BE49-F238E27FC236}">
                <a16:creationId xmlns="" xmlns:a16="http://schemas.microsoft.com/office/drawing/2014/main" id="{51C26CE0-2506-4B44-A26F-C12BFA5B18B5}"/>
              </a:ext>
            </a:extLst>
          </p:cNvPr>
          <p:cNvSpPr>
            <a:spLocks noGrp="1"/>
          </p:cNvSpPr>
          <p:nvPr>
            <p:ph type="body" sz="quarter" idx="19"/>
          </p:nvPr>
        </p:nvSpPr>
        <p:spPr>
          <a:xfrm>
            <a:off x="1759709" y="2217740"/>
            <a:ext cx="8672581" cy="4132731"/>
          </a:xfrm>
        </p:spPr>
        <p:txBody>
          <a:bodyPr rtlCol="0">
            <a:normAutofit/>
          </a:bodyPr>
          <a:lstStyle/>
          <a:p>
            <a:pPr algn="l" rtl="0"/>
            <a:r>
              <a:rPr lang="tr-TR" sz="2000" dirty="0" smtClean="0"/>
              <a:t>Bol miktarda veri tabanı modeli ve mimarisi vardır ve bu mimarilerin her birinin kendine göre avantajı ve dezavantajı vardır. Günümüzde ilişkisel veri tabanı olarak en çok MySQL kullanılırken ilişkisel olmayan veri tabanında ise NoSql kullanılmaktadır. İlişkisel veri tabanlarına çözüm olarak ise yatay ölçeklendirilebilen bir veri tabanı modeli olan </a:t>
            </a:r>
            <a:r>
              <a:rPr lang="tr-TR" sz="2000" dirty="0" err="1" smtClean="0"/>
              <a:t>MongoDB</a:t>
            </a:r>
            <a:r>
              <a:rPr lang="tr-TR" sz="2000" dirty="0" smtClean="0"/>
              <a:t> ortaya çıkmıştır.</a:t>
            </a:r>
          </a:p>
          <a:p>
            <a:pPr algn="l" rtl="0"/>
            <a:r>
              <a:rPr lang="tr-TR" sz="2000" dirty="0" smtClean="0"/>
              <a:t>Kıyaslama aşamasında MySQL ile </a:t>
            </a:r>
            <a:r>
              <a:rPr lang="tr-TR" sz="2000" dirty="0" err="1" smtClean="0"/>
              <a:t>MongoDB</a:t>
            </a:r>
            <a:r>
              <a:rPr lang="tr-TR" sz="2000" dirty="0" smtClean="0"/>
              <a:t> kıyaslanacaktır belli Queryler ile sorgular atılacak verdikleri tepki sürelerine göre performansları kıyaslanacaktır. </a:t>
            </a:r>
          </a:p>
          <a:p>
            <a:pPr algn="l" rtl="0"/>
            <a:r>
              <a:rPr lang="tr-TR" sz="2000" dirty="0" smtClean="0"/>
              <a:t>Zaman Testi için 3 ayrı yöntem kullanılacaktır :</a:t>
            </a:r>
          </a:p>
          <a:p>
            <a:pPr marL="457200" indent="-457200" algn="l">
              <a:buAutoNum type="arabicPeriod"/>
            </a:pPr>
            <a:r>
              <a:rPr lang="tr-TR" sz="2000" dirty="0" smtClean="0"/>
              <a:t>Clock</a:t>
            </a:r>
            <a:r>
              <a:rPr lang="tr-TR" sz="2000" dirty="0"/>
              <a:t>() metodu </a:t>
            </a:r>
            <a:r>
              <a:rPr lang="tr-TR" sz="2000" dirty="0" smtClean="0"/>
              <a:t>yardımı ile .</a:t>
            </a:r>
          </a:p>
          <a:p>
            <a:pPr marL="457200" indent="-457200" algn="l" rtl="0">
              <a:buAutoNum type="arabicPeriod"/>
            </a:pPr>
            <a:r>
              <a:rPr lang="tr-TR" sz="2000" dirty="0" smtClean="0"/>
              <a:t>Gettimeofday() metodu yardımı ile.</a:t>
            </a:r>
          </a:p>
          <a:p>
            <a:pPr marL="457200" indent="-457200" algn="l" rtl="0">
              <a:buAutoNum type="arabicPeriod"/>
            </a:pPr>
            <a:r>
              <a:rPr lang="tr-TR" sz="2000" dirty="0" smtClean="0"/>
              <a:t>Slow Query Log ile.</a:t>
            </a:r>
            <a:endParaRPr lang="tr-TR" sz="2000" dirty="0"/>
          </a:p>
        </p:txBody>
      </p:sp>
      <p:sp>
        <p:nvSpPr>
          <p:cNvPr id="82" name="Slayt Numarası Yer Tutucusu 81">
            <a:extLst>
              <a:ext uri="{FF2B5EF4-FFF2-40B4-BE49-F238E27FC236}">
                <a16:creationId xmlns=""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tr-TR" smtClean="0"/>
              <a:pPr rtl="0"/>
              <a:t>11</a:t>
            </a:fld>
            <a:endParaRPr lang="tr-TR" dirty="0"/>
          </a:p>
        </p:txBody>
      </p:sp>
    </p:spTree>
    <p:extLst>
      <p:ext uri="{BB962C8B-B14F-4D97-AF65-F5344CB8AC3E}">
        <p14:creationId xmlns:p14="http://schemas.microsoft.com/office/powerpoint/2010/main" val="1862596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75031FE9-9059-4FE8-B4AC-9771F23A1B89}"/>
              </a:ext>
            </a:extLst>
          </p:cNvPr>
          <p:cNvSpPr>
            <a:spLocks noGrp="1"/>
          </p:cNvSpPr>
          <p:nvPr>
            <p:ph type="title"/>
          </p:nvPr>
        </p:nvSpPr>
        <p:spPr>
          <a:xfrm>
            <a:off x="1759709" y="892177"/>
            <a:ext cx="8547135" cy="1325563"/>
          </a:xfrm>
        </p:spPr>
        <p:txBody>
          <a:bodyPr rtlCol="0"/>
          <a:lstStyle/>
          <a:p>
            <a:pPr algn="l"/>
            <a:r>
              <a:rPr lang="tr-TR" dirty="0" smtClean="0"/>
              <a:t>6.1 VERiTABANI MiMARiLERiNiN </a:t>
            </a:r>
            <a:r>
              <a:rPr lang="tr-TR" dirty="0"/>
              <a:t>PERFORMANS</a:t>
            </a:r>
            <a:br>
              <a:rPr lang="tr-TR" dirty="0"/>
            </a:br>
            <a:r>
              <a:rPr lang="tr-TR" dirty="0" smtClean="0"/>
              <a:t>KARşILAşTIRMASI</a:t>
            </a:r>
            <a:endParaRPr lang="tr-TR" dirty="0"/>
          </a:p>
        </p:txBody>
      </p:sp>
      <p:sp>
        <p:nvSpPr>
          <p:cNvPr id="8" name="Metin Yer Tutucusu 7">
            <a:extLst>
              <a:ext uri="{FF2B5EF4-FFF2-40B4-BE49-F238E27FC236}">
                <a16:creationId xmlns="" xmlns:a16="http://schemas.microsoft.com/office/drawing/2014/main" id="{51C26CE0-2506-4B44-A26F-C12BFA5B18B5}"/>
              </a:ext>
            </a:extLst>
          </p:cNvPr>
          <p:cNvSpPr>
            <a:spLocks noGrp="1"/>
          </p:cNvSpPr>
          <p:nvPr>
            <p:ph type="body" sz="quarter" idx="19"/>
          </p:nvPr>
        </p:nvSpPr>
        <p:spPr>
          <a:xfrm>
            <a:off x="1759709" y="2217740"/>
            <a:ext cx="8672581" cy="4132731"/>
          </a:xfrm>
        </p:spPr>
        <p:txBody>
          <a:bodyPr rtlCol="0">
            <a:normAutofit/>
          </a:bodyPr>
          <a:lstStyle/>
          <a:p>
            <a:pPr algn="l" rtl="0"/>
            <a:r>
              <a:rPr lang="tr-TR" sz="2000" dirty="0" smtClean="0"/>
              <a:t>Test sonuçlarında İlişkisel Olmayan Veri tabanlarının büyük miktarda veri barındırma , işleme eylemlerinde şemasının basitliğinden ötürü </a:t>
            </a:r>
            <a:r>
              <a:rPr lang="tr-TR" sz="2000" dirty="0" smtClean="0"/>
              <a:t>MongoDB</a:t>
            </a:r>
            <a:r>
              <a:rPr lang="tr-TR" sz="2000" dirty="0" smtClean="0"/>
              <a:t> daha hızlı ve daha karmaşık sorguları </a:t>
            </a:r>
            <a:r>
              <a:rPr lang="tr-TR" sz="2000" dirty="0" smtClean="0"/>
              <a:t>MySQL</a:t>
            </a:r>
            <a:r>
              <a:rPr lang="tr-TR" sz="2000" dirty="0" smtClean="0"/>
              <a:t> e göre daha performanslı olduğunu kanıtlamıştır.  </a:t>
            </a:r>
            <a:r>
              <a:rPr lang="tr-TR" sz="2000" dirty="0" smtClean="0"/>
              <a:t>MongoDB</a:t>
            </a:r>
            <a:r>
              <a:rPr lang="tr-TR" sz="2000" dirty="0" smtClean="0"/>
              <a:t> alt belge koleksiyonu kullanımı sayesinde </a:t>
            </a:r>
            <a:r>
              <a:rPr lang="tr-TR" sz="2000" dirty="0" smtClean="0"/>
              <a:t>MySQL</a:t>
            </a:r>
            <a:r>
              <a:rPr lang="tr-TR" sz="2000" dirty="0" smtClean="0"/>
              <a:t> üzerinde karmaşık sorgularda avantajlı duruma geçmiştir. Yazma ve Silme testlerinde ise İlişkisel Veri Tabanı olmasından dolayı </a:t>
            </a:r>
            <a:r>
              <a:rPr lang="tr-TR" sz="2000" dirty="0" smtClean="0"/>
              <a:t>MySQL</a:t>
            </a:r>
            <a:r>
              <a:rPr lang="tr-TR" sz="2000" dirty="0" smtClean="0"/>
              <a:t> veriye daha çabuk </a:t>
            </a:r>
            <a:r>
              <a:rPr lang="tr-TR" sz="2000" dirty="0" smtClean="0"/>
              <a:t>erişebilmesiden</a:t>
            </a:r>
            <a:r>
              <a:rPr lang="tr-TR" sz="2000" dirty="0" smtClean="0"/>
              <a:t> ötürü </a:t>
            </a:r>
            <a:r>
              <a:rPr lang="tr-TR" sz="2000" dirty="0" smtClean="0"/>
              <a:t>MongoDB</a:t>
            </a:r>
            <a:r>
              <a:rPr lang="tr-TR" sz="2000" dirty="0" smtClean="0"/>
              <a:t> bu alanda geride kalmıştır . Bu testlerin genel sonucunda ise işlemci ve işlemci çekirdeklerinin de sayısı ve yapı şekli ile test sonuçları üzerinde etkisi olduğu görülmüştür</a:t>
            </a:r>
            <a:r>
              <a:rPr lang="tr-TR" sz="2000" smtClean="0"/>
              <a:t>. </a:t>
            </a:r>
            <a:endParaRPr lang="tr-TR" sz="2000" dirty="0"/>
          </a:p>
        </p:txBody>
      </p:sp>
      <p:sp>
        <p:nvSpPr>
          <p:cNvPr id="82" name="Slayt Numarası Yer Tutucusu 81">
            <a:extLst>
              <a:ext uri="{FF2B5EF4-FFF2-40B4-BE49-F238E27FC236}">
                <a16:creationId xmlns=""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tr-TR" smtClean="0"/>
              <a:pPr rtl="0"/>
              <a:t>12</a:t>
            </a:fld>
            <a:endParaRPr lang="tr-TR" dirty="0"/>
          </a:p>
        </p:txBody>
      </p:sp>
    </p:spTree>
    <p:extLst>
      <p:ext uri="{BB962C8B-B14F-4D97-AF65-F5344CB8AC3E}">
        <p14:creationId xmlns:p14="http://schemas.microsoft.com/office/powerpoint/2010/main" val="3985421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75031FE9-9059-4FE8-B4AC-9771F23A1B89}"/>
              </a:ext>
            </a:extLst>
          </p:cNvPr>
          <p:cNvSpPr>
            <a:spLocks noGrp="1"/>
          </p:cNvSpPr>
          <p:nvPr>
            <p:ph type="title"/>
          </p:nvPr>
        </p:nvSpPr>
        <p:spPr>
          <a:xfrm>
            <a:off x="1759709" y="892177"/>
            <a:ext cx="8547135" cy="1325563"/>
          </a:xfrm>
        </p:spPr>
        <p:txBody>
          <a:bodyPr rtlCol="0"/>
          <a:lstStyle/>
          <a:p>
            <a:pPr algn="l"/>
            <a:r>
              <a:rPr lang="en-US" dirty="0"/>
              <a:t>7. SONUÇ VE </a:t>
            </a:r>
            <a:r>
              <a:rPr lang="en-US" dirty="0" smtClean="0"/>
              <a:t>DEĞERLEND</a:t>
            </a:r>
            <a:r>
              <a:rPr lang="tr-TR" dirty="0" smtClean="0"/>
              <a:t>i</a:t>
            </a:r>
            <a:r>
              <a:rPr lang="en-US" dirty="0" smtClean="0"/>
              <a:t>RME</a:t>
            </a:r>
            <a:endParaRPr lang="tr-TR" dirty="0"/>
          </a:p>
        </p:txBody>
      </p:sp>
      <p:sp>
        <p:nvSpPr>
          <p:cNvPr id="8" name="Metin Yer Tutucusu 7">
            <a:extLst>
              <a:ext uri="{FF2B5EF4-FFF2-40B4-BE49-F238E27FC236}">
                <a16:creationId xmlns="" xmlns:a16="http://schemas.microsoft.com/office/drawing/2014/main" id="{51C26CE0-2506-4B44-A26F-C12BFA5B18B5}"/>
              </a:ext>
            </a:extLst>
          </p:cNvPr>
          <p:cNvSpPr>
            <a:spLocks noGrp="1"/>
          </p:cNvSpPr>
          <p:nvPr>
            <p:ph type="body" sz="quarter" idx="19"/>
          </p:nvPr>
        </p:nvSpPr>
        <p:spPr>
          <a:xfrm>
            <a:off x="1759709" y="2217740"/>
            <a:ext cx="8672581" cy="4132731"/>
          </a:xfrm>
        </p:spPr>
        <p:txBody>
          <a:bodyPr rtlCol="0">
            <a:normAutofit/>
          </a:bodyPr>
          <a:lstStyle/>
          <a:p>
            <a:pPr algn="l" rtl="0"/>
            <a:r>
              <a:rPr lang="tr-TR" sz="2000" dirty="0" smtClean="0"/>
              <a:t>Sonuç olarak ilişkisel ve ilişkisel olmayan veri tabanları kıyaslanmış , avantajları ve dezavantajları gösterilmiş kullanıcının gereksinimine göre en uygun olan veri tabanı sistemi açıklanmış , gerekli testler gerçekleştirilmiştir. Son yıllardaki teknolojik gelişmeler ile etkisini arttıran ilişkisel olmayan veri tabanı kavramı açıklanmıştır. Günümüzün en önemli gereksinimlerinden biri olan Zaman problemi için çok yaygın olarak kullanılan </a:t>
            </a:r>
            <a:r>
              <a:rPr lang="tr-TR" sz="2000" dirty="0" err="1" smtClean="0"/>
              <a:t>MongoDB</a:t>
            </a:r>
            <a:r>
              <a:rPr lang="tr-TR" sz="2000" dirty="0" smtClean="0"/>
              <a:t> ve MySQL eşit koşullarda karşılaştırılmıştır. Veri tabanlarının veri işleme hızında işlemci ve işlemci çekirdeklerinin de çok etkili olduğunu gösterilmiştir.</a:t>
            </a:r>
            <a:endParaRPr lang="tr-TR" sz="2000" dirty="0"/>
          </a:p>
        </p:txBody>
      </p:sp>
      <p:sp>
        <p:nvSpPr>
          <p:cNvPr id="82" name="Slayt Numarası Yer Tutucusu 81">
            <a:extLst>
              <a:ext uri="{FF2B5EF4-FFF2-40B4-BE49-F238E27FC236}">
                <a16:creationId xmlns=""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tr-TR" smtClean="0"/>
              <a:pPr rtl="0"/>
              <a:t>13</a:t>
            </a:fld>
            <a:endParaRPr lang="tr-TR" dirty="0"/>
          </a:p>
        </p:txBody>
      </p:sp>
    </p:spTree>
    <p:extLst>
      <p:ext uri="{BB962C8B-B14F-4D97-AF65-F5344CB8AC3E}">
        <p14:creationId xmlns:p14="http://schemas.microsoft.com/office/powerpoint/2010/main" val="1429504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BCCAEE93-8585-46D4-A7EC-F184E317CB2E}"/>
              </a:ext>
            </a:extLst>
          </p:cNvPr>
          <p:cNvSpPr>
            <a:spLocks noGrp="1"/>
          </p:cNvSpPr>
          <p:nvPr>
            <p:ph type="ctrTitle"/>
          </p:nvPr>
        </p:nvSpPr>
        <p:spPr>
          <a:xfrm>
            <a:off x="4267200" y="468254"/>
            <a:ext cx="4179570" cy="1524735"/>
          </a:xfrm>
        </p:spPr>
        <p:txBody>
          <a:bodyPr rtlCol="0"/>
          <a:lstStyle/>
          <a:p>
            <a:pPr rtl="0"/>
            <a:r>
              <a:rPr lang="tr-TR" dirty="0" smtClean="0"/>
              <a:t>Kaynakça</a:t>
            </a:r>
            <a:endParaRPr lang="tr-TR" dirty="0"/>
          </a:p>
        </p:txBody>
      </p:sp>
      <p:sp>
        <p:nvSpPr>
          <p:cNvPr id="3" name="İçerik Yer Tutucusu 2">
            <a:extLst>
              <a:ext uri="{FF2B5EF4-FFF2-40B4-BE49-F238E27FC236}">
                <a16:creationId xmlns="" xmlns:a16="http://schemas.microsoft.com/office/drawing/2014/main" id="{24AFFC60-19C3-4901-93F7-7AAF4C09F8C6}"/>
              </a:ext>
            </a:extLst>
          </p:cNvPr>
          <p:cNvSpPr>
            <a:spLocks noGrp="1"/>
          </p:cNvSpPr>
          <p:nvPr>
            <p:ph type="subTitle" idx="1"/>
          </p:nvPr>
        </p:nvSpPr>
        <p:spPr>
          <a:xfrm>
            <a:off x="4267200" y="2170508"/>
            <a:ext cx="4179570" cy="2004161"/>
          </a:xfrm>
        </p:spPr>
        <p:txBody>
          <a:bodyPr rtlCol="0">
            <a:noAutofit/>
          </a:bodyPr>
          <a:lstStyle/>
          <a:p>
            <a:r>
              <a:rPr lang="tr-TR" sz="1000" dirty="0"/>
              <a:t>BİLİŞİM TEKNOLOJİLERİ DERGİSİ, CİLT: 10, SAYI: 2, NİSAN 2017 199</a:t>
            </a:r>
          </a:p>
          <a:p>
            <a:r>
              <a:rPr lang="tr-TR" sz="1000" dirty="0"/>
              <a:t>İlişkisel ve İlişkisel Olmayan </a:t>
            </a:r>
            <a:r>
              <a:rPr lang="tr-TR" sz="1000" dirty="0" smtClean="0"/>
              <a:t>Veri </a:t>
            </a:r>
            <a:r>
              <a:rPr lang="tr-TR" sz="1000" dirty="0"/>
              <a:t>Tabanı</a:t>
            </a:r>
          </a:p>
          <a:p>
            <a:r>
              <a:rPr lang="tr-TR" sz="1000" dirty="0"/>
              <a:t>Sistemleri Mimari Performansının Yönetim Bilişim</a:t>
            </a:r>
          </a:p>
          <a:p>
            <a:r>
              <a:rPr lang="tr-TR" sz="1000" dirty="0"/>
              <a:t>Sistemleri Kapsamında İncelenmesi</a:t>
            </a:r>
          </a:p>
          <a:p>
            <a:r>
              <a:rPr lang="tr-TR" sz="1000" dirty="0"/>
              <a:t>Serdar ÖZTÜRK1</a:t>
            </a:r>
          </a:p>
          <a:p>
            <a:r>
              <a:rPr lang="tr-TR" sz="1000" dirty="0"/>
              <a:t>, Hatice Ediz ATMACA2</a:t>
            </a:r>
          </a:p>
          <a:p>
            <a:r>
              <a:rPr lang="tr-TR" sz="1000" dirty="0"/>
              <a:t>1Yönetim Bilişim Sistemleri, Bilişim Enstitüsü, Gazi Üniversitesi, Ankara, Türkiye</a:t>
            </a:r>
          </a:p>
          <a:p>
            <a:r>
              <a:rPr lang="tr-TR" sz="1000" dirty="0"/>
              <a:t>2 Endüstri Mühendisliği, Mühendislik Fakültesi, Gazi Üniversitesi, Ankara, Türkiye</a:t>
            </a:r>
          </a:p>
          <a:p>
            <a:r>
              <a:rPr lang="tr-TR" sz="1000" dirty="0"/>
              <a:t>serdarozturktr@hotmail.com, hediz@gazi.edu.tr</a:t>
            </a:r>
          </a:p>
          <a:p>
            <a:r>
              <a:rPr lang="tr-TR" sz="1000" dirty="0"/>
              <a:t>(Geliş/Received:14.10.2016; Kabul/Accepted:25.05.2017)</a:t>
            </a:r>
          </a:p>
          <a:p>
            <a:r>
              <a:rPr lang="tr-TR" sz="1000" dirty="0"/>
              <a:t>DOI: 10.17671/gazibtd.309303</a:t>
            </a:r>
          </a:p>
        </p:txBody>
      </p:sp>
      <p:sp>
        <p:nvSpPr>
          <p:cNvPr id="6" name="Slayt Numarası Yer Tutucusu 5">
            <a:extLst>
              <a:ext uri="{FF2B5EF4-FFF2-40B4-BE49-F238E27FC236}">
                <a16:creationId xmlns=""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rtlCol="0"/>
          <a:lstStyle/>
          <a:p>
            <a:pPr rtl="0"/>
            <a:fld id="{B5CEABB6-07DC-46E8-9B57-56EC44A396E5}" type="slidenum">
              <a:rPr lang="tr-TR" smtClean="0"/>
              <a:pPr rtl="0"/>
              <a:t>14</a:t>
            </a:fld>
            <a:endParaRPr lang="tr-TR"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719F29B-F233-48AF-8261-F33A4E079E3E}"/>
              </a:ext>
              <a:ext uri="{C183D7F6-B498-43B3-948B-1728B52AA6E4}">
                <adec:decorative xmlns="" xmlns:adec="http://schemas.microsoft.com/office/drawing/2017/decorative" val="0"/>
              </a:ext>
            </a:extLst>
          </p:cNvPr>
          <p:cNvSpPr>
            <a:spLocks noGrp="1"/>
          </p:cNvSpPr>
          <p:nvPr>
            <p:ph type="title"/>
          </p:nvPr>
        </p:nvSpPr>
        <p:spPr>
          <a:xfrm>
            <a:off x="1333499" y="1020445"/>
            <a:ext cx="3171825" cy="1325563"/>
          </a:xfrm>
        </p:spPr>
        <p:txBody>
          <a:bodyPr rtlCol="0"/>
          <a:lstStyle/>
          <a:p>
            <a:pPr rtl="0"/>
            <a:r>
              <a:rPr lang="tr-TR" dirty="0" smtClean="0"/>
              <a:t>hakkında</a:t>
            </a:r>
            <a:endParaRPr lang="tr-TR" dirty="0"/>
          </a:p>
        </p:txBody>
      </p:sp>
      <p:sp>
        <p:nvSpPr>
          <p:cNvPr id="3" name="Alt Başlık 2">
            <a:extLst>
              <a:ext uri="{FF2B5EF4-FFF2-40B4-BE49-F238E27FC236}">
                <a16:creationId xmlns="" xmlns:a16="http://schemas.microsoft.com/office/drawing/2014/main" id="{35E3EA69-4E0E-41BD-8095-A124225A2647}"/>
              </a:ext>
              <a:ext uri="{C183D7F6-B498-43B3-948B-1728B52AA6E4}">
                <adec:decorative xmlns="" xmlns:adec="http://schemas.microsoft.com/office/drawing/2017/decorative" val="0"/>
              </a:ext>
            </a:extLst>
          </p:cNvPr>
          <p:cNvSpPr>
            <a:spLocks noGrp="1"/>
          </p:cNvSpPr>
          <p:nvPr>
            <p:ph idx="1"/>
          </p:nvPr>
        </p:nvSpPr>
        <p:spPr>
          <a:xfrm>
            <a:off x="1333499" y="2924175"/>
            <a:ext cx="3171825" cy="2519363"/>
          </a:xfrm>
        </p:spPr>
        <p:txBody>
          <a:bodyPr rtlCol="0">
            <a:normAutofit/>
          </a:bodyPr>
          <a:lstStyle/>
          <a:p>
            <a:pPr rtl="0"/>
            <a:r>
              <a:rPr lang="tr-TR" dirty="0" smtClean="0"/>
              <a:t>Bu dökumantasyon kaynakça kısmında belirtilen doküman referans alınarak hazırlanmış , veri tabanları , ilişkisel veri tabanı , ilişkisel olmayan veri tabanları </a:t>
            </a:r>
            <a:r>
              <a:rPr lang="tr-TR" dirty="0" smtClean="0"/>
              <a:t>, sektörde yer edinmiş veri tabanlarının kıyaslanması, </a:t>
            </a:r>
            <a:r>
              <a:rPr lang="tr-TR" dirty="0" smtClean="0"/>
              <a:t>veri hakkında bilgiler içeren bir PowerPoint sunumudur.</a:t>
            </a:r>
            <a:endParaRPr lang="tr-TR" dirty="0"/>
          </a:p>
        </p:txBody>
      </p:sp>
      <p:sp>
        <p:nvSpPr>
          <p:cNvPr id="4" name="Slayt Numarası Yer Tutucusu 3">
            <a:extLst>
              <a:ext uri="{FF2B5EF4-FFF2-40B4-BE49-F238E27FC236}">
                <a16:creationId xmlns=""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rtlCol="0"/>
          <a:lstStyle/>
          <a:p>
            <a:pPr rtl="0"/>
            <a:fld id="{19B51A1E-902D-48AF-9020-955120F399B6}" type="slidenum">
              <a:rPr lang="tr-TR" smtClean="0"/>
              <a:pPr/>
              <a:t>2</a:t>
            </a:fld>
            <a:endParaRPr lang="tr-TR"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75031FE9-9059-4FE8-B4AC-9771F23A1B89}"/>
              </a:ext>
            </a:extLst>
          </p:cNvPr>
          <p:cNvSpPr>
            <a:spLocks noGrp="1"/>
          </p:cNvSpPr>
          <p:nvPr>
            <p:ph type="title"/>
          </p:nvPr>
        </p:nvSpPr>
        <p:spPr>
          <a:xfrm>
            <a:off x="1759709" y="892177"/>
            <a:ext cx="8547135" cy="1325563"/>
          </a:xfrm>
        </p:spPr>
        <p:txBody>
          <a:bodyPr rtlCol="0"/>
          <a:lstStyle/>
          <a:p>
            <a:pPr algn="l" rtl="0"/>
            <a:r>
              <a:rPr lang="tr-TR" dirty="0" smtClean="0"/>
              <a:t>1.GİRİŞ</a:t>
            </a:r>
            <a:endParaRPr lang="tr-TR" dirty="0"/>
          </a:p>
        </p:txBody>
      </p:sp>
      <p:sp>
        <p:nvSpPr>
          <p:cNvPr id="8" name="Metin Yer Tutucusu 7">
            <a:extLst>
              <a:ext uri="{FF2B5EF4-FFF2-40B4-BE49-F238E27FC236}">
                <a16:creationId xmlns="" xmlns:a16="http://schemas.microsoft.com/office/drawing/2014/main" id="{51C26CE0-2506-4B44-A26F-C12BFA5B18B5}"/>
              </a:ext>
            </a:extLst>
          </p:cNvPr>
          <p:cNvSpPr>
            <a:spLocks noGrp="1"/>
          </p:cNvSpPr>
          <p:nvPr>
            <p:ph type="body" sz="quarter" idx="19"/>
          </p:nvPr>
        </p:nvSpPr>
        <p:spPr>
          <a:xfrm>
            <a:off x="1759709" y="2217740"/>
            <a:ext cx="8672581" cy="4132731"/>
          </a:xfrm>
        </p:spPr>
        <p:txBody>
          <a:bodyPr rtlCol="0">
            <a:normAutofit/>
          </a:bodyPr>
          <a:lstStyle/>
          <a:p>
            <a:pPr algn="l" rtl="0"/>
            <a:r>
              <a:rPr lang="tr-TR" sz="2000" dirty="0" smtClean="0"/>
              <a:t>Teknolojik gelişmelerin bu kadar hızlı ilerlemesinin ve gereksinimlerin artması sonucu insanlar verilerini saklamak için bir çözüm aramışlardır. Bu çözüm arayışının sonucu olarak da verileri sayfa sayfa , dosya halinde belli yerlerde saklamak yerine veri tabanı sistemlerini kullanmaya başlamışlardır. Böylelikle herhangi bir veri işleme işleminde kaybedilen zaman ve iş gücü minimuma indirilmiştir. Lakin </a:t>
            </a:r>
            <a:r>
              <a:rPr lang="tr-TR" sz="2000" dirty="0"/>
              <a:t>v</a:t>
            </a:r>
            <a:r>
              <a:rPr lang="tr-TR" sz="2000" dirty="0" smtClean="0"/>
              <a:t>eri sayısı çok fazla ve farklı sayıda çok veri de olduğu için farklı veri işleme , modelleme ve depolama gereksinimleri ortaya çıkmıştır bu gereksinimlere uygun olan modeller geliştirilmiştir. Kullanılan işlemin yoğunluğuna göre insanların gereksinimlerine karşılık verebilmesi için </a:t>
            </a:r>
            <a:r>
              <a:rPr lang="tr-TR" sz="2000" dirty="0" smtClean="0"/>
              <a:t>ilişkisel </a:t>
            </a:r>
            <a:r>
              <a:rPr lang="tr-TR" sz="2000" dirty="0" smtClean="0"/>
              <a:t>veri tabanları , ilişkisel olmayan veri tabanları geliştirilmiştir.</a:t>
            </a:r>
            <a:endParaRPr lang="tr-TR" sz="2000" dirty="0"/>
          </a:p>
        </p:txBody>
      </p:sp>
      <p:sp>
        <p:nvSpPr>
          <p:cNvPr id="82" name="Slayt Numarası Yer Tutucusu 81">
            <a:extLst>
              <a:ext uri="{FF2B5EF4-FFF2-40B4-BE49-F238E27FC236}">
                <a16:creationId xmlns=""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tr-TR" smtClean="0"/>
              <a:pPr rtl="0"/>
              <a:t>3</a:t>
            </a:fld>
            <a:endParaRPr lang="tr-TR" dirty="0"/>
          </a:p>
        </p:txBody>
      </p:sp>
    </p:spTree>
    <p:extLst>
      <p:ext uri="{BB962C8B-B14F-4D97-AF65-F5344CB8AC3E}">
        <p14:creationId xmlns:p14="http://schemas.microsoft.com/office/powerpoint/2010/main" val="159392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75031FE9-9059-4FE8-B4AC-9771F23A1B89}"/>
              </a:ext>
            </a:extLst>
          </p:cNvPr>
          <p:cNvSpPr>
            <a:spLocks noGrp="1"/>
          </p:cNvSpPr>
          <p:nvPr>
            <p:ph type="title"/>
          </p:nvPr>
        </p:nvSpPr>
        <p:spPr>
          <a:xfrm>
            <a:off x="1759709" y="892177"/>
            <a:ext cx="8547135" cy="1325563"/>
          </a:xfrm>
        </p:spPr>
        <p:txBody>
          <a:bodyPr rtlCol="0"/>
          <a:lstStyle/>
          <a:p>
            <a:pPr algn="l"/>
            <a:r>
              <a:rPr lang="tr-TR" dirty="0"/>
              <a:t>2. </a:t>
            </a:r>
            <a:r>
              <a:rPr lang="tr-TR" dirty="0" smtClean="0"/>
              <a:t>Bilişim sistemleri ve yönetimi</a:t>
            </a:r>
            <a:endParaRPr lang="tr-TR" dirty="0"/>
          </a:p>
        </p:txBody>
      </p:sp>
      <p:sp>
        <p:nvSpPr>
          <p:cNvPr id="8" name="Metin Yer Tutucusu 7">
            <a:extLst>
              <a:ext uri="{FF2B5EF4-FFF2-40B4-BE49-F238E27FC236}">
                <a16:creationId xmlns="" xmlns:a16="http://schemas.microsoft.com/office/drawing/2014/main" id="{51C26CE0-2506-4B44-A26F-C12BFA5B18B5}"/>
              </a:ext>
            </a:extLst>
          </p:cNvPr>
          <p:cNvSpPr>
            <a:spLocks noGrp="1"/>
          </p:cNvSpPr>
          <p:nvPr>
            <p:ph type="body" sz="quarter" idx="19"/>
          </p:nvPr>
        </p:nvSpPr>
        <p:spPr>
          <a:xfrm>
            <a:off x="1759709" y="2217740"/>
            <a:ext cx="8672581" cy="4132731"/>
          </a:xfrm>
        </p:spPr>
        <p:txBody>
          <a:bodyPr rtlCol="0">
            <a:normAutofit/>
          </a:bodyPr>
          <a:lstStyle/>
          <a:p>
            <a:pPr algn="l" rtl="0"/>
            <a:r>
              <a:rPr lang="tr-TR" sz="2000" dirty="0" smtClean="0"/>
              <a:t>Bir bilgiyi üretmek için 3 aktivite gereklidir , bunlar : Girdi , işlem ve çıktıdan oluşmaktadır. Girdi veri toplama aşamasıdır. İşlem ise veriyi bilgiye çeviren aşamadır. Çıktı ise bilgiye dönüşmüş olan veriyi insanların kullanımına sunum aşamasıdır.</a:t>
            </a:r>
            <a:endParaRPr lang="tr-TR" sz="2000" dirty="0"/>
          </a:p>
        </p:txBody>
      </p:sp>
      <p:sp>
        <p:nvSpPr>
          <p:cNvPr id="82" name="Slayt Numarası Yer Tutucusu 81">
            <a:extLst>
              <a:ext uri="{FF2B5EF4-FFF2-40B4-BE49-F238E27FC236}">
                <a16:creationId xmlns=""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tr-TR" smtClean="0"/>
              <a:pPr rtl="0"/>
              <a:t>4</a:t>
            </a:fld>
            <a:endParaRPr lang="tr-TR" dirty="0"/>
          </a:p>
        </p:txBody>
      </p:sp>
    </p:spTree>
    <p:extLst>
      <p:ext uri="{BB962C8B-B14F-4D97-AF65-F5344CB8AC3E}">
        <p14:creationId xmlns:p14="http://schemas.microsoft.com/office/powerpoint/2010/main" val="2896183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75031FE9-9059-4FE8-B4AC-9771F23A1B89}"/>
              </a:ext>
            </a:extLst>
          </p:cNvPr>
          <p:cNvSpPr>
            <a:spLocks noGrp="1"/>
          </p:cNvSpPr>
          <p:nvPr>
            <p:ph type="title"/>
          </p:nvPr>
        </p:nvSpPr>
        <p:spPr>
          <a:xfrm>
            <a:off x="1759709" y="892177"/>
            <a:ext cx="8547135" cy="1325563"/>
          </a:xfrm>
        </p:spPr>
        <p:txBody>
          <a:bodyPr rtlCol="0"/>
          <a:lstStyle/>
          <a:p>
            <a:pPr algn="l"/>
            <a:r>
              <a:rPr lang="tr-TR" dirty="0"/>
              <a:t>3. </a:t>
            </a:r>
            <a:r>
              <a:rPr lang="tr-TR" dirty="0" smtClean="0"/>
              <a:t>VERiTABANI </a:t>
            </a:r>
            <a:r>
              <a:rPr lang="tr-TR" dirty="0"/>
              <a:t>VE </a:t>
            </a:r>
            <a:r>
              <a:rPr lang="tr-TR" dirty="0" smtClean="0"/>
              <a:t>VERi </a:t>
            </a:r>
            <a:r>
              <a:rPr lang="tr-TR" dirty="0"/>
              <a:t>TABANI </a:t>
            </a:r>
            <a:r>
              <a:rPr lang="tr-TR" dirty="0" smtClean="0"/>
              <a:t>YÖNETiM</a:t>
            </a:r>
            <a:r>
              <a:rPr lang="tr-TR" dirty="0"/>
              <a:t/>
            </a:r>
            <a:br>
              <a:rPr lang="tr-TR" dirty="0"/>
            </a:br>
            <a:r>
              <a:rPr lang="tr-TR" dirty="0" smtClean="0"/>
              <a:t>SiSTEMLERi</a:t>
            </a:r>
            <a:endParaRPr lang="tr-TR" dirty="0"/>
          </a:p>
        </p:txBody>
      </p:sp>
      <p:sp>
        <p:nvSpPr>
          <p:cNvPr id="8" name="Metin Yer Tutucusu 7">
            <a:extLst>
              <a:ext uri="{FF2B5EF4-FFF2-40B4-BE49-F238E27FC236}">
                <a16:creationId xmlns="" xmlns:a16="http://schemas.microsoft.com/office/drawing/2014/main" id="{51C26CE0-2506-4B44-A26F-C12BFA5B18B5}"/>
              </a:ext>
            </a:extLst>
          </p:cNvPr>
          <p:cNvSpPr>
            <a:spLocks noGrp="1"/>
          </p:cNvSpPr>
          <p:nvPr>
            <p:ph type="body" sz="quarter" idx="19"/>
          </p:nvPr>
        </p:nvSpPr>
        <p:spPr>
          <a:xfrm>
            <a:off x="1759709" y="2217740"/>
            <a:ext cx="8672581" cy="4132731"/>
          </a:xfrm>
        </p:spPr>
        <p:txBody>
          <a:bodyPr rtlCol="0">
            <a:normAutofit/>
          </a:bodyPr>
          <a:lstStyle/>
          <a:p>
            <a:pPr algn="l" rtl="0"/>
            <a:r>
              <a:rPr lang="tr-TR" sz="2000" dirty="0" smtClean="0"/>
              <a:t>Veri Tabanı tanım olarak belli veri özelliklerine göre ayrılmış veri setlerinin bir arada bulunduğu veri topluluklarıdır. Veri Tabanı Yönetim Sistemleri ise veri tabanında saklanan verilerin neye göre ve nasıl saklanması gerektiğini belirleyen kurallar topluluğudur. Veri tabanı ile Veri Tabanı Yönetim Sistemini içeren sisteme ise Veri Tabanı Sistemi denir .</a:t>
            </a:r>
          </a:p>
          <a:p>
            <a:pPr algn="l" rtl="0"/>
            <a:endParaRPr lang="tr-TR" sz="2000" dirty="0"/>
          </a:p>
        </p:txBody>
      </p:sp>
      <p:sp>
        <p:nvSpPr>
          <p:cNvPr id="82" name="Slayt Numarası Yer Tutucusu 81">
            <a:extLst>
              <a:ext uri="{FF2B5EF4-FFF2-40B4-BE49-F238E27FC236}">
                <a16:creationId xmlns=""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tr-TR" smtClean="0"/>
              <a:pPr rtl="0"/>
              <a:t>5</a:t>
            </a:fld>
            <a:endParaRPr lang="tr-TR" dirty="0"/>
          </a:p>
        </p:txBody>
      </p:sp>
    </p:spTree>
    <p:extLst>
      <p:ext uri="{BB962C8B-B14F-4D97-AF65-F5344CB8AC3E}">
        <p14:creationId xmlns:p14="http://schemas.microsoft.com/office/powerpoint/2010/main" val="3770181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75031FE9-9059-4FE8-B4AC-9771F23A1B89}"/>
              </a:ext>
            </a:extLst>
          </p:cNvPr>
          <p:cNvSpPr>
            <a:spLocks noGrp="1"/>
          </p:cNvSpPr>
          <p:nvPr>
            <p:ph type="title"/>
          </p:nvPr>
        </p:nvSpPr>
        <p:spPr>
          <a:xfrm>
            <a:off x="1759709" y="892177"/>
            <a:ext cx="8547135" cy="1325563"/>
          </a:xfrm>
        </p:spPr>
        <p:txBody>
          <a:bodyPr rtlCol="0"/>
          <a:lstStyle/>
          <a:p>
            <a:pPr algn="l"/>
            <a:r>
              <a:rPr lang="tr-TR" dirty="0" smtClean="0"/>
              <a:t>3.1 Veri MODELLERİ</a:t>
            </a:r>
            <a:endParaRPr lang="tr-TR" dirty="0"/>
          </a:p>
        </p:txBody>
      </p:sp>
      <p:sp>
        <p:nvSpPr>
          <p:cNvPr id="8" name="Metin Yer Tutucusu 7">
            <a:extLst>
              <a:ext uri="{FF2B5EF4-FFF2-40B4-BE49-F238E27FC236}">
                <a16:creationId xmlns="" xmlns:a16="http://schemas.microsoft.com/office/drawing/2014/main" id="{51C26CE0-2506-4B44-A26F-C12BFA5B18B5}"/>
              </a:ext>
            </a:extLst>
          </p:cNvPr>
          <p:cNvSpPr>
            <a:spLocks noGrp="1"/>
          </p:cNvSpPr>
          <p:nvPr>
            <p:ph type="body" sz="quarter" idx="19"/>
          </p:nvPr>
        </p:nvSpPr>
        <p:spPr>
          <a:xfrm>
            <a:off x="1759709" y="2217740"/>
            <a:ext cx="8672581" cy="4132731"/>
          </a:xfrm>
        </p:spPr>
        <p:txBody>
          <a:bodyPr rtlCol="0">
            <a:normAutofit/>
          </a:bodyPr>
          <a:lstStyle/>
          <a:p>
            <a:pPr algn="l" rtl="0"/>
            <a:r>
              <a:rPr lang="tr-TR" sz="2000" dirty="0" smtClean="0"/>
              <a:t>Hiyerarşik Veri Modeli :</a:t>
            </a:r>
          </a:p>
          <a:p>
            <a:pPr algn="l" rtl="0"/>
            <a:r>
              <a:rPr lang="tr-TR" sz="2000" dirty="0" smtClean="0"/>
              <a:t>Ağaç veri yapısı ile kurgulanmış bir veri kaydetme işlemidir. İlk 1960larda ortaya çıkmıştır.</a:t>
            </a:r>
          </a:p>
          <a:p>
            <a:pPr algn="l" rtl="0"/>
            <a:endParaRPr lang="tr-TR" sz="2000" dirty="0"/>
          </a:p>
          <a:p>
            <a:pPr algn="l" rtl="0"/>
            <a:r>
              <a:rPr lang="tr-TR" sz="2000" dirty="0" smtClean="0"/>
              <a:t>Ağ Veri Modeli :</a:t>
            </a:r>
          </a:p>
          <a:p>
            <a:pPr algn="l" rtl="0"/>
            <a:r>
              <a:rPr lang="tr-TR" sz="2000" dirty="0" smtClean="0"/>
              <a:t>Hiyerarşik veri modelinin gelişmiş halidir. 1970lerde ortaya atılmıştır. Bu veri modelinde veriler ilişkilidir kendi aralarında . OneToMany ve ManyToMany etkileşimi vardır.</a:t>
            </a:r>
            <a:endParaRPr lang="tr-TR" sz="2000" dirty="0"/>
          </a:p>
        </p:txBody>
      </p:sp>
      <p:sp>
        <p:nvSpPr>
          <p:cNvPr id="82" name="Slayt Numarası Yer Tutucusu 81">
            <a:extLst>
              <a:ext uri="{FF2B5EF4-FFF2-40B4-BE49-F238E27FC236}">
                <a16:creationId xmlns=""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tr-TR" smtClean="0"/>
              <a:pPr rtl="0"/>
              <a:t>6</a:t>
            </a:fld>
            <a:endParaRPr lang="tr-TR" dirty="0"/>
          </a:p>
        </p:txBody>
      </p:sp>
    </p:spTree>
    <p:extLst>
      <p:ext uri="{BB962C8B-B14F-4D97-AF65-F5344CB8AC3E}">
        <p14:creationId xmlns:p14="http://schemas.microsoft.com/office/powerpoint/2010/main" val="1573063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75031FE9-9059-4FE8-B4AC-9771F23A1B89}"/>
              </a:ext>
            </a:extLst>
          </p:cNvPr>
          <p:cNvSpPr>
            <a:spLocks noGrp="1"/>
          </p:cNvSpPr>
          <p:nvPr>
            <p:ph type="title"/>
          </p:nvPr>
        </p:nvSpPr>
        <p:spPr>
          <a:xfrm>
            <a:off x="1759709" y="892177"/>
            <a:ext cx="8547135" cy="1325563"/>
          </a:xfrm>
        </p:spPr>
        <p:txBody>
          <a:bodyPr rtlCol="0"/>
          <a:lstStyle/>
          <a:p>
            <a:pPr algn="l"/>
            <a:r>
              <a:rPr lang="tr-TR" dirty="0" smtClean="0"/>
              <a:t>3.2 Veri MODELLERİ</a:t>
            </a:r>
            <a:endParaRPr lang="tr-TR" dirty="0"/>
          </a:p>
        </p:txBody>
      </p:sp>
      <p:sp>
        <p:nvSpPr>
          <p:cNvPr id="8" name="Metin Yer Tutucusu 7">
            <a:extLst>
              <a:ext uri="{FF2B5EF4-FFF2-40B4-BE49-F238E27FC236}">
                <a16:creationId xmlns="" xmlns:a16="http://schemas.microsoft.com/office/drawing/2014/main" id="{51C26CE0-2506-4B44-A26F-C12BFA5B18B5}"/>
              </a:ext>
            </a:extLst>
          </p:cNvPr>
          <p:cNvSpPr>
            <a:spLocks noGrp="1"/>
          </p:cNvSpPr>
          <p:nvPr>
            <p:ph type="body" sz="quarter" idx="19"/>
          </p:nvPr>
        </p:nvSpPr>
        <p:spPr>
          <a:xfrm>
            <a:off x="1759709" y="2217740"/>
            <a:ext cx="8672581" cy="4132731"/>
          </a:xfrm>
        </p:spPr>
        <p:txBody>
          <a:bodyPr rtlCol="0">
            <a:normAutofit/>
          </a:bodyPr>
          <a:lstStyle/>
          <a:p>
            <a:pPr algn="l" rtl="0"/>
            <a:r>
              <a:rPr lang="tr-TR" sz="2000" dirty="0" smtClean="0"/>
              <a:t>İlişkisel Veri Modeli :</a:t>
            </a:r>
          </a:p>
          <a:p>
            <a:pPr algn="l" rtl="0"/>
            <a:r>
              <a:rPr lang="tr-TR" sz="2000" dirty="0" smtClean="0"/>
              <a:t>Hiyerarşik ve Ağ veri modeli yetersiz kalınca ortaya atılmıştır . İlişkisel bir veri tabanıdır ve çeşitli ilişki örnekleri içerir</a:t>
            </a:r>
          </a:p>
          <a:p>
            <a:pPr algn="l" rtl="0"/>
            <a:endParaRPr lang="tr-TR" sz="2000" dirty="0"/>
          </a:p>
          <a:p>
            <a:pPr algn="l"/>
            <a:r>
              <a:rPr lang="tr-TR" sz="2000" dirty="0"/>
              <a:t>Nesne Yönelimli Veri Modeli:</a:t>
            </a:r>
            <a:endParaRPr lang="tr-TR" sz="2000" dirty="0" smtClean="0"/>
          </a:p>
          <a:p>
            <a:pPr algn="l" rtl="0"/>
            <a:r>
              <a:rPr lang="tr-TR" sz="2000" dirty="0" smtClean="0"/>
              <a:t>Nesne yönelimli paradigmaya uygun olarak hazırlanmış veri modelidir.</a:t>
            </a:r>
          </a:p>
          <a:p>
            <a:pPr algn="l" rtl="0"/>
            <a:endParaRPr lang="tr-TR" sz="2000" dirty="0" smtClean="0"/>
          </a:p>
          <a:p>
            <a:pPr algn="l"/>
            <a:r>
              <a:rPr lang="tr-TR" sz="2000" dirty="0" smtClean="0"/>
              <a:t> </a:t>
            </a:r>
            <a:r>
              <a:rPr lang="tr-TR" sz="2000" dirty="0"/>
              <a:t>Çoklu Ortam Veri Modeli: </a:t>
            </a:r>
            <a:endParaRPr lang="tr-TR" sz="2000" dirty="0" smtClean="0"/>
          </a:p>
          <a:p>
            <a:pPr algn="l"/>
            <a:r>
              <a:rPr lang="tr-TR" sz="2000" dirty="0" smtClean="0"/>
              <a:t>Büyük boyutlu dosyaları işlemek için kullanılmaktadır.</a:t>
            </a:r>
            <a:endParaRPr lang="tr-TR" sz="2000" dirty="0"/>
          </a:p>
        </p:txBody>
      </p:sp>
      <p:sp>
        <p:nvSpPr>
          <p:cNvPr id="82" name="Slayt Numarası Yer Tutucusu 81">
            <a:extLst>
              <a:ext uri="{FF2B5EF4-FFF2-40B4-BE49-F238E27FC236}">
                <a16:creationId xmlns=""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tr-TR" smtClean="0"/>
              <a:pPr rtl="0"/>
              <a:t>7</a:t>
            </a:fld>
            <a:endParaRPr lang="tr-TR" dirty="0"/>
          </a:p>
        </p:txBody>
      </p:sp>
    </p:spTree>
    <p:extLst>
      <p:ext uri="{BB962C8B-B14F-4D97-AF65-F5344CB8AC3E}">
        <p14:creationId xmlns:p14="http://schemas.microsoft.com/office/powerpoint/2010/main" val="3124595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75031FE9-9059-4FE8-B4AC-9771F23A1B89}"/>
              </a:ext>
            </a:extLst>
          </p:cNvPr>
          <p:cNvSpPr>
            <a:spLocks noGrp="1"/>
          </p:cNvSpPr>
          <p:nvPr>
            <p:ph type="title"/>
          </p:nvPr>
        </p:nvSpPr>
        <p:spPr>
          <a:xfrm>
            <a:off x="1759709" y="892177"/>
            <a:ext cx="8547135" cy="1325563"/>
          </a:xfrm>
        </p:spPr>
        <p:txBody>
          <a:bodyPr rtlCol="0"/>
          <a:lstStyle/>
          <a:p>
            <a:pPr algn="l"/>
            <a:r>
              <a:rPr lang="tr-TR" dirty="0" smtClean="0"/>
              <a:t>4. VeriTABANI TASARIMI</a:t>
            </a:r>
            <a:endParaRPr lang="tr-TR" dirty="0"/>
          </a:p>
        </p:txBody>
      </p:sp>
      <p:sp>
        <p:nvSpPr>
          <p:cNvPr id="8" name="Metin Yer Tutucusu 7">
            <a:extLst>
              <a:ext uri="{FF2B5EF4-FFF2-40B4-BE49-F238E27FC236}">
                <a16:creationId xmlns="" xmlns:a16="http://schemas.microsoft.com/office/drawing/2014/main" id="{51C26CE0-2506-4B44-A26F-C12BFA5B18B5}"/>
              </a:ext>
            </a:extLst>
          </p:cNvPr>
          <p:cNvSpPr>
            <a:spLocks noGrp="1"/>
          </p:cNvSpPr>
          <p:nvPr>
            <p:ph type="body" sz="quarter" idx="19"/>
          </p:nvPr>
        </p:nvSpPr>
        <p:spPr>
          <a:xfrm>
            <a:off x="1759709" y="2217740"/>
            <a:ext cx="8672581" cy="4132731"/>
          </a:xfrm>
        </p:spPr>
        <p:txBody>
          <a:bodyPr rtlCol="0">
            <a:normAutofit/>
          </a:bodyPr>
          <a:lstStyle/>
          <a:p>
            <a:pPr algn="l" rtl="0"/>
            <a:r>
              <a:rPr lang="tr-TR" sz="2000" dirty="0" smtClean="0"/>
              <a:t>Veri tabanı tasarımında gereksinimler ve gerçekleştirilebilme durumu göz önüne alınarak oluşturulur. Gereksinimler tam anlamında anlaşılıp ona göre veriler ayrıştırılabilmeli ve veri tabanında kayıt edilmelidir. </a:t>
            </a:r>
            <a:endParaRPr lang="tr-TR" sz="2000" dirty="0"/>
          </a:p>
        </p:txBody>
      </p:sp>
      <p:sp>
        <p:nvSpPr>
          <p:cNvPr id="82" name="Slayt Numarası Yer Tutucusu 81">
            <a:extLst>
              <a:ext uri="{FF2B5EF4-FFF2-40B4-BE49-F238E27FC236}">
                <a16:creationId xmlns=""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tr-TR" smtClean="0"/>
              <a:pPr rtl="0"/>
              <a:t>8</a:t>
            </a:fld>
            <a:endParaRPr lang="tr-TR" dirty="0"/>
          </a:p>
        </p:txBody>
      </p:sp>
    </p:spTree>
    <p:extLst>
      <p:ext uri="{BB962C8B-B14F-4D97-AF65-F5344CB8AC3E}">
        <p14:creationId xmlns:p14="http://schemas.microsoft.com/office/powerpoint/2010/main" val="1486864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75031FE9-9059-4FE8-B4AC-9771F23A1B89}"/>
              </a:ext>
            </a:extLst>
          </p:cNvPr>
          <p:cNvSpPr>
            <a:spLocks noGrp="1"/>
          </p:cNvSpPr>
          <p:nvPr>
            <p:ph type="title"/>
          </p:nvPr>
        </p:nvSpPr>
        <p:spPr>
          <a:xfrm>
            <a:off x="1759709" y="892177"/>
            <a:ext cx="8547135" cy="1325563"/>
          </a:xfrm>
        </p:spPr>
        <p:txBody>
          <a:bodyPr rtlCol="0"/>
          <a:lstStyle/>
          <a:p>
            <a:pPr algn="l"/>
            <a:r>
              <a:rPr lang="tr-TR" dirty="0"/>
              <a:t>5</a:t>
            </a:r>
            <a:r>
              <a:rPr lang="tr-TR" dirty="0" smtClean="0"/>
              <a:t>.İlişkisel ve ilişkisel olmayan veritabanı sistemleri</a:t>
            </a:r>
            <a:endParaRPr lang="tr-TR" dirty="0"/>
          </a:p>
        </p:txBody>
      </p:sp>
      <p:sp>
        <p:nvSpPr>
          <p:cNvPr id="8" name="Metin Yer Tutucusu 7">
            <a:extLst>
              <a:ext uri="{FF2B5EF4-FFF2-40B4-BE49-F238E27FC236}">
                <a16:creationId xmlns="" xmlns:a16="http://schemas.microsoft.com/office/drawing/2014/main" id="{51C26CE0-2506-4B44-A26F-C12BFA5B18B5}"/>
              </a:ext>
            </a:extLst>
          </p:cNvPr>
          <p:cNvSpPr>
            <a:spLocks noGrp="1"/>
          </p:cNvSpPr>
          <p:nvPr>
            <p:ph type="body" sz="quarter" idx="19"/>
          </p:nvPr>
        </p:nvSpPr>
        <p:spPr>
          <a:xfrm>
            <a:off x="1759709" y="2217740"/>
            <a:ext cx="8672581" cy="4132731"/>
          </a:xfrm>
        </p:spPr>
        <p:txBody>
          <a:bodyPr rtlCol="0">
            <a:normAutofit/>
          </a:bodyPr>
          <a:lstStyle/>
          <a:p>
            <a:pPr algn="l" rtl="0"/>
            <a:r>
              <a:rPr lang="tr-TR" sz="2000" dirty="0" smtClean="0"/>
              <a:t>5.1 İLİŞKİSEL VERİ TABANI :</a:t>
            </a:r>
          </a:p>
          <a:p>
            <a:pPr algn="l" rtl="0"/>
            <a:r>
              <a:rPr lang="tr-TR" sz="2000" dirty="0" smtClean="0"/>
              <a:t>Günümüz teknolojisinde en çok kullanılan veri tabanı modelidir çünkü veri tabanında yer alan tablo ifadeleri çok büyük oranla tek başına bir anlam ifade edememekte ve başka tablolar ile bağlantı halinde olmaktadırlar. Her tablo ifadesi satır ve sütün ifadesi ve Primary Key bulundurur. Bu Primary Key ifadesi gereksinime göre veri tipi boyutu değişebilmektedir lakin her tabloda olmak zorundadır. Bir ilişkisel veri tabanında olması gereken temel özellikler şunlardır :</a:t>
            </a:r>
          </a:p>
          <a:p>
            <a:pPr marL="457200" indent="-457200" algn="l" rtl="0">
              <a:buAutoNum type="arabicPeriod"/>
            </a:pPr>
            <a:r>
              <a:rPr lang="tr-TR" sz="2000" dirty="0" smtClean="0"/>
              <a:t>Atomicity (Bölünmezlik)</a:t>
            </a:r>
          </a:p>
          <a:p>
            <a:pPr marL="457200" indent="-457200" algn="l" rtl="0">
              <a:buAutoNum type="arabicPeriod"/>
            </a:pPr>
            <a:r>
              <a:rPr lang="tr-TR" sz="2000" dirty="0" smtClean="0"/>
              <a:t>Consistency(Tutarlılık)</a:t>
            </a:r>
          </a:p>
          <a:p>
            <a:pPr marL="457200" indent="-457200" algn="l" rtl="0">
              <a:buAutoNum type="arabicPeriod"/>
            </a:pPr>
            <a:r>
              <a:rPr lang="tr-TR" sz="2000" dirty="0" smtClean="0"/>
              <a:t>Isolation(İzolasyon)</a:t>
            </a:r>
          </a:p>
          <a:p>
            <a:pPr marL="457200" indent="-457200" algn="l" rtl="0">
              <a:buAutoNum type="arabicPeriod"/>
            </a:pPr>
            <a:r>
              <a:rPr lang="tr-TR" sz="2000" dirty="0" smtClean="0"/>
              <a:t>Durability(Dayanıklılık)</a:t>
            </a:r>
            <a:endParaRPr lang="tr-TR" sz="2000" dirty="0"/>
          </a:p>
        </p:txBody>
      </p:sp>
      <p:sp>
        <p:nvSpPr>
          <p:cNvPr id="82" name="Slayt Numarası Yer Tutucusu 81">
            <a:extLst>
              <a:ext uri="{FF2B5EF4-FFF2-40B4-BE49-F238E27FC236}">
                <a16:creationId xmlns=""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tr-TR" smtClean="0"/>
              <a:pPr rtl="0"/>
              <a:t>9</a:t>
            </a:fld>
            <a:endParaRPr lang="tr-TR" dirty="0"/>
          </a:p>
        </p:txBody>
      </p:sp>
    </p:spTree>
    <p:extLst>
      <p:ext uri="{BB962C8B-B14F-4D97-AF65-F5344CB8AC3E}">
        <p14:creationId xmlns:p14="http://schemas.microsoft.com/office/powerpoint/2010/main" val="746333134"/>
      </p:ext>
    </p:extLst>
  </p:cSld>
  <p:clrMapOvr>
    <a:masterClrMapping/>
  </p:clrMapOvr>
</p:sld>
</file>

<file path=ppt/theme/theme1.xml><?xml version="1.0" encoding="utf-8"?>
<a:theme xmlns:a="http://schemas.openxmlformats.org/drawingml/2006/main" name="Tek Çizgili">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noline" id="{080CB5C6-FA0A-40B0-8C1A-A4BA88D91EE0}" vid="{DC98E595-77B2-413A-A4EA-B47400BD13CB}"/>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C14FED0-9A95-4A83-8CAA-A3BB5938F805}">
  <ds:schemaRefs>
    <ds:schemaRef ds:uri="http://schemas.microsoft.com/office/2006/documentManagement/types"/>
    <ds:schemaRef ds:uri="http://purl.org/dc/dcmitype/"/>
    <ds:schemaRef ds:uri="http://schemas.microsoft.com/office/infopath/2007/PartnerControls"/>
    <ds:schemaRef ds:uri="http://schemas.microsoft.com/sharepoint/v3"/>
    <ds:schemaRef ds:uri="http://purl.org/dc/terms/"/>
    <ds:schemaRef ds:uri="http://schemas.openxmlformats.org/package/2006/metadata/core-properties"/>
    <ds:schemaRef ds:uri="http://www.w3.org/XML/1998/namespace"/>
    <ds:schemaRef ds:uri="71af3243-3dd4-4a8d-8c0d-dd76da1f02a5"/>
    <ds:schemaRef ds:uri="http://purl.org/dc/elements/1.1/"/>
    <ds:schemaRef ds:uri="230e9df3-be65-4c73-a93b-d1236ebd677e"/>
    <ds:schemaRef ds:uri="16c05727-aa75-4e4a-9b5f-8a80a1165891"/>
    <ds:schemaRef ds:uri="http://schemas.microsoft.com/office/2006/metadata/properties"/>
  </ds:schemaRefs>
</ds:datastoreItem>
</file>

<file path=customXml/itemProps2.xml><?xml version="1.0" encoding="utf-8"?>
<ds:datastoreItem xmlns:ds="http://schemas.openxmlformats.org/officeDocument/2006/customXml" ds:itemID="{875DC67E-4FAC-4989-A1C6-9CCFAE7240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C4BA2C8-4C3C-4809-AD4F-FED9B4D74B8F}">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Colorful Certificate</Template>
  <TotalTime>0</TotalTime>
  <Words>926</Words>
  <Application>Microsoft Office PowerPoint</Application>
  <PresentationFormat>Geniş ekran</PresentationFormat>
  <Paragraphs>89</Paragraphs>
  <Slides>14</Slides>
  <Notes>14</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14</vt:i4>
      </vt:variant>
    </vt:vector>
  </HeadingPairs>
  <TitlesOfParts>
    <vt:vector size="17" baseType="lpstr">
      <vt:lpstr>Arial</vt:lpstr>
      <vt:lpstr>Calibri</vt:lpstr>
      <vt:lpstr>Tek Çizgili</vt:lpstr>
      <vt:lpstr>Veri Organizasyonu</vt:lpstr>
      <vt:lpstr>hakkında</vt:lpstr>
      <vt:lpstr>1.GİRİŞ</vt:lpstr>
      <vt:lpstr>2. Bilişim sistemleri ve yönetimi</vt:lpstr>
      <vt:lpstr>3. VERiTABANI VE VERi TABANI YÖNETiM SiSTEMLERi</vt:lpstr>
      <vt:lpstr>3.1 Veri MODELLERİ</vt:lpstr>
      <vt:lpstr>3.2 Veri MODELLERİ</vt:lpstr>
      <vt:lpstr>4. VeriTABANI TASARIMI</vt:lpstr>
      <vt:lpstr>5.İlişkisel ve ilişkisel olmayan veritabanı sistemleri</vt:lpstr>
      <vt:lpstr>5.2 ilişkisel olmayan veritabanı sistemleri</vt:lpstr>
      <vt:lpstr>6. VERiTABANI MiMARiLERiNiN PERFORMANS KARşILAşTIRMASI</vt:lpstr>
      <vt:lpstr>6.1 VERiTABANI MiMARiLERiNiN PERFORMANS KARşILAşTIRMASI</vt:lpstr>
      <vt:lpstr>7. SONUÇ VE DEĞERLENDiRME</vt:lpstr>
      <vt:lpstr>Kaynakça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2021-06-15T17:20:32Z</dcterms:created>
  <dcterms:modified xsi:type="dcterms:W3CDTF">2024-03-15T09:19:49Z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