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64" r:id="rId8"/>
    <p:sldId id="263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1C1C-BA0A-4F70-8996-DBD625C3A8F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25D42BD-D57F-45D5-91AE-A5E5866EFB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10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1C1C-BA0A-4F70-8996-DBD625C3A8F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42BD-D57F-45D5-91AE-A5E5866EFBE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14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1C1C-BA0A-4F70-8996-DBD625C3A8F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42BD-D57F-45D5-91AE-A5E5866EFB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69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1C1C-BA0A-4F70-8996-DBD625C3A8F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42BD-D57F-45D5-91AE-A5E5866EFBE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30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1C1C-BA0A-4F70-8996-DBD625C3A8F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42BD-D57F-45D5-91AE-A5E5866EFB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39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1C1C-BA0A-4F70-8996-DBD625C3A8F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42BD-D57F-45D5-91AE-A5E5866EFBE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0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1C1C-BA0A-4F70-8996-DBD625C3A8F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42BD-D57F-45D5-91AE-A5E5866EFBE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93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1C1C-BA0A-4F70-8996-DBD625C3A8F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42BD-D57F-45D5-91AE-A5E5866EFBE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71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1C1C-BA0A-4F70-8996-DBD625C3A8F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42BD-D57F-45D5-91AE-A5E5866E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1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1C1C-BA0A-4F70-8996-DBD625C3A8F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42BD-D57F-45D5-91AE-A5E5866EFBE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14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A7F1C1C-BA0A-4F70-8996-DBD625C3A8F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42BD-D57F-45D5-91AE-A5E5866EFBE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39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F1C1C-BA0A-4F70-8996-DBD625C3A8F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25D42BD-D57F-45D5-91AE-A5E5866EFBE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91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D381-95E3-4CBE-B716-85B7AA70C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New York"/>
                <a:ea typeface="Times New Roman" panose="02020603050405020304" pitchFamily="18" charset="0"/>
                <a:cs typeface="Times New Roman" panose="02020603050405020304" pitchFamily="18" charset="0"/>
              </a:rPr>
              <a:t>Applications of NoSQL Architecture and Graphs in Unstructured Data Warehouse for Testing and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28AEB-1ECB-49AA-9F40-DE41DE4F8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Edward Rao</a:t>
            </a:r>
          </a:p>
        </p:txBody>
      </p:sp>
    </p:spTree>
    <p:extLst>
      <p:ext uri="{BB962C8B-B14F-4D97-AF65-F5344CB8AC3E}">
        <p14:creationId xmlns:p14="http://schemas.microsoft.com/office/powerpoint/2010/main" val="405373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C37F-B848-4B7B-A7F3-1CB21D7B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Direction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FC8F8-BFFE-419B-95C3-64B7561B9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size and performance concerns</a:t>
            </a:r>
          </a:p>
          <a:p>
            <a:r>
              <a:rPr lang="en-US" dirty="0"/>
              <a:t>Storage and visualization are key, but understanding and capturing the data for users’ queries is even more important</a:t>
            </a:r>
          </a:p>
          <a:p>
            <a:r>
              <a:rPr lang="en-US" dirty="0"/>
              <a:t>Integration could be challenging, but compatibility and inclusion of key functions across both programs is something that will definitely be achievable</a:t>
            </a:r>
          </a:p>
          <a:p>
            <a:r>
              <a:rPr lang="en-US" dirty="0"/>
              <a:t>Reference possible visuals and how graph technology can be used, particularly outside of NoSQL using more standard SQL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09378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41B7-FF9C-4013-8481-56305CBD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D6599-27CE-47E3-9571-61019548D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Sequel aka SQL; versatile, is the most popular DB language, fundamentally the basis of working with data modification in RDBs</a:t>
            </a:r>
          </a:p>
          <a:p>
            <a:r>
              <a:rPr lang="en-US" dirty="0"/>
              <a:t>NoSQL, aka Not ONLY SQL, is an alternative that both stores and represents data in different ways, aka document, graph, pairs, </a:t>
            </a:r>
            <a:r>
              <a:rPr lang="en-US" dirty="0" err="1"/>
              <a:t>etc</a:t>
            </a:r>
            <a:r>
              <a:rPr lang="en-US" dirty="0"/>
              <a:t>; it’s generally considered more flexible than SQL in terms of versatility</a:t>
            </a:r>
          </a:p>
          <a:p>
            <a:r>
              <a:rPr lang="en-US" dirty="0"/>
              <a:t>Other points of contention include scaling, querying, and model schematics</a:t>
            </a:r>
          </a:p>
          <a:p>
            <a:r>
              <a:rPr lang="en-US" dirty="0"/>
              <a:t>Not quite conversion, but more like representing SQL data in a NoSQL manner</a:t>
            </a:r>
          </a:p>
        </p:txBody>
      </p:sp>
    </p:spTree>
    <p:extLst>
      <p:ext uri="{BB962C8B-B14F-4D97-AF65-F5344CB8AC3E}">
        <p14:creationId xmlns:p14="http://schemas.microsoft.com/office/powerpoint/2010/main" val="86876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8E029-474C-42F2-A516-60C72DD6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FC20-1B6C-4CDB-831B-5EDD3B9C4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Lack of emphasis on independent unstructured data and how it can be incorporated into and represented by alternative technology, such as NoSQL</a:t>
            </a:r>
          </a:p>
          <a:p>
            <a:r>
              <a:rPr lang="en-US" dirty="0"/>
              <a:t>Establishing unstructured data and its ever-expanding role and applying graphs in a sensible way to existing data warehouse structures</a:t>
            </a:r>
          </a:p>
          <a:p>
            <a:r>
              <a:rPr lang="en-US" dirty="0"/>
              <a:t>SQL and NoSQL are not the same; their functionality differs and can’t be directly translated</a:t>
            </a:r>
          </a:p>
          <a:p>
            <a:r>
              <a:rPr lang="en-US" dirty="0"/>
              <a:t>What can be carried over, and what lies outside the scope?</a:t>
            </a:r>
          </a:p>
          <a:p>
            <a:r>
              <a:rPr lang="en-US" dirty="0"/>
              <a:t>How can we add functionality to a program that does not intrinsically include these functions?</a:t>
            </a:r>
          </a:p>
          <a:p>
            <a:r>
              <a:rPr lang="en-US" dirty="0"/>
              <a:t>How many of these can we realistically include?</a:t>
            </a:r>
          </a:p>
          <a:p>
            <a:r>
              <a:rPr lang="en-US" dirty="0"/>
              <a:t>Would a direct conversion be easier?</a:t>
            </a:r>
          </a:p>
        </p:txBody>
      </p:sp>
    </p:spTree>
    <p:extLst>
      <p:ext uri="{BB962C8B-B14F-4D97-AF65-F5344CB8AC3E}">
        <p14:creationId xmlns:p14="http://schemas.microsoft.com/office/powerpoint/2010/main" val="27766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E60D-1932-4B33-81C2-FBE3CAB1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and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817C-BCF2-4216-8EA9-D8EB9E12D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similar in terms of origin, SQL and NoSQL have stark differences that could make a direct copy-&gt;paste difficult</a:t>
            </a:r>
          </a:p>
          <a:p>
            <a:r>
              <a:rPr lang="en-US" dirty="0"/>
              <a:t>Despite this, certain command “equivalences” are already present between both types of programs</a:t>
            </a:r>
          </a:p>
          <a:p>
            <a:r>
              <a:rPr lang="en-US" dirty="0"/>
              <a:t>Graphs could be an oversimplified view and miss capturing the essence of data warehousing in terms of aggregation and user OLAP</a:t>
            </a:r>
          </a:p>
          <a:p>
            <a:r>
              <a:rPr lang="en-US" dirty="0"/>
              <a:t>However, it also supports user-friendliness, simplicity, streamlined, and could be a good alternative to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7905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E6E1-3ACE-BC65-77F5-80B14F17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“Prototype”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5E38E-0A90-B743-A3FA-325DA320C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new individual program, but instead will be using available NoSQL platforms in MongoDB for the reviews data</a:t>
            </a:r>
          </a:p>
          <a:p>
            <a:r>
              <a:rPr lang="en-US" dirty="0"/>
              <a:t>In this case, we can load a csv and assign each column entry to a specified node via Cypher statements</a:t>
            </a:r>
          </a:p>
          <a:p>
            <a:r>
              <a:rPr lang="en-US" dirty="0"/>
              <a:t>Node labels are the dimensional attributes </a:t>
            </a:r>
            <a:r>
              <a:rPr lang="en-US" dirty="0" err="1"/>
              <a:t>ie</a:t>
            </a:r>
            <a:r>
              <a:rPr lang="en-US" dirty="0"/>
              <a:t> customer address </a:t>
            </a:r>
            <a:r>
              <a:rPr lang="en-US"/>
              <a:t>for customer</a:t>
            </a:r>
            <a:endParaRPr lang="en-US" dirty="0"/>
          </a:p>
          <a:p>
            <a:r>
              <a:rPr lang="en-US" dirty="0"/>
              <a:t>Instructions for both can be found in the paper</a:t>
            </a:r>
          </a:p>
        </p:txBody>
      </p:sp>
    </p:spTree>
    <p:extLst>
      <p:ext uri="{BB962C8B-B14F-4D97-AF65-F5344CB8AC3E}">
        <p14:creationId xmlns:p14="http://schemas.microsoft.com/office/powerpoint/2010/main" val="286013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94C0-C035-2504-85E3-E6C5C8FF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E331F-43FC-9EBF-E37F-2B18F64ED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NoSQL database platform that operates using JSON-like files and schemas</a:t>
            </a:r>
          </a:p>
          <a:p>
            <a:r>
              <a:rPr lang="en-US" dirty="0"/>
              <a:t>Many similarities to MySQL and Neo4j, leading to easier translatability and modification</a:t>
            </a:r>
          </a:p>
          <a:p>
            <a:r>
              <a:rPr lang="en-US" dirty="0"/>
              <a:t>Uses key-value pairs to store individual documents (records)</a:t>
            </a:r>
          </a:p>
          <a:p>
            <a:r>
              <a:rPr lang="en-US" dirty="0"/>
              <a:t>Harder to operate on local system, so using a service like MongoDB Atlas or MongoDB Compass helps</a:t>
            </a:r>
          </a:p>
        </p:txBody>
      </p:sp>
    </p:spTree>
    <p:extLst>
      <p:ext uri="{BB962C8B-B14F-4D97-AF65-F5344CB8AC3E}">
        <p14:creationId xmlns:p14="http://schemas.microsoft.com/office/powerpoint/2010/main" val="420769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AD85-FE71-9914-D653-D2F897E3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1CB9E-C81D-2A3C-FF6D-FD2B81975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8D85B66-B3E4-5B41-B10A-3224A13B8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46" y="546124"/>
            <a:ext cx="5943600" cy="5285105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335EC3-5732-C58F-7772-F8B7A9F31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075" y="639180"/>
            <a:ext cx="3511550" cy="1504950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2D7AFF0-4A83-2911-6978-45E963BF1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471" y="3123248"/>
            <a:ext cx="5199050" cy="139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1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98A7-3EB3-0525-1167-14F3CA63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87E77-BB0D-9821-4A05-3EB8F343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to Mongo, not as versatile in querying and data manipulation</a:t>
            </a:r>
          </a:p>
          <a:p>
            <a:r>
              <a:rPr lang="en-US" dirty="0"/>
              <a:t>Very geared towards different purposes, as Neo4j emphasis only on graphs and visualizing it as such</a:t>
            </a:r>
          </a:p>
          <a:p>
            <a:r>
              <a:rPr lang="en-US" dirty="0"/>
              <a:t>Unlike Mongo, has no real “transfer” or migration system w/o complications, importing CSV only</a:t>
            </a:r>
          </a:p>
          <a:p>
            <a:r>
              <a:rPr lang="en-US" dirty="0"/>
              <a:t>Relationships are assigned and manual, particularly </a:t>
            </a:r>
            <a:r>
              <a:rPr lang="en-US"/>
              <a:t>between document rows</a:t>
            </a:r>
          </a:p>
        </p:txBody>
      </p:sp>
    </p:spTree>
    <p:extLst>
      <p:ext uri="{BB962C8B-B14F-4D97-AF65-F5344CB8AC3E}">
        <p14:creationId xmlns:p14="http://schemas.microsoft.com/office/powerpoint/2010/main" val="175832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E33D-853E-2AA5-A301-5219E474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67B09-34D4-4E76-B5EA-2EE5F5507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AB363E5-4999-FB1A-7878-4B630C965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69" y="790387"/>
            <a:ext cx="5943600" cy="4213860"/>
          </a:xfrm>
          <a:prstGeom prst="rect">
            <a:avLst/>
          </a:prstGeom>
        </p:spPr>
      </p:pic>
      <p:pic>
        <p:nvPicPr>
          <p:cNvPr id="6" name="Picture 5" descr="A picture containing room&#10;&#10;Description automatically generated">
            <a:extLst>
              <a:ext uri="{FF2B5EF4-FFF2-40B4-BE49-F238E27FC236}">
                <a16:creationId xmlns:a16="http://schemas.microsoft.com/office/drawing/2014/main" id="{F6EEC867-AC38-6D2C-A8F8-1BA091524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906" y="1019102"/>
            <a:ext cx="4870647" cy="354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19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627</TotalTime>
  <Words>541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New York</vt:lpstr>
      <vt:lpstr>Gallery</vt:lpstr>
      <vt:lpstr>Applications of NoSQL Architecture and Graphs in Unstructured Data Warehouse for Testing and Visualization</vt:lpstr>
      <vt:lpstr>Introduction</vt:lpstr>
      <vt:lpstr>Problem Statement</vt:lpstr>
      <vt:lpstr>SQL and NoSQL</vt:lpstr>
      <vt:lpstr>“Prototype” Case Study</vt:lpstr>
      <vt:lpstr>MongoDB</vt:lpstr>
      <vt:lpstr>PowerPoint Presentation</vt:lpstr>
      <vt:lpstr>Neo4J</vt:lpstr>
      <vt:lpstr>PowerPoint Presentation</vt:lpstr>
      <vt:lpstr>Future 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4: Presentation of Issues</dc:title>
  <dc:creator>Edward Rao (RIT Student)</dc:creator>
  <cp:lastModifiedBy>Edward Rao (RIT Student)</cp:lastModifiedBy>
  <cp:revision>81</cp:revision>
  <dcterms:created xsi:type="dcterms:W3CDTF">2022-02-01T02:47:04Z</dcterms:created>
  <dcterms:modified xsi:type="dcterms:W3CDTF">2022-05-05T20:51:02Z</dcterms:modified>
</cp:coreProperties>
</file>