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7656-AC64-4227-9213-D60AF4523E95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0583-58C1-4E6C-810E-16575AC0F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8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50583-58C1-4E6C-810E-16575AC0FC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2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3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0A9D-3C42-4273-A22D-9872C3F5FA0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7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1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2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Tableau’s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192688" cy="45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" y="1052736"/>
            <a:ext cx="8923167" cy="544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624"/>
            <a:ext cx="7198939" cy="667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1850"/>
            <a:ext cx="7470973" cy="56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00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4" y="116632"/>
            <a:ext cx="8225681" cy="167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2276793" cy="387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7"/>
            <a:ext cx="5945187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5692606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Right Click: Order &gt;&gt;click add</a:t>
            </a:r>
          </a:p>
          <a:p>
            <a:r>
              <a:rPr lang="en-IN" dirty="0" smtClean="0"/>
              <a:t>Dreg Return to the canvas [inner join form by default]</a:t>
            </a:r>
          </a:p>
          <a:p>
            <a:r>
              <a:rPr lang="en-IN" dirty="0" smtClean="0"/>
              <a:t>Click on the Venn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1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" y="3284984"/>
            <a:ext cx="8229600" cy="2692896"/>
          </a:xfrm>
        </p:spPr>
        <p:txBody>
          <a:bodyPr/>
          <a:lstStyle/>
          <a:p>
            <a:r>
              <a:rPr lang="en-US" dirty="0"/>
              <a:t>joins can only match fields with unique values, </a:t>
            </a:r>
            <a:r>
              <a:rPr lang="en-US" dirty="0" smtClean="0"/>
              <a:t>but relationships </a:t>
            </a:r>
            <a:r>
              <a:rPr lang="en-US" dirty="0"/>
              <a:t>can combine fields with non-unique values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668"/>
            <a:ext cx="7560840" cy="19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1296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</Words>
  <Application>Microsoft Office PowerPoint</Application>
  <PresentationFormat>On-screen Show (4:3)</PresentationFormat>
  <Paragraphs>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Tableau’s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5</cp:revision>
  <dcterms:created xsi:type="dcterms:W3CDTF">2023-12-29T09:40:06Z</dcterms:created>
  <dcterms:modified xsi:type="dcterms:W3CDTF">2023-12-31T12:53:36Z</dcterms:modified>
</cp:coreProperties>
</file>