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AC195-06B2-4BAE-9874-1761E3247A3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44F7B-BFA1-48FB-8B55-01F58872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0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44F7B-BFA1-48FB-8B55-01F5887207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42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6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22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4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5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8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4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88D2-1EF0-426A-A4F0-426A958A593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V</a:t>
            </a:r>
            <a:br>
              <a:rPr lang="en-US" dirty="0" smtClean="0"/>
            </a:br>
            <a:r>
              <a:rPr lang="en-US" dirty="0" smtClean="0"/>
              <a:t>Macros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4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Excel Macros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Activating the Developer Tab in 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Macro with the Macro Recorder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Editing a Macro with VBA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Buttons to Run Macros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9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Understanding Excel 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macro is an action or a set of actions that you can run as many times as you want.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you create a macro, you are recording your mouse clicks and keystrokes.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you create a macro, you can edit it to make minor changes to the way it 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97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2. </a:t>
            </a:r>
            <a:r>
              <a:rPr lang="en-US" dirty="0" smtClean="0"/>
              <a:t>Activating the Developer Tab in Excel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42456"/>
            <a:ext cx="7975798" cy="57393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07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3. </a:t>
            </a:r>
            <a:r>
              <a:rPr lang="en-US" dirty="0" smtClean="0"/>
              <a:t>Creating a Macro with the Macro Recorder</a:t>
            </a:r>
            <a:endParaRPr lang="en-IN" dirty="0"/>
          </a:p>
        </p:txBody>
      </p:sp>
      <p:pic>
        <p:nvPicPr>
          <p:cNvPr id="2050" name="Picture 2" descr="Developer tab on the rib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2236"/>
            <a:ext cx="5832648" cy="17967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ord Mac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42" y="1628800"/>
            <a:ext cx="2985954" cy="10538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op Recor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42" y="2852936"/>
            <a:ext cx="2985954" cy="11521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cro dialog bo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2" y="3140968"/>
            <a:ext cx="4448944" cy="360193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5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To-do macro 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3429000"/>
            <a:ext cx="6768752" cy="892696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 Format </a:t>
            </a:r>
            <a:r>
              <a:rPr lang="en-IN" dirty="0" smtClean="0"/>
              <a:t>similar data using the macro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6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4. </a:t>
            </a:r>
            <a:r>
              <a:rPr lang="en-US" dirty="0" smtClean="0"/>
              <a:t>Editing a Macro with VBA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20" y="1295400"/>
            <a:ext cx="6754813" cy="5562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16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5. </a:t>
            </a:r>
            <a:r>
              <a:rPr lang="en-US" dirty="0" smtClean="0"/>
              <a:t>Creating Buttons to Run 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84784"/>
            <a:ext cx="4428179" cy="244827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31052"/>
            <a:ext cx="3744416" cy="352334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43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135</Words>
  <Application>Microsoft Office PowerPoint</Application>
  <PresentationFormat>On-screen Show (4:3)</PresentationFormat>
  <Paragraphs>18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 V Macros</vt:lpstr>
      <vt:lpstr>Table of content</vt:lpstr>
      <vt:lpstr>1. Understanding Excel Macros</vt:lpstr>
      <vt:lpstr>2. Activating the Developer Tab in Excel</vt:lpstr>
      <vt:lpstr>3. Creating a Macro with the Macro Recorder</vt:lpstr>
      <vt:lpstr>To-do macro task</vt:lpstr>
      <vt:lpstr>4. Editing a Macro with VBA</vt:lpstr>
      <vt:lpstr>5. Creating Buttons to Run Macros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 Macros</dc:title>
  <dc:creator>Aman</dc:creator>
  <cp:lastModifiedBy>Aman</cp:lastModifiedBy>
  <cp:revision>10</cp:revision>
  <dcterms:created xsi:type="dcterms:W3CDTF">2024-03-01T14:36:27Z</dcterms:created>
  <dcterms:modified xsi:type="dcterms:W3CDTF">2024-03-07T09:04:16Z</dcterms:modified>
</cp:coreProperties>
</file>