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handoutMasterIdLst>
    <p:handoutMasterId r:id="rId15"/>
  </p:handoutMasterIdLst>
  <p:sldIdLst>
    <p:sldId id="256" r:id="rId2"/>
    <p:sldId id="258" r:id="rId3"/>
    <p:sldId id="259" r:id="rId4"/>
    <p:sldId id="260" r:id="rId5"/>
    <p:sldId id="261" r:id="rId6"/>
    <p:sldId id="262" r:id="rId7"/>
    <p:sldId id="292" r:id="rId8"/>
    <p:sldId id="263" r:id="rId9"/>
    <p:sldId id="264" r:id="rId10"/>
    <p:sldId id="265" r:id="rId11"/>
    <p:sldId id="266" r:id="rId12"/>
    <p:sldId id="293" r:id="rId13"/>
  </p:sldIdLst>
  <p:sldSz cx="9144000" cy="6858000" type="screen4x3"/>
  <p:notesSz cx="6858000" cy="9144000"/>
  <p:embeddedFontLst>
    <p:embeddedFont>
      <p:font typeface="Arial Black" panose="020B0A04020102020204" pitchFamily="34" charset="0"/>
      <p:regular r:id="rId16"/>
      <p:bold r:id="rId17"/>
    </p:embeddedFon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Times" panose="02020603050405020304" pitchFamily="18"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gcUPwkyx7Ek/I6P/vHoTKGbqbJs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il Batra" initials="SB" lastIdx="1" clrIdx="0">
    <p:extLst>
      <p:ext uri="{19B8F6BF-5375-455C-9EA6-DF929625EA0E}">
        <p15:presenceInfo xmlns:p15="http://schemas.microsoft.com/office/powerpoint/2012/main" userId="4d97008808f9181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BB17EA3D-E581-4777-B1D4-FAB629A8A9AF}"/>
    <pc:docChg chg="undo custSel modSld modMainMaster">
      <pc:chgData name="Salil Batra" userId="4d97008808f91814" providerId="LiveId" clId="{BB17EA3D-E581-4777-B1D4-FAB629A8A9AF}" dt="2021-09-01T07:10:41.920" v="130" actId="255"/>
      <pc:docMkLst>
        <pc:docMk/>
      </pc:docMkLst>
      <pc:sldChg chg="addSp delSp modSp mod">
        <pc:chgData name="Salil Batra" userId="4d97008808f91814" providerId="LiveId" clId="{BB17EA3D-E581-4777-B1D4-FAB629A8A9AF}" dt="2021-09-01T07:10:07.819" v="129" actId="207"/>
        <pc:sldMkLst>
          <pc:docMk/>
          <pc:sldMk cId="0" sldId="256"/>
        </pc:sldMkLst>
        <pc:spChg chg="add del mod">
          <ac:chgData name="Salil Batra" userId="4d97008808f91814" providerId="LiveId" clId="{BB17EA3D-E581-4777-B1D4-FAB629A8A9AF}" dt="2021-09-01T07:08:58.012" v="127" actId="478"/>
          <ac:spMkLst>
            <pc:docMk/>
            <pc:sldMk cId="0" sldId="256"/>
            <ac:spMk id="8" creationId="{EA4590B4-F501-4E78-A97B-79D00B571E94}"/>
          </ac:spMkLst>
        </pc:spChg>
        <pc:spChg chg="add mod">
          <ac:chgData name="Salil Batra" userId="4d97008808f91814" providerId="LiveId" clId="{BB17EA3D-E581-4777-B1D4-FAB629A8A9AF}" dt="2021-09-01T07:10:07.819" v="129" actId="207"/>
          <ac:spMkLst>
            <pc:docMk/>
            <pc:sldMk cId="0" sldId="256"/>
            <ac:spMk id="9" creationId="{4DA4563C-C4C2-4B9A-946E-3BAF0275760B}"/>
          </ac:spMkLst>
        </pc:spChg>
        <pc:spChg chg="del mod">
          <ac:chgData name="Salil Batra" userId="4d97008808f91814" providerId="LiveId" clId="{BB17EA3D-E581-4777-B1D4-FAB629A8A9AF}" dt="2021-09-01T06:42:27.234" v="15" actId="478"/>
          <ac:spMkLst>
            <pc:docMk/>
            <pc:sldMk cId="0" sldId="256"/>
            <ac:spMk id="49" creationId="{00000000-0000-0000-0000-000000000000}"/>
          </ac:spMkLst>
        </pc:spChg>
        <pc:spChg chg="mod">
          <ac:chgData name="Salil Batra" userId="4d97008808f91814" providerId="LiveId" clId="{BB17EA3D-E581-4777-B1D4-FAB629A8A9AF}" dt="2021-09-01T06:52:28.621" v="81" actId="20577"/>
          <ac:spMkLst>
            <pc:docMk/>
            <pc:sldMk cId="0" sldId="256"/>
            <ac:spMk id="50" creationId="{00000000-0000-0000-0000-000000000000}"/>
          </ac:spMkLst>
        </pc:spChg>
        <pc:spChg chg="mod">
          <ac:chgData name="Salil Batra" userId="4d97008808f91814" providerId="LiveId" clId="{BB17EA3D-E581-4777-B1D4-FAB629A8A9AF}" dt="2021-09-01T06:47:53.122" v="23" actId="20577"/>
          <ac:spMkLst>
            <pc:docMk/>
            <pc:sldMk cId="0" sldId="256"/>
            <ac:spMk id="52" creationId="{00000000-0000-0000-0000-000000000000}"/>
          </ac:spMkLst>
        </pc:spChg>
        <pc:picChg chg="add mod">
          <ac:chgData name="Salil Batra" userId="4d97008808f91814" providerId="LiveId" clId="{BB17EA3D-E581-4777-B1D4-FAB629A8A9AF}" dt="2021-09-01T07:02:01.554" v="102" actId="1076"/>
          <ac:picMkLst>
            <pc:docMk/>
            <pc:sldMk cId="0" sldId="256"/>
            <ac:picMk id="3" creationId="{DC85B15E-99F6-4FE8-B4D2-DBB2B183BCD3}"/>
          </ac:picMkLst>
        </pc:picChg>
      </pc:sldChg>
      <pc:sldChg chg="addSp delSp modSp mod addCm delCm chgLayout">
        <pc:chgData name="Salil Batra" userId="4d97008808f91814" providerId="LiveId" clId="{BB17EA3D-E581-4777-B1D4-FAB629A8A9AF}" dt="2021-09-01T07:07:16.968" v="125" actId="207"/>
        <pc:sldMkLst>
          <pc:docMk/>
          <pc:sldMk cId="0" sldId="258"/>
        </pc:sldMkLst>
        <pc:spChg chg="add del mod">
          <ac:chgData name="Salil Batra" userId="4d97008808f91814" providerId="LiveId" clId="{BB17EA3D-E581-4777-B1D4-FAB629A8A9AF}" dt="2021-09-01T06:35:26.355" v="3" actId="6264"/>
          <ac:spMkLst>
            <pc:docMk/>
            <pc:sldMk cId="0" sldId="258"/>
            <ac:spMk id="2" creationId="{91B2620B-C2A6-4908-96B7-FEADF53D670B}"/>
          </ac:spMkLst>
        </pc:spChg>
        <pc:spChg chg="add del mod">
          <ac:chgData name="Salil Batra" userId="4d97008808f91814" providerId="LiveId" clId="{BB17EA3D-E581-4777-B1D4-FAB629A8A9AF}" dt="2021-09-01T06:35:26.355" v="3" actId="6264"/>
          <ac:spMkLst>
            <pc:docMk/>
            <pc:sldMk cId="0" sldId="258"/>
            <ac:spMk id="3" creationId="{F6597182-C37B-4775-ACD5-0E040418BC52}"/>
          </ac:spMkLst>
        </pc:spChg>
        <pc:spChg chg="add del mod">
          <ac:chgData name="Salil Batra" userId="4d97008808f91814" providerId="LiveId" clId="{BB17EA3D-E581-4777-B1D4-FAB629A8A9AF}" dt="2021-09-01T06:39:58.091" v="10"/>
          <ac:spMkLst>
            <pc:docMk/>
            <pc:sldMk cId="0" sldId="258"/>
            <ac:spMk id="4" creationId="{A6349168-6373-43BA-862F-E1DA18233FF2}"/>
          </ac:spMkLst>
        </pc:spChg>
        <pc:spChg chg="mod">
          <ac:chgData name="Salil Batra" userId="4d97008808f91814" providerId="LiveId" clId="{BB17EA3D-E581-4777-B1D4-FAB629A8A9AF}" dt="2021-09-01T06:54:20.318" v="86" actId="255"/>
          <ac:spMkLst>
            <pc:docMk/>
            <pc:sldMk cId="0" sldId="258"/>
            <ac:spMk id="5" creationId="{B606A989-7F3E-4398-A5A1-DCCC16B01E42}"/>
          </ac:spMkLst>
        </pc:spChg>
        <pc:spChg chg="mod ord">
          <ac:chgData name="Salil Batra" userId="4d97008808f91814" providerId="LiveId" clId="{BB17EA3D-E581-4777-B1D4-FAB629A8A9AF}" dt="2021-09-01T06:46:48.195" v="17" actId="113"/>
          <ac:spMkLst>
            <pc:docMk/>
            <pc:sldMk cId="0" sldId="258"/>
            <ac:spMk id="63" creationId="{00000000-0000-0000-0000-000000000000}"/>
          </ac:spMkLst>
        </pc:spChg>
        <pc:spChg chg="mod ord">
          <ac:chgData name="Salil Batra" userId="4d97008808f91814" providerId="LiveId" clId="{BB17EA3D-E581-4777-B1D4-FAB629A8A9AF}" dt="2021-09-01T07:07:16.968" v="125" actId="207"/>
          <ac:spMkLst>
            <pc:docMk/>
            <pc:sldMk cId="0" sldId="258"/>
            <ac:spMk id="64" creationId="{00000000-0000-0000-0000-000000000000}"/>
          </ac:spMkLst>
        </pc:spChg>
        <pc:picChg chg="add mod">
          <ac:chgData name="Salil Batra" userId="4d97008808f91814" providerId="LiveId" clId="{BB17EA3D-E581-4777-B1D4-FAB629A8A9AF}" dt="2021-09-01T07:02:13.965" v="104" actId="1076"/>
          <ac:picMkLst>
            <pc:docMk/>
            <pc:sldMk cId="0" sldId="258"/>
            <ac:picMk id="7" creationId="{6610F4ED-BF25-4FF5-9D4E-C4C06849037B}"/>
          </ac:picMkLst>
        </pc:picChg>
      </pc:sldChg>
      <pc:sldChg chg="addSp modSp mod">
        <pc:chgData name="Salil Batra" userId="4d97008808f91814" providerId="LiveId" clId="{BB17EA3D-E581-4777-B1D4-FAB629A8A9AF}" dt="2021-09-01T07:10:41.920" v="130" actId="255"/>
        <pc:sldMkLst>
          <pc:docMk/>
          <pc:sldMk cId="0" sldId="259"/>
        </pc:sldMkLst>
        <pc:spChg chg="mod">
          <ac:chgData name="Salil Batra" userId="4d97008808f91814" providerId="LiveId" clId="{BB17EA3D-E581-4777-B1D4-FAB629A8A9AF}" dt="2021-09-01T06:54:27.147" v="87" actId="255"/>
          <ac:spMkLst>
            <pc:docMk/>
            <pc:sldMk cId="0" sldId="259"/>
            <ac:spMk id="2" creationId="{60A0E713-5691-4D02-AA5F-8DB555C44F25}"/>
          </ac:spMkLst>
        </pc:spChg>
        <pc:spChg chg="mod">
          <ac:chgData name="Salil Batra" userId="4d97008808f91814" providerId="LiveId" clId="{BB17EA3D-E581-4777-B1D4-FAB629A8A9AF}" dt="2021-09-01T06:51:48.726" v="74" actId="113"/>
          <ac:spMkLst>
            <pc:docMk/>
            <pc:sldMk cId="0" sldId="259"/>
            <ac:spMk id="69" creationId="{00000000-0000-0000-0000-000000000000}"/>
          </ac:spMkLst>
        </pc:spChg>
        <pc:spChg chg="mod">
          <ac:chgData name="Salil Batra" userId="4d97008808f91814" providerId="LiveId" clId="{BB17EA3D-E581-4777-B1D4-FAB629A8A9AF}" dt="2021-09-01T07:10:41.920" v="130" actId="255"/>
          <ac:spMkLst>
            <pc:docMk/>
            <pc:sldMk cId="0" sldId="259"/>
            <ac:spMk id="70" creationId="{00000000-0000-0000-0000-000000000000}"/>
          </ac:spMkLst>
        </pc:spChg>
        <pc:picChg chg="add mod">
          <ac:chgData name="Salil Batra" userId="4d97008808f91814" providerId="LiveId" clId="{BB17EA3D-E581-4777-B1D4-FAB629A8A9AF}" dt="2021-09-01T07:02:22.148" v="106" actId="1076"/>
          <ac:picMkLst>
            <pc:docMk/>
            <pc:sldMk cId="0" sldId="259"/>
            <ac:picMk id="4" creationId="{A78BF672-7D12-4DF6-943A-CC31FB1BB25D}"/>
          </ac:picMkLst>
        </pc:picChg>
      </pc:sldChg>
      <pc:sldChg chg="addSp modSp mod">
        <pc:chgData name="Salil Batra" userId="4d97008808f91814" providerId="LiveId" clId="{BB17EA3D-E581-4777-B1D4-FAB629A8A9AF}" dt="2021-09-01T07:02:29.642" v="108" actId="1076"/>
        <pc:sldMkLst>
          <pc:docMk/>
          <pc:sldMk cId="0" sldId="260"/>
        </pc:sldMkLst>
        <pc:spChg chg="mod">
          <ac:chgData name="Salil Batra" userId="4d97008808f91814" providerId="LiveId" clId="{BB17EA3D-E581-4777-B1D4-FAB629A8A9AF}" dt="2021-09-01T06:54:41.236" v="89" actId="255"/>
          <ac:spMkLst>
            <pc:docMk/>
            <pc:sldMk cId="0" sldId="260"/>
            <ac:spMk id="2" creationId="{2940258D-1AC2-4F8C-82DD-B450194ABA71}"/>
          </ac:spMkLst>
        </pc:spChg>
        <pc:spChg chg="mod">
          <ac:chgData name="Salil Batra" userId="4d97008808f91814" providerId="LiveId" clId="{BB17EA3D-E581-4777-B1D4-FAB629A8A9AF}" dt="2021-09-01T06:48:49.247" v="24" actId="255"/>
          <ac:spMkLst>
            <pc:docMk/>
            <pc:sldMk cId="0" sldId="260"/>
            <ac:spMk id="116" creationId="{00000000-0000-0000-0000-000000000000}"/>
          </ac:spMkLst>
        </pc:spChg>
        <pc:picChg chg="add mod">
          <ac:chgData name="Salil Batra" userId="4d97008808f91814" providerId="LiveId" clId="{BB17EA3D-E581-4777-B1D4-FAB629A8A9AF}" dt="2021-09-01T07:02:29.642" v="108" actId="1076"/>
          <ac:picMkLst>
            <pc:docMk/>
            <pc:sldMk cId="0" sldId="260"/>
            <ac:picMk id="4" creationId="{4F75AE86-FC5B-4F95-93A8-F64DD64584C1}"/>
          </ac:picMkLst>
        </pc:picChg>
      </pc:sldChg>
      <pc:sldChg chg="addSp modSp mod">
        <pc:chgData name="Salil Batra" userId="4d97008808f91814" providerId="LiveId" clId="{BB17EA3D-E581-4777-B1D4-FAB629A8A9AF}" dt="2021-09-01T07:02:37.535" v="110" actId="1076"/>
        <pc:sldMkLst>
          <pc:docMk/>
          <pc:sldMk cId="0" sldId="261"/>
        </pc:sldMkLst>
        <pc:spChg chg="mod">
          <ac:chgData name="Salil Batra" userId="4d97008808f91814" providerId="LiveId" clId="{BB17EA3D-E581-4777-B1D4-FAB629A8A9AF}" dt="2021-09-01T06:54:55.481" v="91" actId="1076"/>
          <ac:spMkLst>
            <pc:docMk/>
            <pc:sldMk cId="0" sldId="261"/>
            <ac:spMk id="2" creationId="{5FC202A6-0A1B-4D8E-9117-FF8FBBB72650}"/>
          </ac:spMkLst>
        </pc:spChg>
        <pc:picChg chg="add mod">
          <ac:chgData name="Salil Batra" userId="4d97008808f91814" providerId="LiveId" clId="{BB17EA3D-E581-4777-B1D4-FAB629A8A9AF}" dt="2021-09-01T07:02:37.535" v="110" actId="1076"/>
          <ac:picMkLst>
            <pc:docMk/>
            <pc:sldMk cId="0" sldId="261"/>
            <ac:picMk id="4" creationId="{A920EDCD-381D-46D1-BCED-1113DE8E2CC6}"/>
          </ac:picMkLst>
        </pc:picChg>
      </pc:sldChg>
      <pc:sldChg chg="addSp modSp mod">
        <pc:chgData name="Salil Batra" userId="4d97008808f91814" providerId="LiveId" clId="{BB17EA3D-E581-4777-B1D4-FAB629A8A9AF}" dt="2021-09-01T07:02:43.135" v="112" actId="1076"/>
        <pc:sldMkLst>
          <pc:docMk/>
          <pc:sldMk cId="0" sldId="262"/>
        </pc:sldMkLst>
        <pc:spChg chg="mod">
          <ac:chgData name="Salil Batra" userId="4d97008808f91814" providerId="LiveId" clId="{BB17EA3D-E581-4777-B1D4-FAB629A8A9AF}" dt="2021-09-01T06:55:03.397" v="92" actId="255"/>
          <ac:spMkLst>
            <pc:docMk/>
            <pc:sldMk cId="0" sldId="262"/>
            <ac:spMk id="2" creationId="{A9882BF1-BC58-49F5-B6AA-19D1AD9B1EAA}"/>
          </ac:spMkLst>
        </pc:spChg>
        <pc:spChg chg="mod">
          <ac:chgData name="Salil Batra" userId="4d97008808f91814" providerId="LiveId" clId="{BB17EA3D-E581-4777-B1D4-FAB629A8A9AF}" dt="2021-09-01T06:51:06.297" v="70" actId="207"/>
          <ac:spMkLst>
            <pc:docMk/>
            <pc:sldMk cId="0" sldId="262"/>
            <ac:spMk id="3" creationId="{C9B42AC0-0610-47A1-B53E-B2F123253141}"/>
          </ac:spMkLst>
        </pc:spChg>
        <pc:spChg chg="mod">
          <ac:chgData name="Salil Batra" userId="4d97008808f91814" providerId="LiveId" clId="{BB17EA3D-E581-4777-B1D4-FAB629A8A9AF}" dt="2021-09-01T06:51:57.054" v="75" actId="113"/>
          <ac:spMkLst>
            <pc:docMk/>
            <pc:sldMk cId="0" sldId="262"/>
            <ac:spMk id="235" creationId="{00000000-0000-0000-0000-000000000000}"/>
          </ac:spMkLst>
        </pc:spChg>
        <pc:picChg chg="add mod">
          <ac:chgData name="Salil Batra" userId="4d97008808f91814" providerId="LiveId" clId="{BB17EA3D-E581-4777-B1D4-FAB629A8A9AF}" dt="2021-09-01T07:02:43.135" v="112" actId="1076"/>
          <ac:picMkLst>
            <pc:docMk/>
            <pc:sldMk cId="0" sldId="262"/>
            <ac:picMk id="5" creationId="{02B9A414-D54E-4289-AFB0-A74C8BA3379E}"/>
          </ac:picMkLst>
        </pc:picChg>
      </pc:sldChg>
      <pc:sldChg chg="addSp modSp mod">
        <pc:chgData name="Salil Batra" userId="4d97008808f91814" providerId="LiveId" clId="{BB17EA3D-E581-4777-B1D4-FAB629A8A9AF}" dt="2021-09-01T07:02:55.259" v="116" actId="1076"/>
        <pc:sldMkLst>
          <pc:docMk/>
          <pc:sldMk cId="0" sldId="263"/>
        </pc:sldMkLst>
        <pc:spChg chg="mod">
          <ac:chgData name="Salil Batra" userId="4d97008808f91814" providerId="LiveId" clId="{BB17EA3D-E581-4777-B1D4-FAB629A8A9AF}" dt="2021-09-01T06:55:36.205" v="96" actId="255"/>
          <ac:spMkLst>
            <pc:docMk/>
            <pc:sldMk cId="0" sldId="263"/>
            <ac:spMk id="2" creationId="{FFC65171-EE40-4E2B-927C-35F100AEB796}"/>
          </ac:spMkLst>
        </pc:spChg>
        <pc:spChg chg="mod">
          <ac:chgData name="Salil Batra" userId="4d97008808f91814" providerId="LiveId" clId="{BB17EA3D-E581-4777-B1D4-FAB629A8A9AF}" dt="2021-09-01T06:52:06.313" v="76" actId="113"/>
          <ac:spMkLst>
            <pc:docMk/>
            <pc:sldMk cId="0" sldId="263"/>
            <ac:spMk id="241" creationId="{00000000-0000-0000-0000-000000000000}"/>
          </ac:spMkLst>
        </pc:spChg>
        <pc:picChg chg="add mod">
          <ac:chgData name="Salil Batra" userId="4d97008808f91814" providerId="LiveId" clId="{BB17EA3D-E581-4777-B1D4-FAB629A8A9AF}" dt="2021-09-01T07:02:55.259" v="116" actId="1076"/>
          <ac:picMkLst>
            <pc:docMk/>
            <pc:sldMk cId="0" sldId="263"/>
            <ac:picMk id="4" creationId="{9C32C7AE-5129-449F-B6A0-3EC7C67B52EE}"/>
          </ac:picMkLst>
        </pc:picChg>
      </pc:sldChg>
      <pc:sldChg chg="addSp modSp mod">
        <pc:chgData name="Salil Batra" userId="4d97008808f91814" providerId="LiveId" clId="{BB17EA3D-E581-4777-B1D4-FAB629A8A9AF}" dt="2021-09-01T07:03:00.953" v="118" actId="1076"/>
        <pc:sldMkLst>
          <pc:docMk/>
          <pc:sldMk cId="0" sldId="264"/>
        </pc:sldMkLst>
        <pc:spChg chg="mod">
          <ac:chgData name="Salil Batra" userId="4d97008808f91814" providerId="LiveId" clId="{BB17EA3D-E581-4777-B1D4-FAB629A8A9AF}" dt="2021-09-01T06:55:42.570" v="97" actId="255"/>
          <ac:spMkLst>
            <pc:docMk/>
            <pc:sldMk cId="0" sldId="264"/>
            <ac:spMk id="2" creationId="{9B2A55BE-9319-45D6-BF94-A2B36D4673E2}"/>
          </ac:spMkLst>
        </pc:spChg>
        <pc:picChg chg="add mod">
          <ac:chgData name="Salil Batra" userId="4d97008808f91814" providerId="LiveId" clId="{BB17EA3D-E581-4777-B1D4-FAB629A8A9AF}" dt="2021-09-01T07:03:00.953" v="118" actId="1076"/>
          <ac:picMkLst>
            <pc:docMk/>
            <pc:sldMk cId="0" sldId="264"/>
            <ac:picMk id="4" creationId="{526C877B-6A0F-42CE-988C-CCCE3BE1355B}"/>
          </ac:picMkLst>
        </pc:picChg>
      </pc:sldChg>
      <pc:sldChg chg="addSp modSp mod">
        <pc:chgData name="Salil Batra" userId="4d97008808f91814" providerId="LiveId" clId="{BB17EA3D-E581-4777-B1D4-FAB629A8A9AF}" dt="2021-09-01T07:03:06.129" v="120" actId="1076"/>
        <pc:sldMkLst>
          <pc:docMk/>
          <pc:sldMk cId="0" sldId="265"/>
        </pc:sldMkLst>
        <pc:spChg chg="mod">
          <ac:chgData name="Salil Batra" userId="4d97008808f91814" providerId="LiveId" clId="{BB17EA3D-E581-4777-B1D4-FAB629A8A9AF}" dt="2021-09-01T06:55:49.755" v="98" actId="255"/>
          <ac:spMkLst>
            <pc:docMk/>
            <pc:sldMk cId="0" sldId="265"/>
            <ac:spMk id="2" creationId="{1757A063-8506-45F6-9069-462DCA4CBB36}"/>
          </ac:spMkLst>
        </pc:spChg>
        <pc:picChg chg="add mod">
          <ac:chgData name="Salil Batra" userId="4d97008808f91814" providerId="LiveId" clId="{BB17EA3D-E581-4777-B1D4-FAB629A8A9AF}" dt="2021-09-01T07:03:06.129" v="120" actId="1076"/>
          <ac:picMkLst>
            <pc:docMk/>
            <pc:sldMk cId="0" sldId="265"/>
            <ac:picMk id="4" creationId="{82BF1E89-E6F9-4288-971D-CFC656C417A4}"/>
          </ac:picMkLst>
        </pc:picChg>
      </pc:sldChg>
      <pc:sldChg chg="addSp modSp mod">
        <pc:chgData name="Salil Batra" userId="4d97008808f91814" providerId="LiveId" clId="{BB17EA3D-E581-4777-B1D4-FAB629A8A9AF}" dt="2021-09-01T07:03:13.441" v="122" actId="1076"/>
        <pc:sldMkLst>
          <pc:docMk/>
          <pc:sldMk cId="0" sldId="266"/>
        </pc:sldMkLst>
        <pc:spChg chg="mod">
          <ac:chgData name="Salil Batra" userId="4d97008808f91814" providerId="LiveId" clId="{BB17EA3D-E581-4777-B1D4-FAB629A8A9AF}" dt="2021-09-01T06:55:59.293" v="99" actId="255"/>
          <ac:spMkLst>
            <pc:docMk/>
            <pc:sldMk cId="0" sldId="266"/>
            <ac:spMk id="2" creationId="{704CD905-AD91-4D46-9B95-7BE99B219536}"/>
          </ac:spMkLst>
        </pc:spChg>
        <pc:picChg chg="add mod">
          <ac:chgData name="Salil Batra" userId="4d97008808f91814" providerId="LiveId" clId="{BB17EA3D-E581-4777-B1D4-FAB629A8A9AF}" dt="2021-09-01T07:03:13.441" v="122" actId="1076"/>
          <ac:picMkLst>
            <pc:docMk/>
            <pc:sldMk cId="0" sldId="266"/>
            <ac:picMk id="4" creationId="{EA0E83C1-D9EB-4256-A709-20EF2292D84A}"/>
          </ac:picMkLst>
        </pc:picChg>
      </pc:sldChg>
      <pc:sldChg chg="addSp modSp mod">
        <pc:chgData name="Salil Batra" userId="4d97008808f91814" providerId="LiveId" clId="{BB17EA3D-E581-4777-B1D4-FAB629A8A9AF}" dt="2021-09-01T07:02:49.349" v="114" actId="1076"/>
        <pc:sldMkLst>
          <pc:docMk/>
          <pc:sldMk cId="960650981" sldId="292"/>
        </pc:sldMkLst>
        <pc:spChg chg="mod">
          <ac:chgData name="Salil Batra" userId="4d97008808f91814" providerId="LiveId" clId="{BB17EA3D-E581-4777-B1D4-FAB629A8A9AF}" dt="2021-09-01T06:55:13.720" v="94" actId="113"/>
          <ac:spMkLst>
            <pc:docMk/>
            <pc:sldMk cId="960650981" sldId="292"/>
            <ac:spMk id="2" creationId="{4BB565F2-8C59-4CDF-8910-BB880D5DA2D2}"/>
          </ac:spMkLst>
        </pc:spChg>
        <pc:spChg chg="mod">
          <ac:chgData name="Salil Batra" userId="4d97008808f91814" providerId="LiveId" clId="{BB17EA3D-E581-4777-B1D4-FAB629A8A9AF}" dt="2021-09-01T06:51:17.584" v="72" actId="207"/>
          <ac:spMkLst>
            <pc:docMk/>
            <pc:sldMk cId="960650981" sldId="292"/>
            <ac:spMk id="3" creationId="{F5EE0272-435A-46A3-80A0-8FD3D10B90A2}"/>
          </ac:spMkLst>
        </pc:spChg>
        <pc:spChg chg="mod">
          <ac:chgData name="Salil Batra" userId="4d97008808f91814" providerId="LiveId" clId="{BB17EA3D-E581-4777-B1D4-FAB629A8A9AF}" dt="2021-09-01T06:55:28.726" v="95" actId="255"/>
          <ac:spMkLst>
            <pc:docMk/>
            <pc:sldMk cId="960650981" sldId="292"/>
            <ac:spMk id="4" creationId="{E2472A03-CF6B-49D1-B9AF-8DB119629B9B}"/>
          </ac:spMkLst>
        </pc:spChg>
        <pc:picChg chg="add mod">
          <ac:chgData name="Salil Batra" userId="4d97008808f91814" providerId="LiveId" clId="{BB17EA3D-E581-4777-B1D4-FAB629A8A9AF}" dt="2021-09-01T07:02:49.349" v="114" actId="1076"/>
          <ac:picMkLst>
            <pc:docMk/>
            <pc:sldMk cId="960650981" sldId="292"/>
            <ac:picMk id="6" creationId="{7E72EA17-BA97-4F73-9AA0-B407812BA96B}"/>
          </ac:picMkLst>
        </pc:picChg>
      </pc:sldChg>
      <pc:sldChg chg="addSp modSp mod">
        <pc:chgData name="Salil Batra" userId="4d97008808f91814" providerId="LiveId" clId="{BB17EA3D-E581-4777-B1D4-FAB629A8A9AF}" dt="2021-09-01T07:03:19.130" v="124" actId="1076"/>
        <pc:sldMkLst>
          <pc:docMk/>
          <pc:sldMk cId="2348229511" sldId="293"/>
        </pc:sldMkLst>
        <pc:spChg chg="mod">
          <ac:chgData name="Salil Batra" userId="4d97008808f91814" providerId="LiveId" clId="{BB17EA3D-E581-4777-B1D4-FAB629A8A9AF}" dt="2021-09-01T06:56:05.330" v="100" actId="255"/>
          <ac:spMkLst>
            <pc:docMk/>
            <pc:sldMk cId="2348229511" sldId="293"/>
            <ac:spMk id="2" creationId="{4820BE03-086F-4138-B1D3-BBA9D448E2E1}"/>
          </ac:spMkLst>
        </pc:spChg>
        <pc:picChg chg="add mod">
          <ac:chgData name="Salil Batra" userId="4d97008808f91814" providerId="LiveId" clId="{BB17EA3D-E581-4777-B1D4-FAB629A8A9AF}" dt="2021-09-01T07:03:19.130" v="124" actId="1076"/>
          <ac:picMkLst>
            <pc:docMk/>
            <pc:sldMk cId="2348229511" sldId="293"/>
            <ac:picMk id="5" creationId="{361D815A-9CE6-481A-9B21-E080686D23D8}"/>
          </ac:picMkLst>
        </pc:picChg>
      </pc:sldChg>
      <pc:sldMasterChg chg="modSldLayout">
        <pc:chgData name="Salil Batra" userId="4d97008808f91814" providerId="LiveId" clId="{BB17EA3D-E581-4777-B1D4-FAB629A8A9AF}" dt="2021-09-01T06:41:32.025" v="11"/>
        <pc:sldMasterMkLst>
          <pc:docMk/>
          <pc:sldMasterMk cId="2568257963" sldId="2147483656"/>
        </pc:sldMasterMkLst>
        <pc:sldLayoutChg chg="delSp">
          <pc:chgData name="Salil Batra" userId="4d97008808f91814" providerId="LiveId" clId="{BB17EA3D-E581-4777-B1D4-FAB629A8A9AF}" dt="2021-09-01T06:41:32.025" v="11"/>
          <pc:sldLayoutMkLst>
            <pc:docMk/>
            <pc:sldMasterMk cId="2568257963" sldId="2147483656"/>
            <pc:sldLayoutMk cId="2639213411" sldId="2147483668"/>
          </pc:sldLayoutMkLst>
          <pc:spChg chg="del">
            <ac:chgData name="Salil Batra" userId="4d97008808f91814" providerId="LiveId" clId="{BB17EA3D-E581-4777-B1D4-FAB629A8A9AF}" dt="2021-09-01T06:41:32.025" v="11"/>
            <ac:spMkLst>
              <pc:docMk/>
              <pc:sldMasterMk cId="2568257963" sldId="2147483656"/>
              <pc:sldLayoutMk cId="2639213411" sldId="2147483668"/>
              <ac:spMk id="15" creationId="{00000000-0000-0000-0000-000000000000}"/>
            </ac:spMkLst>
          </pc:spChg>
          <pc:picChg chg="del">
            <ac:chgData name="Salil Batra" userId="4d97008808f91814" providerId="LiveId" clId="{BB17EA3D-E581-4777-B1D4-FAB629A8A9AF}" dt="2021-09-01T06:41:32.025" v="11"/>
            <ac:picMkLst>
              <pc:docMk/>
              <pc:sldMasterMk cId="2568257963" sldId="2147483656"/>
              <pc:sldLayoutMk cId="2639213411" sldId="2147483668"/>
              <ac:picMk id="17"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06675-3C62-45C3-B9D4-D126C221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628FDC9-25C9-4C1C-9A00-EA8B93F32B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BF1C97-343D-412B-AC72-0A7E17B3BCA6}" type="datetimeFigureOut">
              <a:rPr lang="en-IN" smtClean="0"/>
              <a:t>01-09-2021</a:t>
            </a:fld>
            <a:endParaRPr lang="en-IN"/>
          </a:p>
        </p:txBody>
      </p:sp>
      <p:sp>
        <p:nvSpPr>
          <p:cNvPr id="4" name="Footer Placeholder 3">
            <a:extLst>
              <a:ext uri="{FF2B5EF4-FFF2-40B4-BE49-F238E27FC236}">
                <a16:creationId xmlns:a16="http://schemas.microsoft.com/office/drawing/2014/main" id="{84BAB240-48CB-48BA-9592-3798352A371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B404328-0BDA-4AAE-AD63-4850907070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435512-2991-473F-8FE6-71CF1D6DF0CD}" type="slidenum">
              <a:rPr lang="en-IN" smtClean="0"/>
              <a:t>‹#›</a:t>
            </a:fld>
            <a:endParaRPr lang="en-IN"/>
          </a:p>
        </p:txBody>
      </p:sp>
    </p:spTree>
    <p:extLst>
      <p:ext uri="{BB962C8B-B14F-4D97-AF65-F5344CB8AC3E}">
        <p14:creationId xmlns:p14="http://schemas.microsoft.com/office/powerpoint/2010/main" val="3198315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F3F8ECA4-E456-416E-9A99-8F6992022F36}"/>
              </a:ext>
            </a:extLst>
          </p:cNvPr>
          <p:cNvSpPr>
            <a:spLocks noGrp="1"/>
          </p:cNvSpPr>
          <p:nvPr>
            <p:ph type="ftr" idx="11"/>
          </p:nvPr>
        </p:nvSpPr>
        <p:spPr/>
        <p:txBody>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Answer: D</a:t>
            </a:r>
            <a:endParaRPr dirty="0"/>
          </a:p>
        </p:txBody>
      </p:sp>
      <p:sp>
        <p:nvSpPr>
          <p:cNvPr id="255" name="Google Shape;25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912A63A5-F509-4100-98E6-8652A422B163}"/>
              </a:ext>
            </a:extLst>
          </p:cNvPr>
          <p:cNvSpPr>
            <a:spLocks noGrp="1"/>
          </p:cNvSpPr>
          <p:nvPr>
            <p:ph type="ftr" idx="1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Answer:C</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
        <p:nvSpPr>
          <p:cNvPr id="5" name="Footer Placeholder 4">
            <a:extLst>
              <a:ext uri="{FF2B5EF4-FFF2-40B4-BE49-F238E27FC236}">
                <a16:creationId xmlns:a16="http://schemas.microsoft.com/office/drawing/2014/main" id="{112838B7-7AA4-4A65-B8F1-5ABE7BBF53C5}"/>
              </a:ext>
            </a:extLst>
          </p:cNvPr>
          <p:cNvSpPr>
            <a:spLocks noGrp="1"/>
          </p:cNvSpPr>
          <p:nvPr>
            <p:ph type="ftr" idx="11"/>
          </p:nvPr>
        </p:nvSpPr>
        <p:spPr/>
        <p:txBody>
          <a:bodyPr/>
          <a:lstStyle/>
          <a:p>
            <a:endParaRPr lang="en-IN"/>
          </a:p>
        </p:txBody>
      </p:sp>
    </p:spTree>
    <p:extLst>
      <p:ext uri="{BB962C8B-B14F-4D97-AF65-F5344CB8AC3E}">
        <p14:creationId xmlns:p14="http://schemas.microsoft.com/office/powerpoint/2010/main" val="369013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19161A3D-B023-488D-8BEB-25FE8906A2E4}"/>
              </a:ext>
            </a:extLst>
          </p:cNvPr>
          <p:cNvSpPr>
            <a:spLocks noGrp="1"/>
          </p:cNvSpPr>
          <p:nvPr>
            <p:ph type="ftr" idx="1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5E0AE07C-C27B-4C45-AF49-00670148018C}"/>
              </a:ext>
            </a:extLst>
          </p:cNvPr>
          <p:cNvSpPr>
            <a:spLocks noGrp="1"/>
          </p:cNvSpPr>
          <p:nvPr>
            <p:ph type="ftr" idx="11"/>
          </p:nvPr>
        </p:nvSpPr>
        <p:spPr/>
        <p:txBody>
          <a:bodyP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Footer Placeholder 1">
            <a:extLst>
              <a:ext uri="{FF2B5EF4-FFF2-40B4-BE49-F238E27FC236}">
                <a16:creationId xmlns:a16="http://schemas.microsoft.com/office/drawing/2014/main" id="{0DA61DB9-37C0-45B8-9F1B-2A1FA03E4099}"/>
              </a:ext>
            </a:extLst>
          </p:cNvPr>
          <p:cNvSpPr>
            <a:spLocks noGrp="1"/>
          </p:cNvSpPr>
          <p:nvPr>
            <p:ph type="ftr" idx="11"/>
          </p:nvPr>
        </p:nvSpPr>
        <p:spPr/>
        <p:txBody>
          <a:bodyP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35359391-B097-4DE6-A099-6D00EC4274B1}"/>
              </a:ext>
            </a:extLst>
          </p:cNvPr>
          <p:cNvSpPr>
            <a:spLocks noGrp="1"/>
          </p:cNvSpPr>
          <p:nvPr>
            <p:ph type="ftr" idx="11"/>
          </p:nvPr>
        </p:nvSpPr>
        <p:spPr/>
        <p:txBody>
          <a:bodyP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1f7fc4d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1f7fc4d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ed1f7fc4d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
        <p:nvSpPr>
          <p:cNvPr id="2" name="Footer Placeholder 1">
            <a:extLst>
              <a:ext uri="{FF2B5EF4-FFF2-40B4-BE49-F238E27FC236}">
                <a16:creationId xmlns:a16="http://schemas.microsoft.com/office/drawing/2014/main" id="{A80BB1E9-0FE6-41F6-B147-E673BE92AB38}"/>
              </a:ext>
            </a:extLst>
          </p:cNvPr>
          <p:cNvSpPr>
            <a:spLocks noGrp="1"/>
          </p:cNvSpPr>
          <p:nvPr>
            <p:ph type="ftr" idx="11"/>
          </p:nvPr>
        </p:nvSpPr>
        <p:spPr/>
        <p:txBody>
          <a:bodyP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Ans:B</a:t>
            </a:r>
            <a:endParaRPr/>
          </a:p>
        </p:txBody>
      </p:sp>
      <p:sp>
        <p:nvSpPr>
          <p:cNvPr id="239" name="Google Shape;23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821BCBF1-9D38-450E-A81E-623958A0C10D}"/>
              </a:ext>
            </a:extLst>
          </p:cNvPr>
          <p:cNvSpPr>
            <a:spLocks noGrp="1"/>
          </p:cNvSpPr>
          <p:nvPr>
            <p:ph type="ftr" idx="11"/>
          </p:nvPr>
        </p:nvSpPr>
        <p:spPr/>
        <p:txBody>
          <a:bodyPr/>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Answer:B</a:t>
            </a:r>
            <a:endParaRPr/>
          </a:p>
        </p:txBody>
      </p:sp>
      <p:sp>
        <p:nvSpPr>
          <p:cNvPr id="245" name="Google Shape;24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45AF2C14-F401-4E8A-8833-CF7266706D5C}"/>
              </a:ext>
            </a:extLst>
          </p:cNvPr>
          <p:cNvSpPr>
            <a:spLocks noGrp="1"/>
          </p:cNvSpPr>
          <p:nvPr>
            <p:ph type="ftr" idx="11"/>
          </p:nvPr>
        </p:nvSpPr>
        <p:spPr/>
        <p:txBody>
          <a:bodyPr/>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Answer:A</a:t>
            </a:r>
            <a:endParaRPr/>
          </a:p>
        </p:txBody>
      </p:sp>
      <p:sp>
        <p:nvSpPr>
          <p:cNvPr id="250" name="Google Shape;25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Footer Placeholder 1">
            <a:extLst>
              <a:ext uri="{FF2B5EF4-FFF2-40B4-BE49-F238E27FC236}">
                <a16:creationId xmlns:a16="http://schemas.microsoft.com/office/drawing/2014/main" id="{A6CBE87B-8405-4253-B872-910927997EF5}"/>
              </a:ext>
            </a:extLst>
          </p:cNvPr>
          <p:cNvSpPr>
            <a:spLocks noGrp="1"/>
          </p:cNvSpPr>
          <p:nvPr>
            <p:ph type="ftr" idx="11"/>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BDE4C-8FFC-4F76-BA39-E205E97138D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2EB49C3-8889-4775-85F2-AD3F5D1F5BD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63EE7-2786-406B-B6F8-6753F54B7DC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259771A-2A45-428B-A812-44DC567AB2CA}"/>
              </a:ext>
            </a:extLst>
          </p:cNvPr>
          <p:cNvSpPr>
            <a:spLocks noGrp="1"/>
          </p:cNvSpPr>
          <p:nvPr>
            <p:ph type="ftr" sz="quarter" idx="11"/>
          </p:nvPr>
        </p:nvSpPr>
        <p:spPr/>
        <p:txBody>
          <a:bodyPr/>
          <a:lstStyle/>
          <a:p>
            <a:r>
              <a:rPr lang="en-IN"/>
              <a:t>CSE101-Computer Programming</a:t>
            </a:r>
          </a:p>
        </p:txBody>
      </p:sp>
      <p:sp>
        <p:nvSpPr>
          <p:cNvPr id="6" name="Slide Number Placeholder 5">
            <a:extLst>
              <a:ext uri="{FF2B5EF4-FFF2-40B4-BE49-F238E27FC236}">
                <a16:creationId xmlns:a16="http://schemas.microsoft.com/office/drawing/2014/main" id="{DD94C7B7-5280-4636-8C33-44A1798324CE}"/>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111300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2933-1F61-4F7E-B0F3-E9C6301BB5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7717A8-B638-4A9E-895E-1CC031E9F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159A98-B060-478E-8294-903E13BA892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9A1308BD-0CAA-4144-B085-07283D81BBE3}"/>
              </a:ext>
            </a:extLst>
          </p:cNvPr>
          <p:cNvSpPr>
            <a:spLocks noGrp="1"/>
          </p:cNvSpPr>
          <p:nvPr>
            <p:ph type="ftr" sz="quarter" idx="11"/>
          </p:nvPr>
        </p:nvSpPr>
        <p:spPr/>
        <p:txBody>
          <a:bodyPr/>
          <a:lstStyle/>
          <a:p>
            <a:r>
              <a:rPr lang="en-IN"/>
              <a:t>CSE101-Computer Programming</a:t>
            </a:r>
          </a:p>
        </p:txBody>
      </p:sp>
      <p:sp>
        <p:nvSpPr>
          <p:cNvPr id="6" name="Slide Number Placeholder 5">
            <a:extLst>
              <a:ext uri="{FF2B5EF4-FFF2-40B4-BE49-F238E27FC236}">
                <a16:creationId xmlns:a16="http://schemas.microsoft.com/office/drawing/2014/main" id="{0AE72072-F56F-4AB8-B928-0FD65454C52A}"/>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296030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22316-2310-44D8-815E-301F4F49F38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7942D0-63C7-4AEB-8BD1-BC94467F13B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AC504-0DD6-4AEF-AF93-7C7CA9E2FEF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1A0B5D8-9A87-4984-A888-28DF4C310520}"/>
              </a:ext>
            </a:extLst>
          </p:cNvPr>
          <p:cNvSpPr>
            <a:spLocks noGrp="1"/>
          </p:cNvSpPr>
          <p:nvPr>
            <p:ph type="ftr" sz="quarter" idx="11"/>
          </p:nvPr>
        </p:nvSpPr>
        <p:spPr/>
        <p:txBody>
          <a:bodyPr/>
          <a:lstStyle/>
          <a:p>
            <a:r>
              <a:rPr lang="en-IN"/>
              <a:t>CSE101-Computer Programming</a:t>
            </a:r>
          </a:p>
        </p:txBody>
      </p:sp>
      <p:sp>
        <p:nvSpPr>
          <p:cNvPr id="6" name="Slide Number Placeholder 5">
            <a:extLst>
              <a:ext uri="{FF2B5EF4-FFF2-40B4-BE49-F238E27FC236}">
                <a16:creationId xmlns:a16="http://schemas.microsoft.com/office/drawing/2014/main" id="{83630B11-5EC8-4F17-A850-3D9C3C5900E6}"/>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1915122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4"/>
        <p:cNvGrpSpPr/>
        <p:nvPr/>
      </p:nvGrpSpPr>
      <p:grpSpPr>
        <a:xfrm>
          <a:off x="0" y="0"/>
          <a:ext cx="0" cy="0"/>
          <a:chOff x="0" y="0"/>
          <a:chExt cx="0" cy="0"/>
        </a:xfrm>
      </p:grpSpPr>
      <p:sp>
        <p:nvSpPr>
          <p:cNvPr id="16" name="Google Shape;16;p26"/>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1200"/>
              <a:buFont typeface="Arial"/>
              <a:buNone/>
              <a:defRPr sz="1200">
                <a:solidFill>
                  <a:srgbClr val="7F7F7F"/>
                </a:solidFill>
                <a:latin typeface="Arial Black"/>
                <a:ea typeface="Arial Black"/>
                <a:cs typeface="Arial Black"/>
                <a:sym typeface="Arial Black"/>
              </a:defRPr>
            </a:lvl1pPr>
            <a:lvl2pPr marL="914400" lvl="1" indent="-304800" algn="l">
              <a:lnSpc>
                <a:spcPct val="100000"/>
              </a:lnSpc>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2pPr>
            <a:lvl3pPr marL="1371600" lvl="2" indent="-304800" algn="l">
              <a:lnSpc>
                <a:spcPct val="100000"/>
              </a:lnSpc>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3pPr>
            <a:lvl4pPr marL="1828800" lvl="3" indent="-304800" algn="l">
              <a:lnSpc>
                <a:spcPct val="100000"/>
              </a:lnSpc>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4pPr>
            <a:lvl5pPr marL="2286000" lvl="4" indent="-304800" algn="l">
              <a:lnSpc>
                <a:spcPct val="100000"/>
              </a:lnSpc>
              <a:spcBef>
                <a:spcPts val="240"/>
              </a:spcBef>
              <a:spcAft>
                <a:spcPts val="0"/>
              </a:spcAft>
              <a:buClr>
                <a:srgbClr val="7F7F7F"/>
              </a:buClr>
              <a:buSzPts val="1200"/>
              <a:buChar char="»"/>
              <a:defRPr sz="1200">
                <a:solidFill>
                  <a:srgbClr val="7F7F7F"/>
                </a:solidFill>
                <a:latin typeface="Arial Black"/>
                <a:ea typeface="Arial Black"/>
                <a:cs typeface="Arial Black"/>
                <a:sym typeface="Arial Black"/>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28122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7583-BB4E-4747-B510-5D50647F42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0CD92B-CC97-4057-979C-8A5EC2D66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CDEC1-2105-4456-BA86-2FDBA782447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E3773CC-F209-4A1C-9DFE-5D47849871F0}"/>
              </a:ext>
            </a:extLst>
          </p:cNvPr>
          <p:cNvSpPr>
            <a:spLocks noGrp="1"/>
          </p:cNvSpPr>
          <p:nvPr>
            <p:ph type="ftr" sz="quarter" idx="11"/>
          </p:nvPr>
        </p:nvSpPr>
        <p:spPr/>
        <p:txBody>
          <a:bodyPr/>
          <a:lstStyle/>
          <a:p>
            <a:r>
              <a:rPr lang="en-IN"/>
              <a:t>CSE101-Computer Programming</a:t>
            </a:r>
          </a:p>
        </p:txBody>
      </p:sp>
      <p:sp>
        <p:nvSpPr>
          <p:cNvPr id="6" name="Slide Number Placeholder 5">
            <a:extLst>
              <a:ext uri="{FF2B5EF4-FFF2-40B4-BE49-F238E27FC236}">
                <a16:creationId xmlns:a16="http://schemas.microsoft.com/office/drawing/2014/main" id="{064C7B19-2B46-45CE-BE2E-77AFEB330CCD}"/>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3587875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9F5F-0772-4B7B-ACF6-543B548AB6A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74F223-EE74-4537-8C75-0A77E301478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D20BE-589F-497E-9F58-C61848854B4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8A847F8-DC96-4930-981E-7E60DDE1171C}"/>
              </a:ext>
            </a:extLst>
          </p:cNvPr>
          <p:cNvSpPr>
            <a:spLocks noGrp="1"/>
          </p:cNvSpPr>
          <p:nvPr>
            <p:ph type="ftr" sz="quarter" idx="11"/>
          </p:nvPr>
        </p:nvSpPr>
        <p:spPr/>
        <p:txBody>
          <a:bodyPr/>
          <a:lstStyle/>
          <a:p>
            <a:r>
              <a:rPr lang="en-IN"/>
              <a:t>CSE101-Computer Programming</a:t>
            </a:r>
          </a:p>
        </p:txBody>
      </p:sp>
      <p:sp>
        <p:nvSpPr>
          <p:cNvPr id="6" name="Slide Number Placeholder 5">
            <a:extLst>
              <a:ext uri="{FF2B5EF4-FFF2-40B4-BE49-F238E27FC236}">
                <a16:creationId xmlns:a16="http://schemas.microsoft.com/office/drawing/2014/main" id="{045573B0-FB6A-4CB1-B2F6-D83282062E0D}"/>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236104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AA9C-65BC-488C-A7DE-DEABFC127A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0BC31C-9E3A-4114-AF42-92E831345A5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2AE173-835F-48FC-ABE1-DAE95EE7FB4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FB0BFE-6A9B-42AB-8803-B61C6F55DF3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D78E3EC-853E-4EBE-8FE5-8AEB59586767}"/>
              </a:ext>
            </a:extLst>
          </p:cNvPr>
          <p:cNvSpPr>
            <a:spLocks noGrp="1"/>
          </p:cNvSpPr>
          <p:nvPr>
            <p:ph type="ftr" sz="quarter" idx="11"/>
          </p:nvPr>
        </p:nvSpPr>
        <p:spPr/>
        <p:txBody>
          <a:bodyPr/>
          <a:lstStyle/>
          <a:p>
            <a:r>
              <a:rPr lang="en-IN"/>
              <a:t>CSE101-Computer Programming</a:t>
            </a:r>
          </a:p>
        </p:txBody>
      </p:sp>
      <p:sp>
        <p:nvSpPr>
          <p:cNvPr id="7" name="Slide Number Placeholder 6">
            <a:extLst>
              <a:ext uri="{FF2B5EF4-FFF2-40B4-BE49-F238E27FC236}">
                <a16:creationId xmlns:a16="http://schemas.microsoft.com/office/drawing/2014/main" id="{587B83F4-380D-4C5E-8B1F-93FC3D290C3C}"/>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2659075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E6ED-DBE8-44F3-8CE3-B47D08D14CE6}"/>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03F86-5900-460D-88F0-32F668FF8EF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20B07A6-8E15-4DF8-915E-2FF525CEBAF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93B679-8B35-4AFD-B79C-DA04E315AE2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DF875ED-B379-4E84-AB12-D255B363033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661EBB-8960-4A57-8B17-B0320C3D166D}"/>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9DDF99A8-0DDA-46A4-902F-7AC11D382431}"/>
              </a:ext>
            </a:extLst>
          </p:cNvPr>
          <p:cNvSpPr>
            <a:spLocks noGrp="1"/>
          </p:cNvSpPr>
          <p:nvPr>
            <p:ph type="ftr" sz="quarter" idx="11"/>
          </p:nvPr>
        </p:nvSpPr>
        <p:spPr/>
        <p:txBody>
          <a:bodyPr/>
          <a:lstStyle/>
          <a:p>
            <a:r>
              <a:rPr lang="en-IN"/>
              <a:t>CSE101-Computer Programming</a:t>
            </a:r>
          </a:p>
        </p:txBody>
      </p:sp>
      <p:sp>
        <p:nvSpPr>
          <p:cNvPr id="9" name="Slide Number Placeholder 8">
            <a:extLst>
              <a:ext uri="{FF2B5EF4-FFF2-40B4-BE49-F238E27FC236}">
                <a16:creationId xmlns:a16="http://schemas.microsoft.com/office/drawing/2014/main" id="{C36ABD6B-9048-4DD2-993E-93AADC65B6FB}"/>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167382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E377-D692-4530-9BE3-8E76DCDA8F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35F666-CC09-429D-B84D-0F1C0DC2AD0B}"/>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B086048C-35BB-472B-9086-B534C0C96C7F}"/>
              </a:ext>
            </a:extLst>
          </p:cNvPr>
          <p:cNvSpPr>
            <a:spLocks noGrp="1"/>
          </p:cNvSpPr>
          <p:nvPr>
            <p:ph type="ftr" sz="quarter" idx="11"/>
          </p:nvPr>
        </p:nvSpPr>
        <p:spPr/>
        <p:txBody>
          <a:bodyPr/>
          <a:lstStyle/>
          <a:p>
            <a:r>
              <a:rPr lang="en-IN"/>
              <a:t>CSE101-Computer Programming</a:t>
            </a:r>
          </a:p>
        </p:txBody>
      </p:sp>
      <p:sp>
        <p:nvSpPr>
          <p:cNvPr id="5" name="Slide Number Placeholder 4">
            <a:extLst>
              <a:ext uri="{FF2B5EF4-FFF2-40B4-BE49-F238E27FC236}">
                <a16:creationId xmlns:a16="http://schemas.microsoft.com/office/drawing/2014/main" id="{BC7EC88D-988B-4558-A31F-AA4748EFE56C}"/>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331597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484090-38B6-4DD4-B597-1D2A89537060}"/>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0DA1445C-CC54-40DD-94A6-4585F28F6AE5}"/>
              </a:ext>
            </a:extLst>
          </p:cNvPr>
          <p:cNvSpPr>
            <a:spLocks noGrp="1"/>
          </p:cNvSpPr>
          <p:nvPr>
            <p:ph type="ftr" sz="quarter" idx="11"/>
          </p:nvPr>
        </p:nvSpPr>
        <p:spPr/>
        <p:txBody>
          <a:bodyPr/>
          <a:lstStyle/>
          <a:p>
            <a:r>
              <a:rPr lang="en-IN"/>
              <a:t>CSE101-Computer Programming</a:t>
            </a:r>
          </a:p>
        </p:txBody>
      </p:sp>
      <p:sp>
        <p:nvSpPr>
          <p:cNvPr id="4" name="Slide Number Placeholder 3">
            <a:extLst>
              <a:ext uri="{FF2B5EF4-FFF2-40B4-BE49-F238E27FC236}">
                <a16:creationId xmlns:a16="http://schemas.microsoft.com/office/drawing/2014/main" id="{B0528549-780D-43EC-AC84-58D8FC09DEDF}"/>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24721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473C-C4C7-426A-B31F-B84F81231B0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779490-B637-4758-AB9E-FE5311045E9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EB581D-A580-4456-9E4A-969C68AECF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934CFDA-764B-4585-840D-0C815356D59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73C31E4-AB13-4352-B718-A59783C827A4}"/>
              </a:ext>
            </a:extLst>
          </p:cNvPr>
          <p:cNvSpPr>
            <a:spLocks noGrp="1"/>
          </p:cNvSpPr>
          <p:nvPr>
            <p:ph type="ftr" sz="quarter" idx="11"/>
          </p:nvPr>
        </p:nvSpPr>
        <p:spPr/>
        <p:txBody>
          <a:bodyPr/>
          <a:lstStyle/>
          <a:p>
            <a:r>
              <a:rPr lang="en-IN"/>
              <a:t>CSE101-Computer Programming</a:t>
            </a:r>
          </a:p>
        </p:txBody>
      </p:sp>
      <p:sp>
        <p:nvSpPr>
          <p:cNvPr id="7" name="Slide Number Placeholder 6">
            <a:extLst>
              <a:ext uri="{FF2B5EF4-FFF2-40B4-BE49-F238E27FC236}">
                <a16:creationId xmlns:a16="http://schemas.microsoft.com/office/drawing/2014/main" id="{50E30AA3-454F-4E3A-B20E-AA947DA0E9EF}"/>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288191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6979-E3A7-4E60-8150-5AA28D93C97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7ECC41-1277-48C5-A489-C719028FCD5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94F2DD8-BCE9-4C54-ACE3-335913F4FD1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05E63D1-4E53-44DF-B5C8-FE6E305C350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F9AF9D3-9F52-4922-B640-7072ED5B7C62}"/>
              </a:ext>
            </a:extLst>
          </p:cNvPr>
          <p:cNvSpPr>
            <a:spLocks noGrp="1"/>
          </p:cNvSpPr>
          <p:nvPr>
            <p:ph type="ftr" sz="quarter" idx="11"/>
          </p:nvPr>
        </p:nvSpPr>
        <p:spPr/>
        <p:txBody>
          <a:bodyPr/>
          <a:lstStyle/>
          <a:p>
            <a:r>
              <a:rPr lang="en-IN"/>
              <a:t>CSE101-Computer Programming</a:t>
            </a:r>
          </a:p>
        </p:txBody>
      </p:sp>
      <p:sp>
        <p:nvSpPr>
          <p:cNvPr id="7" name="Slide Number Placeholder 6">
            <a:extLst>
              <a:ext uri="{FF2B5EF4-FFF2-40B4-BE49-F238E27FC236}">
                <a16:creationId xmlns:a16="http://schemas.microsoft.com/office/drawing/2014/main" id="{A3B2D3B6-3F2D-46C6-A5EF-A1F27DEA29E0}"/>
              </a:ext>
            </a:extLst>
          </p:cNvPr>
          <p:cNvSpPr>
            <a:spLocks noGrp="1"/>
          </p:cNvSpPr>
          <p:nvPr>
            <p:ph type="sldNum" sz="quarter" idx="12"/>
          </p:nvPr>
        </p:nvSpPr>
        <p:spPr/>
        <p:txBody>
          <a:bodyPr/>
          <a:lstStyle/>
          <a:p>
            <a:fld id="{2EE2E0C6-5AC3-4F41-AE44-DBF42AC0EA30}" type="slidenum">
              <a:rPr lang="en-IN" smtClean="0"/>
              <a:t>‹#›</a:t>
            </a:fld>
            <a:endParaRPr lang="en-IN"/>
          </a:p>
        </p:txBody>
      </p:sp>
    </p:spTree>
    <p:extLst>
      <p:ext uri="{BB962C8B-B14F-4D97-AF65-F5344CB8AC3E}">
        <p14:creationId xmlns:p14="http://schemas.microsoft.com/office/powerpoint/2010/main" val="966601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F70A7E-44AB-4ED9-B54E-8A4F9CE6542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BA6930-10B5-4403-8C1C-A8BE6D3024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ACA781-3DA1-45EB-886A-BAE7E5F6D24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EA4791AF-E763-46F1-95D3-C43BF4D9864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CSE101-Computer Programming</a:t>
            </a:r>
          </a:p>
        </p:txBody>
      </p:sp>
      <p:sp>
        <p:nvSpPr>
          <p:cNvPr id="6" name="Slide Number Placeholder 5">
            <a:extLst>
              <a:ext uri="{FF2B5EF4-FFF2-40B4-BE49-F238E27FC236}">
                <a16:creationId xmlns:a16="http://schemas.microsoft.com/office/drawing/2014/main" id="{9B962961-0D09-41EC-870A-CA834AB9454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E2E0C6-5AC3-4F41-AE44-DBF42AC0EA30}" type="slidenum">
              <a:rPr lang="en-IN" smtClean="0"/>
              <a:t>‹#›</a:t>
            </a:fld>
            <a:endParaRPr lang="en-IN"/>
          </a:p>
        </p:txBody>
      </p:sp>
    </p:spTree>
    <p:extLst>
      <p:ext uri="{BB962C8B-B14F-4D97-AF65-F5344CB8AC3E}">
        <p14:creationId xmlns:p14="http://schemas.microsoft.com/office/powerpoint/2010/main" val="284999988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50" name="Google Shape;50;p1"/>
          <p:cNvSpPr txBox="1">
            <a:spLocks noGrp="1"/>
          </p:cNvSpPr>
          <p:nvPr>
            <p:ph type="ctrTitle" idx="4294967295"/>
          </p:nvPr>
        </p:nvSpPr>
        <p:spPr>
          <a:xfrm>
            <a:off x="0" y="2130425"/>
            <a:ext cx="7772400" cy="1470025"/>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chemeClr val="dk1"/>
              </a:buClr>
              <a:buSzPts val="4800"/>
              <a:buFont typeface="Calibri"/>
              <a:buNone/>
            </a:pPr>
            <a:r>
              <a:rPr lang="en-US" sz="4800" b="0" i="0" u="none" strike="noStrike" cap="none" dirty="0">
                <a:solidFill>
                  <a:schemeClr val="dk1"/>
                </a:solidFill>
                <a:latin typeface="Calibri"/>
                <a:ea typeface="Calibri"/>
                <a:cs typeface="Calibri"/>
                <a:sym typeface="Calibri"/>
              </a:rPr>
              <a:t>     CSE101-Lec#1</a:t>
            </a:r>
            <a:endParaRPr sz="4800" b="0" i="0" u="none" strike="noStrike" cap="none" dirty="0">
              <a:solidFill>
                <a:schemeClr val="dk1"/>
              </a:solidFill>
              <a:latin typeface="Calibri"/>
              <a:ea typeface="Calibri"/>
              <a:cs typeface="Calibri"/>
              <a:sym typeface="Calibri"/>
            </a:endParaRPr>
          </a:p>
        </p:txBody>
      </p:sp>
      <p:cxnSp>
        <p:nvCxnSpPr>
          <p:cNvPr id="51" name="Google Shape;51;p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509"/>
              </a:srgbClr>
            </a:outerShdw>
          </a:effectLst>
        </p:spPr>
      </p:cxnSp>
      <p:sp>
        <p:nvSpPr>
          <p:cNvPr id="52" name="Google Shape;52;p1"/>
          <p:cNvSpPr txBox="1"/>
          <p:nvPr/>
        </p:nvSpPr>
        <p:spPr>
          <a:xfrm>
            <a:off x="65313" y="3666930"/>
            <a:ext cx="8976049" cy="671803"/>
          </a:xfrm>
          <a:prstGeom prst="rect">
            <a:avLst/>
          </a:prstGeom>
          <a:noFill/>
          <a:ln>
            <a:noFill/>
          </a:ln>
        </p:spPr>
        <p:txBody>
          <a:bodyPr spcFirstLastPara="1" wrap="square" lIns="91425" tIns="45700" rIns="91425" bIns="45700" anchor="ctr" anchorCtr="0">
            <a:noAutofit/>
          </a:bodyPr>
          <a:lstStyle/>
          <a:p>
            <a:pPr>
              <a:buClr>
                <a:srgbClr val="C00000"/>
              </a:buClr>
              <a:buSzPts val="2400"/>
            </a:pPr>
            <a:r>
              <a:rPr lang="en-US" sz="2000" dirty="0"/>
              <a:t>      Program Development in C(Development Environment/Compilation phases)</a:t>
            </a:r>
          </a:p>
          <a:p>
            <a:pPr marL="0" marR="0" lvl="0" indent="0" algn="l" rtl="0">
              <a:lnSpc>
                <a:spcPct val="100000"/>
              </a:lnSpc>
              <a:spcBef>
                <a:spcPts val="0"/>
              </a:spcBef>
              <a:spcAft>
                <a:spcPts val="0"/>
              </a:spcAft>
              <a:buClr>
                <a:srgbClr val="C00000"/>
              </a:buClr>
              <a:buSzPts val="2400"/>
              <a:buFont typeface="Calibri"/>
              <a:buNone/>
            </a:pPr>
            <a:r>
              <a:rPr lang="en-US" sz="2400" b="0" i="0" u="none" strike="noStrike" cap="none" dirty="0">
                <a:solidFill>
                  <a:srgbClr val="C00000"/>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C00000"/>
              </a:buClr>
              <a:buSzPts val="2400"/>
              <a:buFont typeface="Calibri"/>
              <a:buNone/>
            </a:pPr>
            <a:endParaRPr sz="2400" b="0" i="0" u="none" strike="noStrike" cap="none" dirty="0">
              <a:solidFill>
                <a:srgbClr val="0C0C0C"/>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DC85B15E-99F6-4FE8-B4D2-DBB2B183BCD3}"/>
              </a:ext>
            </a:extLst>
          </p:cNvPr>
          <p:cNvPicPr>
            <a:picLocks noChangeAspect="1"/>
          </p:cNvPicPr>
          <p:nvPr/>
        </p:nvPicPr>
        <p:blipFill>
          <a:blip r:embed="rId3"/>
          <a:stretch>
            <a:fillRect/>
          </a:stretch>
        </p:blipFill>
        <p:spPr>
          <a:xfrm>
            <a:off x="7492967" y="152012"/>
            <a:ext cx="1323975" cy="923925"/>
          </a:xfrm>
          <a:prstGeom prst="rect">
            <a:avLst/>
          </a:prstGeom>
        </p:spPr>
      </p:pic>
      <p:sp>
        <p:nvSpPr>
          <p:cNvPr id="9" name="Footer Placeholder 4">
            <a:extLst>
              <a:ext uri="{FF2B5EF4-FFF2-40B4-BE49-F238E27FC236}">
                <a16:creationId xmlns:a16="http://schemas.microsoft.com/office/drawing/2014/main" id="{4DA4563C-C4C2-4B9A-946E-3BAF0275760B}"/>
              </a:ext>
            </a:extLst>
          </p:cNvPr>
          <p:cNvSpPr txBox="1">
            <a:spLocks/>
          </p:cNvSpPr>
          <p:nvPr/>
        </p:nvSpPr>
        <p:spPr>
          <a:xfrm>
            <a:off x="3028950" y="6356351"/>
            <a:ext cx="30861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dirty="0">
                <a:solidFill>
                  <a:schemeClr val="bg2">
                    <a:lumMod val="75000"/>
                  </a:schemeClr>
                </a:solidFill>
              </a:rPr>
              <a:t>CSE101-Computer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idx="1"/>
          </p:nvPr>
        </p:nvSpPr>
        <p:spPr>
          <a:xfrm>
            <a:off x="457200" y="777922"/>
            <a:ext cx="8229600" cy="5348241"/>
          </a:xfrm>
          <a:prstGeom prst="rect">
            <a:avLst/>
          </a:prstGeom>
          <a:noFill/>
          <a:ln>
            <a:noFill/>
          </a:ln>
        </p:spPr>
        <p:txBody>
          <a:bodyPr spcFirstLastPara="1" wrap="square" lIns="91425" tIns="45700" rIns="91425" bIns="45700" anchor="t" anchorCtr="0">
            <a:normAutofit/>
          </a:bodyPr>
          <a:lstStyle/>
          <a:p>
            <a:pPr marL="25400" lvl="0" indent="0" algn="l" rtl="0">
              <a:lnSpc>
                <a:spcPct val="100000"/>
              </a:lnSpc>
              <a:spcBef>
                <a:spcPts val="640"/>
              </a:spcBef>
              <a:spcAft>
                <a:spcPts val="0"/>
              </a:spcAft>
              <a:buSzPts val="3200"/>
              <a:buNone/>
            </a:pPr>
            <a:r>
              <a:rPr lang="en-US" sz="2000" dirty="0"/>
              <a:t>Which of the following component generates the final .exe file?</a:t>
            </a:r>
            <a:endParaRPr sz="2000" dirty="0"/>
          </a:p>
          <a:p>
            <a:pPr marL="25400" lvl="0" indent="0" algn="l" rtl="0">
              <a:lnSpc>
                <a:spcPct val="100000"/>
              </a:lnSpc>
              <a:spcBef>
                <a:spcPts val="640"/>
              </a:spcBef>
              <a:spcAft>
                <a:spcPts val="0"/>
              </a:spcAft>
              <a:buSzPts val="3200"/>
              <a:buNone/>
            </a:pPr>
            <a:r>
              <a:rPr lang="en-US" sz="2000" dirty="0"/>
              <a:t>A. Linker</a:t>
            </a:r>
            <a:endParaRPr sz="2000" dirty="0"/>
          </a:p>
          <a:p>
            <a:pPr marL="25400" lvl="0" indent="0" algn="l" rtl="0">
              <a:lnSpc>
                <a:spcPct val="100000"/>
              </a:lnSpc>
              <a:spcBef>
                <a:spcPts val="640"/>
              </a:spcBef>
              <a:spcAft>
                <a:spcPts val="0"/>
              </a:spcAft>
              <a:buSzPts val="3200"/>
              <a:buNone/>
            </a:pPr>
            <a:r>
              <a:rPr lang="en-US" sz="2000" dirty="0"/>
              <a:t>B. Loader</a:t>
            </a:r>
            <a:endParaRPr sz="2000" dirty="0"/>
          </a:p>
          <a:p>
            <a:pPr marL="25400" lvl="0" indent="0" algn="l" rtl="0">
              <a:lnSpc>
                <a:spcPct val="100000"/>
              </a:lnSpc>
              <a:spcBef>
                <a:spcPts val="640"/>
              </a:spcBef>
              <a:spcAft>
                <a:spcPts val="0"/>
              </a:spcAft>
              <a:buSzPts val="3200"/>
              <a:buNone/>
            </a:pPr>
            <a:r>
              <a:rPr lang="en-US" sz="2000" dirty="0"/>
              <a:t>C. Assembler</a:t>
            </a:r>
            <a:endParaRPr sz="2000" dirty="0"/>
          </a:p>
          <a:p>
            <a:pPr marL="25400" lvl="0" indent="0" algn="l" rtl="0">
              <a:lnSpc>
                <a:spcPct val="100000"/>
              </a:lnSpc>
              <a:spcBef>
                <a:spcPts val="640"/>
              </a:spcBef>
              <a:spcAft>
                <a:spcPts val="0"/>
              </a:spcAft>
              <a:buSzPts val="3200"/>
              <a:buNone/>
            </a:pPr>
            <a:r>
              <a:rPr lang="en-US" sz="2000" dirty="0"/>
              <a:t>D. Compiler</a:t>
            </a:r>
            <a:endParaRPr sz="2000" dirty="0"/>
          </a:p>
        </p:txBody>
      </p:sp>
      <p:sp>
        <p:nvSpPr>
          <p:cNvPr id="2" name="Footer Placeholder 1">
            <a:extLst>
              <a:ext uri="{FF2B5EF4-FFF2-40B4-BE49-F238E27FC236}">
                <a16:creationId xmlns:a16="http://schemas.microsoft.com/office/drawing/2014/main" id="{1757A063-8506-45F6-9069-462DCA4CBB36}"/>
              </a:ext>
            </a:extLst>
          </p:cNvPr>
          <p:cNvSpPr>
            <a:spLocks noGrp="1"/>
          </p:cNvSpPr>
          <p:nvPr>
            <p:ph type="ftr" sz="quarter" idx="11"/>
          </p:nvPr>
        </p:nvSpPr>
        <p:spPr/>
        <p:txBody>
          <a:bodyPr/>
          <a:lstStyle/>
          <a:p>
            <a:r>
              <a:rPr lang="en-IN" sz="1600" dirty="0"/>
              <a:t>CSE101-Computer Programming</a:t>
            </a:r>
          </a:p>
        </p:txBody>
      </p:sp>
      <p:pic>
        <p:nvPicPr>
          <p:cNvPr id="4" name="Picture 3">
            <a:extLst>
              <a:ext uri="{FF2B5EF4-FFF2-40B4-BE49-F238E27FC236}">
                <a16:creationId xmlns:a16="http://schemas.microsoft.com/office/drawing/2014/main" id="{82BF1E89-E6F9-4288-971D-CFC656C417A4}"/>
              </a:ext>
            </a:extLst>
          </p:cNvPr>
          <p:cNvPicPr>
            <a:picLocks noChangeAspect="1"/>
          </p:cNvPicPr>
          <p:nvPr/>
        </p:nvPicPr>
        <p:blipFill>
          <a:blip r:embed="rId3"/>
          <a:stretch>
            <a:fillRect/>
          </a:stretch>
        </p:blipFill>
        <p:spPr>
          <a:xfrm>
            <a:off x="7604934" y="85771"/>
            <a:ext cx="1323975" cy="923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idx="1"/>
          </p:nvPr>
        </p:nvSpPr>
        <p:spPr>
          <a:xfrm>
            <a:off x="457200" y="859810"/>
            <a:ext cx="8229600" cy="5266354"/>
          </a:xfrm>
          <a:prstGeom prst="rect">
            <a:avLst/>
          </a:prstGeom>
          <a:noFill/>
          <a:ln>
            <a:noFill/>
          </a:ln>
        </p:spPr>
        <p:txBody>
          <a:bodyPr spcFirstLastPara="1" wrap="square" lIns="91425" tIns="45700" rIns="91425" bIns="45700" anchor="t" anchorCtr="0">
            <a:normAutofit/>
          </a:bodyPr>
          <a:lstStyle/>
          <a:p>
            <a:pPr marL="25400" lvl="0" indent="0" algn="l" rtl="0">
              <a:lnSpc>
                <a:spcPct val="100000"/>
              </a:lnSpc>
              <a:spcBef>
                <a:spcPts val="640"/>
              </a:spcBef>
              <a:spcAft>
                <a:spcPts val="0"/>
              </a:spcAft>
              <a:buSzPts val="3200"/>
              <a:buNone/>
            </a:pPr>
            <a:r>
              <a:rPr lang="en-US" sz="1800" dirty="0"/>
              <a:t>Role of preprocessor is to:</a:t>
            </a:r>
            <a:endParaRPr sz="1800" dirty="0"/>
          </a:p>
          <a:p>
            <a:pPr marL="25400" lvl="0" indent="0" algn="l" rtl="0">
              <a:lnSpc>
                <a:spcPct val="100000"/>
              </a:lnSpc>
              <a:spcBef>
                <a:spcPts val="640"/>
              </a:spcBef>
              <a:spcAft>
                <a:spcPts val="0"/>
              </a:spcAft>
              <a:buSzPts val="3200"/>
              <a:buNone/>
            </a:pPr>
            <a:r>
              <a:rPr lang="en-US" sz="1800" dirty="0"/>
              <a:t>A. Detect syntax errors</a:t>
            </a:r>
            <a:endParaRPr sz="1800" dirty="0"/>
          </a:p>
          <a:p>
            <a:pPr marL="25400" lvl="0" indent="0" algn="l" rtl="0">
              <a:lnSpc>
                <a:spcPct val="100000"/>
              </a:lnSpc>
              <a:spcBef>
                <a:spcPts val="640"/>
              </a:spcBef>
              <a:spcAft>
                <a:spcPts val="0"/>
              </a:spcAft>
              <a:buSzPts val="3200"/>
              <a:buNone/>
            </a:pPr>
            <a:r>
              <a:rPr lang="en-US" sz="1800" dirty="0"/>
              <a:t>B. Generate object code</a:t>
            </a:r>
            <a:endParaRPr sz="1800" dirty="0"/>
          </a:p>
          <a:p>
            <a:pPr marL="25400" lvl="0" indent="0" algn="l" rtl="0">
              <a:lnSpc>
                <a:spcPct val="100000"/>
              </a:lnSpc>
              <a:spcBef>
                <a:spcPts val="640"/>
              </a:spcBef>
              <a:spcAft>
                <a:spcPts val="0"/>
              </a:spcAft>
              <a:buSzPts val="3200"/>
              <a:buNone/>
            </a:pPr>
            <a:r>
              <a:rPr lang="en-US" sz="1800" dirty="0"/>
              <a:t>C. Combine various object files and library files together</a:t>
            </a:r>
            <a:endParaRPr sz="1800" dirty="0"/>
          </a:p>
          <a:p>
            <a:pPr marL="25400" lvl="0" indent="0" algn="l" rtl="0">
              <a:lnSpc>
                <a:spcPct val="100000"/>
              </a:lnSpc>
              <a:spcBef>
                <a:spcPts val="640"/>
              </a:spcBef>
              <a:spcAft>
                <a:spcPts val="0"/>
              </a:spcAft>
              <a:buSzPts val="3200"/>
              <a:buNone/>
            </a:pPr>
            <a:r>
              <a:rPr lang="en-US" sz="1800" dirty="0"/>
              <a:t>D. Include the code of header files at the point, where they are included to generate expanded source code</a:t>
            </a:r>
            <a:endParaRPr sz="1800" dirty="0"/>
          </a:p>
          <a:p>
            <a:pPr marL="539750" lvl="0" indent="-311150" algn="l" rtl="0">
              <a:lnSpc>
                <a:spcPct val="100000"/>
              </a:lnSpc>
              <a:spcBef>
                <a:spcPts val="640"/>
              </a:spcBef>
              <a:spcAft>
                <a:spcPts val="0"/>
              </a:spcAft>
              <a:buSzPts val="3200"/>
              <a:buNone/>
            </a:pPr>
            <a:endParaRPr dirty="0"/>
          </a:p>
        </p:txBody>
      </p:sp>
      <p:sp>
        <p:nvSpPr>
          <p:cNvPr id="2" name="Footer Placeholder 1">
            <a:extLst>
              <a:ext uri="{FF2B5EF4-FFF2-40B4-BE49-F238E27FC236}">
                <a16:creationId xmlns:a16="http://schemas.microsoft.com/office/drawing/2014/main" id="{704CD905-AD91-4D46-9B95-7BE99B219536}"/>
              </a:ext>
            </a:extLst>
          </p:cNvPr>
          <p:cNvSpPr>
            <a:spLocks noGrp="1"/>
          </p:cNvSpPr>
          <p:nvPr>
            <p:ph type="ftr" sz="quarter" idx="11"/>
          </p:nvPr>
        </p:nvSpPr>
        <p:spPr/>
        <p:txBody>
          <a:bodyPr/>
          <a:lstStyle/>
          <a:p>
            <a:r>
              <a:rPr lang="en-IN" sz="1600" dirty="0"/>
              <a:t>CSE101-Computer Programming</a:t>
            </a:r>
          </a:p>
        </p:txBody>
      </p:sp>
      <p:pic>
        <p:nvPicPr>
          <p:cNvPr id="4" name="Picture 3">
            <a:extLst>
              <a:ext uri="{FF2B5EF4-FFF2-40B4-BE49-F238E27FC236}">
                <a16:creationId xmlns:a16="http://schemas.microsoft.com/office/drawing/2014/main" id="{EA0E83C1-D9EB-4256-A709-20EF2292D84A}"/>
              </a:ext>
            </a:extLst>
          </p:cNvPr>
          <p:cNvPicPr>
            <a:picLocks noChangeAspect="1"/>
          </p:cNvPicPr>
          <p:nvPr/>
        </p:nvPicPr>
        <p:blipFill>
          <a:blip r:embed="rId3"/>
          <a:stretch>
            <a:fillRect/>
          </a:stretch>
        </p:blipFill>
        <p:spPr>
          <a:xfrm>
            <a:off x="7744894" y="74547"/>
            <a:ext cx="1323975" cy="9239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9E2956-FD74-495E-8942-43F4E52E3DA1}"/>
              </a:ext>
            </a:extLst>
          </p:cNvPr>
          <p:cNvSpPr>
            <a:spLocks noGrp="1"/>
          </p:cNvSpPr>
          <p:nvPr>
            <p:ph idx="1"/>
          </p:nvPr>
        </p:nvSpPr>
        <p:spPr>
          <a:xfrm>
            <a:off x="354563" y="891073"/>
            <a:ext cx="8229600" cy="4525963"/>
          </a:xfrm>
        </p:spPr>
        <p:txBody>
          <a:bodyPr>
            <a:normAutofit/>
          </a:bodyPr>
          <a:lstStyle/>
          <a:p>
            <a:pPr marL="25400" indent="0">
              <a:buNone/>
            </a:pPr>
            <a:r>
              <a:rPr lang="en-US" sz="1800" dirty="0"/>
              <a:t>Which of the following extension is valid for a file containing assembly code?</a:t>
            </a:r>
          </a:p>
          <a:p>
            <a:pPr marL="25400" lvl="0" indent="0" algn="l" rtl="0">
              <a:lnSpc>
                <a:spcPct val="100000"/>
              </a:lnSpc>
              <a:spcBef>
                <a:spcPts val="640"/>
              </a:spcBef>
              <a:spcAft>
                <a:spcPts val="0"/>
              </a:spcAft>
              <a:buSzPts val="3200"/>
              <a:buNone/>
            </a:pPr>
            <a:r>
              <a:rPr lang="en-US" sz="1800" dirty="0"/>
              <a:t>A. (.obj)</a:t>
            </a:r>
          </a:p>
          <a:p>
            <a:pPr marL="25400" lvl="0" indent="0" algn="l" rtl="0">
              <a:lnSpc>
                <a:spcPct val="100000"/>
              </a:lnSpc>
              <a:spcBef>
                <a:spcPts val="640"/>
              </a:spcBef>
              <a:spcAft>
                <a:spcPts val="0"/>
              </a:spcAft>
              <a:buSzPts val="3200"/>
              <a:buNone/>
            </a:pPr>
            <a:r>
              <a:rPr lang="en-US" sz="1800" dirty="0"/>
              <a:t>B.  (.</a:t>
            </a:r>
            <a:r>
              <a:rPr lang="en-US" sz="1800" dirty="0" err="1"/>
              <a:t>i</a:t>
            </a:r>
            <a:r>
              <a:rPr lang="en-US" sz="1800" dirty="0"/>
              <a:t>)</a:t>
            </a:r>
          </a:p>
          <a:p>
            <a:pPr marL="25400" lvl="0" indent="0" algn="l" rtl="0">
              <a:lnSpc>
                <a:spcPct val="100000"/>
              </a:lnSpc>
              <a:spcBef>
                <a:spcPts val="640"/>
              </a:spcBef>
              <a:spcAft>
                <a:spcPts val="0"/>
              </a:spcAft>
              <a:buSzPts val="3200"/>
              <a:buNone/>
            </a:pPr>
            <a:r>
              <a:rPr lang="en-US" sz="1800" dirty="0"/>
              <a:t>C. (.s)</a:t>
            </a:r>
          </a:p>
          <a:p>
            <a:pPr marL="25400" lvl="0" indent="0" algn="l" rtl="0">
              <a:lnSpc>
                <a:spcPct val="100000"/>
              </a:lnSpc>
              <a:spcBef>
                <a:spcPts val="640"/>
              </a:spcBef>
              <a:spcAft>
                <a:spcPts val="0"/>
              </a:spcAft>
              <a:buSzPts val="3200"/>
              <a:buNone/>
            </a:pPr>
            <a:r>
              <a:rPr lang="en-US" sz="1800" dirty="0"/>
              <a:t>D. (.exe)</a:t>
            </a:r>
          </a:p>
          <a:p>
            <a:pPr marL="25400" indent="0">
              <a:buNone/>
            </a:pPr>
            <a:endParaRPr lang="en-US" dirty="0"/>
          </a:p>
          <a:p>
            <a:pPr marL="25400" indent="0">
              <a:buNone/>
            </a:pPr>
            <a:r>
              <a:rPr lang="en-US" dirty="0"/>
              <a:t> </a:t>
            </a:r>
            <a:endParaRPr lang="en-IN" dirty="0"/>
          </a:p>
        </p:txBody>
      </p:sp>
      <p:sp>
        <p:nvSpPr>
          <p:cNvPr id="2" name="Footer Placeholder 1">
            <a:extLst>
              <a:ext uri="{FF2B5EF4-FFF2-40B4-BE49-F238E27FC236}">
                <a16:creationId xmlns:a16="http://schemas.microsoft.com/office/drawing/2014/main" id="{4820BE03-086F-4138-B1D3-BBA9D448E2E1}"/>
              </a:ext>
            </a:extLst>
          </p:cNvPr>
          <p:cNvSpPr>
            <a:spLocks noGrp="1"/>
          </p:cNvSpPr>
          <p:nvPr>
            <p:ph type="ftr" sz="quarter" idx="11"/>
          </p:nvPr>
        </p:nvSpPr>
        <p:spPr/>
        <p:txBody>
          <a:bodyPr/>
          <a:lstStyle/>
          <a:p>
            <a:r>
              <a:rPr lang="en-IN" sz="1600" dirty="0"/>
              <a:t>CSE101-Computer Programming</a:t>
            </a:r>
          </a:p>
        </p:txBody>
      </p:sp>
      <p:pic>
        <p:nvPicPr>
          <p:cNvPr id="5" name="Picture 4">
            <a:extLst>
              <a:ext uri="{FF2B5EF4-FFF2-40B4-BE49-F238E27FC236}">
                <a16:creationId xmlns:a16="http://schemas.microsoft.com/office/drawing/2014/main" id="{361D815A-9CE6-481A-9B21-E080686D23D8}"/>
              </a:ext>
            </a:extLst>
          </p:cNvPr>
          <p:cNvPicPr>
            <a:picLocks noChangeAspect="1"/>
          </p:cNvPicPr>
          <p:nvPr/>
        </p:nvPicPr>
        <p:blipFill>
          <a:blip r:embed="rId3"/>
          <a:stretch>
            <a:fillRect/>
          </a:stretch>
        </p:blipFill>
        <p:spPr>
          <a:xfrm>
            <a:off x="7642257" y="149192"/>
            <a:ext cx="1323975" cy="923925"/>
          </a:xfrm>
          <a:prstGeom prst="rect">
            <a:avLst/>
          </a:prstGeom>
        </p:spPr>
      </p:pic>
    </p:spTree>
    <p:extLst>
      <p:ext uri="{BB962C8B-B14F-4D97-AF65-F5344CB8AC3E}">
        <p14:creationId xmlns:p14="http://schemas.microsoft.com/office/powerpoint/2010/main" val="2348229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959"/>
              <a:buFont typeface="Calibri"/>
              <a:buNone/>
            </a:pPr>
            <a:r>
              <a:rPr lang="en-US" sz="2800" b="1" dirty="0"/>
              <a:t>C Program Development Environment</a:t>
            </a:r>
          </a:p>
        </p:txBody>
      </p:sp>
      <p:sp>
        <p:nvSpPr>
          <p:cNvPr id="64" name="Google Shape;64;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1560"/>
              <a:buNone/>
            </a:pPr>
            <a:r>
              <a:rPr lang="en-US" sz="2400" dirty="0">
                <a:latin typeface="Times New Roman"/>
                <a:ea typeface="Times New Roman"/>
                <a:cs typeface="Times New Roman"/>
                <a:sym typeface="Times New Roman"/>
              </a:rPr>
              <a:t>        C program goes through various phases such as:</a:t>
            </a:r>
            <a:endParaRPr lang="en-US" dirty="0"/>
          </a:p>
          <a:p>
            <a:pPr marL="669925" lvl="1" indent="-325438" algn="l" rtl="0">
              <a:lnSpc>
                <a:spcPct val="100000"/>
              </a:lnSpc>
              <a:spcBef>
                <a:spcPts val="480"/>
              </a:spcBef>
              <a:spcAft>
                <a:spcPts val="0"/>
              </a:spcAft>
              <a:buClr>
                <a:schemeClr val="accent2"/>
              </a:buClr>
              <a:buSzPts val="1440"/>
              <a:buFont typeface="Noto Sans Symbols"/>
              <a:buChar char="⮚"/>
            </a:pPr>
            <a:r>
              <a:rPr lang="en-US" sz="2400" dirty="0">
                <a:solidFill>
                  <a:schemeClr val="accent1"/>
                </a:solidFill>
                <a:latin typeface="Times New Roman"/>
                <a:ea typeface="Times New Roman"/>
                <a:cs typeface="Times New Roman"/>
                <a:sym typeface="Times New Roman"/>
              </a:rPr>
              <a:t>Creating a program with editor</a:t>
            </a:r>
            <a:endParaRPr lang="en-US" dirty="0">
              <a:solidFill>
                <a:schemeClr val="accent1"/>
              </a:solidFill>
            </a:endParaRPr>
          </a:p>
          <a:p>
            <a:pPr marL="669925" lvl="1" indent="-325438" algn="l" rtl="0">
              <a:lnSpc>
                <a:spcPct val="100000"/>
              </a:lnSpc>
              <a:spcBef>
                <a:spcPts val="480"/>
              </a:spcBef>
              <a:spcAft>
                <a:spcPts val="0"/>
              </a:spcAft>
              <a:buClr>
                <a:schemeClr val="accent2"/>
              </a:buClr>
              <a:buSzPts val="1440"/>
              <a:buFont typeface="Noto Sans Symbols"/>
              <a:buChar char="⮚"/>
            </a:pPr>
            <a:r>
              <a:rPr lang="en-US" sz="2400" dirty="0">
                <a:solidFill>
                  <a:schemeClr val="accent1"/>
                </a:solidFill>
                <a:latin typeface="Times New Roman"/>
                <a:ea typeface="Times New Roman"/>
                <a:cs typeface="Times New Roman"/>
                <a:sym typeface="Times New Roman"/>
              </a:rPr>
              <a:t>Execution of preprocessor program</a:t>
            </a:r>
            <a:endParaRPr lang="en-US" dirty="0">
              <a:solidFill>
                <a:schemeClr val="accent1"/>
              </a:solidFill>
            </a:endParaRPr>
          </a:p>
          <a:p>
            <a:pPr marL="669925" lvl="1" indent="-325438" algn="l" rtl="0">
              <a:lnSpc>
                <a:spcPct val="100000"/>
              </a:lnSpc>
              <a:spcBef>
                <a:spcPts val="480"/>
              </a:spcBef>
              <a:spcAft>
                <a:spcPts val="0"/>
              </a:spcAft>
              <a:buClr>
                <a:schemeClr val="accent2"/>
              </a:buClr>
              <a:buSzPts val="1440"/>
              <a:buFont typeface="Noto Sans Symbols"/>
              <a:buChar char="⮚"/>
            </a:pPr>
            <a:r>
              <a:rPr lang="en-US" sz="2400" dirty="0">
                <a:solidFill>
                  <a:schemeClr val="accent1"/>
                </a:solidFill>
                <a:latin typeface="Times New Roman"/>
                <a:ea typeface="Times New Roman"/>
                <a:cs typeface="Times New Roman"/>
                <a:sym typeface="Times New Roman"/>
              </a:rPr>
              <a:t>Compilation</a:t>
            </a:r>
            <a:endParaRPr lang="en-US" dirty="0">
              <a:solidFill>
                <a:schemeClr val="accent1"/>
              </a:solidFill>
            </a:endParaRPr>
          </a:p>
          <a:p>
            <a:pPr marL="669925" lvl="1" indent="-325438" algn="l" rtl="0">
              <a:lnSpc>
                <a:spcPct val="100000"/>
              </a:lnSpc>
              <a:spcBef>
                <a:spcPts val="480"/>
              </a:spcBef>
              <a:spcAft>
                <a:spcPts val="0"/>
              </a:spcAft>
              <a:buClr>
                <a:schemeClr val="accent2"/>
              </a:buClr>
              <a:buSzPts val="1440"/>
              <a:buFont typeface="Noto Sans Symbols"/>
              <a:buChar char="⮚"/>
            </a:pPr>
            <a:r>
              <a:rPr lang="en-US" sz="2400" dirty="0">
                <a:solidFill>
                  <a:schemeClr val="accent1"/>
                </a:solidFill>
                <a:latin typeface="Times New Roman"/>
                <a:ea typeface="Times New Roman"/>
                <a:cs typeface="Times New Roman"/>
                <a:sym typeface="Times New Roman"/>
              </a:rPr>
              <a:t>Assembly</a:t>
            </a:r>
            <a:endParaRPr lang="en-US" dirty="0">
              <a:solidFill>
                <a:schemeClr val="accent1"/>
              </a:solidFill>
            </a:endParaRPr>
          </a:p>
          <a:p>
            <a:pPr marL="669925" lvl="1" indent="-325438" algn="l" rtl="0">
              <a:lnSpc>
                <a:spcPct val="100000"/>
              </a:lnSpc>
              <a:spcBef>
                <a:spcPts val="480"/>
              </a:spcBef>
              <a:spcAft>
                <a:spcPts val="0"/>
              </a:spcAft>
              <a:buClr>
                <a:schemeClr val="accent2"/>
              </a:buClr>
              <a:buSzPts val="1440"/>
              <a:buFont typeface="Noto Sans Symbols"/>
              <a:buChar char="⮚"/>
            </a:pPr>
            <a:r>
              <a:rPr lang="en-US" sz="2400" dirty="0">
                <a:solidFill>
                  <a:schemeClr val="accent1"/>
                </a:solidFill>
                <a:latin typeface="Times New Roman"/>
                <a:ea typeface="Times New Roman"/>
                <a:cs typeface="Times New Roman"/>
                <a:sym typeface="Times New Roman"/>
              </a:rPr>
              <a:t>Linking</a:t>
            </a:r>
            <a:endParaRPr lang="en-US" dirty="0">
              <a:solidFill>
                <a:schemeClr val="accent1"/>
              </a:solidFill>
            </a:endParaRPr>
          </a:p>
          <a:p>
            <a:pPr marL="669925" lvl="1" indent="-325438" algn="l" rtl="0">
              <a:lnSpc>
                <a:spcPct val="100000"/>
              </a:lnSpc>
              <a:spcBef>
                <a:spcPts val="480"/>
              </a:spcBef>
              <a:spcAft>
                <a:spcPts val="0"/>
              </a:spcAft>
              <a:buClr>
                <a:schemeClr val="accent2"/>
              </a:buClr>
              <a:buSzPts val="1440"/>
              <a:buFont typeface="Noto Sans Symbols"/>
              <a:buChar char="⮚"/>
            </a:pPr>
            <a:r>
              <a:rPr lang="en-US" sz="2400" dirty="0">
                <a:solidFill>
                  <a:schemeClr val="accent1"/>
                </a:solidFill>
                <a:latin typeface="Times New Roman"/>
                <a:ea typeface="Times New Roman"/>
                <a:cs typeface="Times New Roman"/>
                <a:sym typeface="Times New Roman"/>
              </a:rPr>
              <a:t>Loading</a:t>
            </a:r>
            <a:endParaRPr lang="en-US" dirty="0">
              <a:solidFill>
                <a:schemeClr val="accent1"/>
              </a:solidFill>
            </a:endParaRPr>
          </a:p>
          <a:p>
            <a:pPr marL="669925" lvl="1" indent="-325438" algn="l" rtl="0">
              <a:lnSpc>
                <a:spcPct val="100000"/>
              </a:lnSpc>
              <a:spcBef>
                <a:spcPts val="480"/>
              </a:spcBef>
              <a:spcAft>
                <a:spcPts val="0"/>
              </a:spcAft>
              <a:buClr>
                <a:schemeClr val="accent2"/>
              </a:buClr>
              <a:buSzPts val="1440"/>
              <a:buFont typeface="Noto Sans Symbols"/>
              <a:buChar char="⮚"/>
            </a:pPr>
            <a:r>
              <a:rPr lang="en-US" sz="2400" dirty="0">
                <a:solidFill>
                  <a:schemeClr val="accent1"/>
                </a:solidFill>
                <a:latin typeface="Times New Roman"/>
                <a:ea typeface="Times New Roman"/>
                <a:cs typeface="Times New Roman"/>
                <a:sym typeface="Times New Roman"/>
              </a:rPr>
              <a:t>Executing </a:t>
            </a:r>
            <a:endParaRPr lang="en-US" sz="2400" dirty="0">
              <a:solidFill>
                <a:schemeClr val="accent1"/>
              </a:solidFill>
            </a:endParaRPr>
          </a:p>
        </p:txBody>
      </p:sp>
      <p:sp>
        <p:nvSpPr>
          <p:cNvPr id="5" name="Footer Placeholder 4">
            <a:extLst>
              <a:ext uri="{FF2B5EF4-FFF2-40B4-BE49-F238E27FC236}">
                <a16:creationId xmlns:a16="http://schemas.microsoft.com/office/drawing/2014/main" id="{B606A989-7F3E-4398-A5A1-DCCC16B01E42}"/>
              </a:ext>
            </a:extLst>
          </p:cNvPr>
          <p:cNvSpPr>
            <a:spLocks noGrp="1"/>
          </p:cNvSpPr>
          <p:nvPr>
            <p:ph type="ftr" sz="quarter" idx="11"/>
          </p:nvPr>
        </p:nvSpPr>
        <p:spPr/>
        <p:txBody>
          <a:bodyPr/>
          <a:lstStyle/>
          <a:p>
            <a:r>
              <a:rPr lang="en-IN" sz="1600" dirty="0"/>
              <a:t>CSE101-Computer Programming</a:t>
            </a:r>
          </a:p>
        </p:txBody>
      </p:sp>
      <p:pic>
        <p:nvPicPr>
          <p:cNvPr id="7" name="Picture 6">
            <a:extLst>
              <a:ext uri="{FF2B5EF4-FFF2-40B4-BE49-F238E27FC236}">
                <a16:creationId xmlns:a16="http://schemas.microsoft.com/office/drawing/2014/main" id="{6610F4ED-BF25-4FF5-9D4E-C4C06849037B}"/>
              </a:ext>
            </a:extLst>
          </p:cNvPr>
          <p:cNvPicPr>
            <a:picLocks noChangeAspect="1"/>
          </p:cNvPicPr>
          <p:nvPr/>
        </p:nvPicPr>
        <p:blipFill>
          <a:blip r:embed="rId3"/>
          <a:stretch>
            <a:fillRect/>
          </a:stretch>
        </p:blipFill>
        <p:spPr>
          <a:xfrm>
            <a:off x="7558282" y="103982"/>
            <a:ext cx="1323975" cy="923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641480" y="517234"/>
            <a:ext cx="8229600" cy="58377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ts val="4400"/>
              <a:buFont typeface="Calibri"/>
              <a:buNone/>
            </a:pPr>
            <a:r>
              <a:rPr lang="en-US" b="1" dirty="0"/>
              <a:t>Overview of phases</a:t>
            </a:r>
            <a:endParaRPr b="1" dirty="0"/>
          </a:p>
        </p:txBody>
      </p:sp>
      <p:sp>
        <p:nvSpPr>
          <p:cNvPr id="70" name="Google Shape;70;p4"/>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marL="0" lvl="0" indent="0" algn="l" rtl="0">
              <a:lnSpc>
                <a:spcPct val="80000"/>
              </a:lnSpc>
              <a:spcBef>
                <a:spcPts val="0"/>
              </a:spcBef>
              <a:spcAft>
                <a:spcPts val="0"/>
              </a:spcAft>
              <a:buClr>
                <a:schemeClr val="accent1"/>
              </a:buClr>
              <a:buSzPts val="2400"/>
              <a:buNone/>
            </a:pPr>
            <a:r>
              <a:rPr lang="en-US" sz="2400" dirty="0">
                <a:solidFill>
                  <a:schemeClr val="accent1"/>
                </a:solidFill>
              </a:rPr>
              <a:t>1. Source code is written in the text editor to generate .c extension file(also known as source code file)</a:t>
            </a:r>
            <a:endParaRPr sz="2400" dirty="0">
              <a:solidFill>
                <a:schemeClr val="accent1"/>
              </a:solidFill>
            </a:endParaRPr>
          </a:p>
          <a:p>
            <a:pPr marL="0" lvl="0" indent="0" algn="l" rtl="0">
              <a:lnSpc>
                <a:spcPct val="80000"/>
              </a:lnSpc>
              <a:spcBef>
                <a:spcPts val="480"/>
              </a:spcBef>
              <a:spcAft>
                <a:spcPts val="0"/>
              </a:spcAft>
              <a:buClr>
                <a:schemeClr val="accent1"/>
              </a:buClr>
              <a:buSzPts val="2400"/>
              <a:buNone/>
            </a:pPr>
            <a:r>
              <a:rPr lang="en-US" sz="2400" dirty="0">
                <a:solidFill>
                  <a:schemeClr val="accent1"/>
                </a:solidFill>
              </a:rPr>
              <a:t>2. Pre-processor works and generates Expanded Source Code file with extension (.I)</a:t>
            </a:r>
            <a:endParaRPr sz="2400" dirty="0">
              <a:solidFill>
                <a:schemeClr val="accent1"/>
              </a:solidFill>
            </a:endParaRPr>
          </a:p>
          <a:p>
            <a:pPr marL="0" lvl="0" indent="0" algn="l" rtl="0">
              <a:lnSpc>
                <a:spcPct val="80000"/>
              </a:lnSpc>
              <a:spcBef>
                <a:spcPts val="480"/>
              </a:spcBef>
              <a:spcAft>
                <a:spcPts val="0"/>
              </a:spcAft>
              <a:buSzPts val="2400"/>
              <a:buNone/>
            </a:pPr>
            <a:r>
              <a:rPr lang="en-US" sz="2400" dirty="0">
                <a:solidFill>
                  <a:schemeClr val="accent1"/>
                </a:solidFill>
              </a:rPr>
              <a:t>3. After this phase, compiler converts this expanded source code into assembly code and syntax errors are identified. The extension of the assembly code would be (.s)</a:t>
            </a:r>
            <a:endParaRPr sz="2400" dirty="0">
              <a:solidFill>
                <a:schemeClr val="accent1"/>
              </a:solidFill>
            </a:endParaRPr>
          </a:p>
          <a:p>
            <a:pPr marL="0" lvl="0" indent="0" algn="l" rtl="0">
              <a:lnSpc>
                <a:spcPct val="80000"/>
              </a:lnSpc>
              <a:spcBef>
                <a:spcPts val="480"/>
              </a:spcBef>
              <a:spcAft>
                <a:spcPts val="0"/>
              </a:spcAft>
              <a:buSzPts val="2400"/>
              <a:buNone/>
            </a:pPr>
            <a:r>
              <a:rPr lang="en-US" sz="2400" dirty="0">
                <a:solidFill>
                  <a:schemeClr val="accent1"/>
                </a:solidFill>
              </a:rPr>
              <a:t>4. This assembly code is then sent to the assembler, which converts the assembly code into object code.(.o/.obj)</a:t>
            </a:r>
            <a:endParaRPr sz="2400" dirty="0">
              <a:solidFill>
                <a:schemeClr val="accent1"/>
              </a:solidFill>
            </a:endParaRPr>
          </a:p>
          <a:p>
            <a:pPr marL="0" lvl="0" indent="0" algn="l" rtl="0">
              <a:lnSpc>
                <a:spcPct val="80000"/>
              </a:lnSpc>
              <a:spcBef>
                <a:spcPts val="480"/>
              </a:spcBef>
              <a:spcAft>
                <a:spcPts val="0"/>
              </a:spcAft>
              <a:buSzPts val="2400"/>
              <a:buNone/>
            </a:pPr>
            <a:r>
              <a:rPr lang="en-US" sz="2400" dirty="0">
                <a:solidFill>
                  <a:schemeClr val="accent1"/>
                </a:solidFill>
              </a:rPr>
              <a:t>5. After this phase, linker works and it combines the object file with library routines to generate the final executable file(.exe extension)</a:t>
            </a:r>
            <a:endParaRPr sz="2400" dirty="0">
              <a:solidFill>
                <a:schemeClr val="accent1"/>
              </a:solidFill>
            </a:endParaRPr>
          </a:p>
          <a:p>
            <a:pPr marL="0" lvl="0" indent="0" algn="l" rtl="0">
              <a:lnSpc>
                <a:spcPct val="80000"/>
              </a:lnSpc>
              <a:spcBef>
                <a:spcPts val="480"/>
              </a:spcBef>
              <a:spcAft>
                <a:spcPts val="0"/>
              </a:spcAft>
              <a:buClr>
                <a:schemeClr val="accent1"/>
              </a:buClr>
              <a:buSzPts val="2400"/>
              <a:buNone/>
            </a:pPr>
            <a:r>
              <a:rPr lang="en-US" sz="2400" dirty="0">
                <a:solidFill>
                  <a:schemeClr val="accent1"/>
                </a:solidFill>
              </a:rPr>
              <a:t>6. After this phase, loader loads the .exe file into RAM and CPU starts execution</a:t>
            </a:r>
            <a:endParaRPr sz="2400" dirty="0">
              <a:solidFill>
                <a:schemeClr val="accent1"/>
              </a:solidFill>
            </a:endParaRPr>
          </a:p>
          <a:p>
            <a:pPr marL="514350" lvl="0" indent="-361950" algn="l" rtl="0">
              <a:lnSpc>
                <a:spcPct val="80000"/>
              </a:lnSpc>
              <a:spcBef>
                <a:spcPts val="480"/>
              </a:spcBef>
              <a:spcAft>
                <a:spcPts val="0"/>
              </a:spcAft>
              <a:buClr>
                <a:schemeClr val="accent1"/>
              </a:buClr>
              <a:buSzPts val="2400"/>
              <a:buNone/>
            </a:pPr>
            <a:endParaRPr sz="2400" dirty="0"/>
          </a:p>
          <a:p>
            <a:pPr marL="514350" lvl="0" indent="-361950" algn="l" rtl="0">
              <a:lnSpc>
                <a:spcPct val="80000"/>
              </a:lnSpc>
              <a:spcBef>
                <a:spcPts val="480"/>
              </a:spcBef>
              <a:spcAft>
                <a:spcPts val="0"/>
              </a:spcAft>
              <a:buClr>
                <a:schemeClr val="accent1"/>
              </a:buClr>
              <a:buSzPts val="2400"/>
              <a:buNone/>
            </a:pPr>
            <a:endParaRPr sz="2400" dirty="0"/>
          </a:p>
          <a:p>
            <a:pPr marL="514350" lvl="0" indent="-311150" algn="l" rtl="0">
              <a:lnSpc>
                <a:spcPct val="80000"/>
              </a:lnSpc>
              <a:spcBef>
                <a:spcPts val="640"/>
              </a:spcBef>
              <a:spcAft>
                <a:spcPts val="0"/>
              </a:spcAft>
              <a:buClr>
                <a:schemeClr val="accent1"/>
              </a:buClr>
              <a:buSzPts val="3200"/>
              <a:buNone/>
            </a:pPr>
            <a:endParaRPr dirty="0"/>
          </a:p>
        </p:txBody>
      </p:sp>
      <p:sp>
        <p:nvSpPr>
          <p:cNvPr id="2" name="Footer Placeholder 1">
            <a:extLst>
              <a:ext uri="{FF2B5EF4-FFF2-40B4-BE49-F238E27FC236}">
                <a16:creationId xmlns:a16="http://schemas.microsoft.com/office/drawing/2014/main" id="{60A0E713-5691-4D02-AA5F-8DB555C44F25}"/>
              </a:ext>
            </a:extLst>
          </p:cNvPr>
          <p:cNvSpPr>
            <a:spLocks noGrp="1"/>
          </p:cNvSpPr>
          <p:nvPr>
            <p:ph type="ftr" sz="quarter" idx="11"/>
          </p:nvPr>
        </p:nvSpPr>
        <p:spPr/>
        <p:txBody>
          <a:bodyPr/>
          <a:lstStyle/>
          <a:p>
            <a:r>
              <a:rPr lang="en-IN" sz="1600" dirty="0"/>
              <a:t>CSE101-Computer Programming</a:t>
            </a:r>
          </a:p>
        </p:txBody>
      </p:sp>
      <p:pic>
        <p:nvPicPr>
          <p:cNvPr id="4" name="Picture 3">
            <a:extLst>
              <a:ext uri="{FF2B5EF4-FFF2-40B4-BE49-F238E27FC236}">
                <a16:creationId xmlns:a16="http://schemas.microsoft.com/office/drawing/2014/main" id="{A78BF672-7D12-4DF6-943A-CC31FB1BB25D}"/>
              </a:ext>
            </a:extLst>
          </p:cNvPr>
          <p:cNvPicPr>
            <a:picLocks noChangeAspect="1"/>
          </p:cNvPicPr>
          <p:nvPr/>
        </p:nvPicPr>
        <p:blipFill>
          <a:blip r:embed="rId3"/>
          <a:stretch>
            <a:fillRect/>
          </a:stretch>
        </p:blipFill>
        <p:spPr>
          <a:xfrm>
            <a:off x="7744894" y="77431"/>
            <a:ext cx="1323975" cy="923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75" name="Google Shape;75;p5"/>
          <p:cNvGrpSpPr/>
          <p:nvPr/>
        </p:nvGrpSpPr>
        <p:grpSpPr>
          <a:xfrm>
            <a:off x="435475" y="653152"/>
            <a:ext cx="8062606" cy="5884996"/>
            <a:chOff x="2638" y="762"/>
            <a:chExt cx="2984" cy="3509"/>
          </a:xfrm>
        </p:grpSpPr>
        <p:sp>
          <p:nvSpPr>
            <p:cNvPr id="76" name="Google Shape;76;p5"/>
            <p:cNvSpPr/>
            <p:nvPr/>
          </p:nvSpPr>
          <p:spPr>
            <a:xfrm>
              <a:off x="2638" y="2381"/>
              <a:ext cx="756" cy="288"/>
            </a:xfrm>
            <a:custGeom>
              <a:avLst/>
              <a:gdLst/>
              <a:ahLst/>
              <a:cxnLst/>
              <a:rect l="l" t="t" r="r" b="b"/>
              <a:pathLst>
                <a:path w="20000" h="20000" extrusionOk="0">
                  <a:moveTo>
                    <a:pt x="19988" y="0"/>
                  </a:moveTo>
                  <a:lnTo>
                    <a:pt x="19988" y="19972"/>
                  </a:lnTo>
                  <a:lnTo>
                    <a:pt x="0" y="19972"/>
                  </a:lnTo>
                  <a:lnTo>
                    <a:pt x="0" y="0"/>
                  </a:lnTo>
                  <a:lnTo>
                    <a:pt x="19988"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5"/>
            <p:cNvSpPr/>
            <p:nvPr/>
          </p:nvSpPr>
          <p:spPr>
            <a:xfrm>
              <a:off x="2638" y="1545"/>
              <a:ext cx="756" cy="517"/>
            </a:xfrm>
            <a:custGeom>
              <a:avLst/>
              <a:gdLst/>
              <a:ahLst/>
              <a:cxnLst/>
              <a:rect l="l" t="t" r="r" b="b"/>
              <a:pathLst>
                <a:path w="20000" h="20000" extrusionOk="0">
                  <a:moveTo>
                    <a:pt x="19988" y="0"/>
                  </a:moveTo>
                  <a:lnTo>
                    <a:pt x="19988" y="19972"/>
                  </a:lnTo>
                  <a:lnTo>
                    <a:pt x="0" y="19972"/>
                  </a:lnTo>
                  <a:lnTo>
                    <a:pt x="0" y="0"/>
                  </a:lnTo>
                  <a:lnTo>
                    <a:pt x="19988"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 name="Google Shape;78;p5"/>
            <p:cNvSpPr/>
            <p:nvPr/>
          </p:nvSpPr>
          <p:spPr>
            <a:xfrm>
              <a:off x="2639" y="2385"/>
              <a:ext cx="750" cy="300"/>
            </a:xfrm>
            <a:custGeom>
              <a:avLst/>
              <a:gdLst/>
              <a:ahLst/>
              <a:cxnLst/>
              <a:rect l="l" t="t" r="r" b="b"/>
              <a:pathLst>
                <a:path w="20000" h="20000" extrusionOk="0">
                  <a:moveTo>
                    <a:pt x="19988" y="0"/>
                  </a:moveTo>
                  <a:lnTo>
                    <a:pt x="19988" y="19972"/>
                  </a:lnTo>
                  <a:lnTo>
                    <a:pt x="0" y="19972"/>
                  </a:lnTo>
                  <a:lnTo>
                    <a:pt x="0" y="0"/>
                  </a:lnTo>
                  <a:lnTo>
                    <a:pt x="19988"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 name="Google Shape;79;p5"/>
            <p:cNvSpPr/>
            <p:nvPr/>
          </p:nvSpPr>
          <p:spPr>
            <a:xfrm>
              <a:off x="2844" y="2472"/>
              <a:ext cx="342" cy="1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Loader</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80" name="Google Shape;80;p5"/>
            <p:cNvSpPr/>
            <p:nvPr/>
          </p:nvSpPr>
          <p:spPr>
            <a:xfrm>
              <a:off x="3396" y="912"/>
              <a:ext cx="324" cy="0"/>
            </a:xfrm>
            <a:custGeom>
              <a:avLst/>
              <a:gdLst/>
              <a:ahLst/>
              <a:cxnLst/>
              <a:rect l="l" t="t" r="r" b="b"/>
              <a:pathLst>
                <a:path w="20000" h="20000" extrusionOk="0">
                  <a:moveTo>
                    <a:pt x="19972" y="0"/>
                  </a:moveTo>
                  <a:lnTo>
                    <a:pt x="0" y="0"/>
                  </a:lnTo>
                </a:path>
              </a:pathLst>
            </a:custGeom>
            <a:solidFill>
              <a:srgbClr val="000000"/>
            </a:solidFill>
            <a:ln w="9525" cap="flat" cmpd="sng">
              <a:solidFill>
                <a:schemeClr val="accent2"/>
              </a:solidFill>
              <a:prstDash val="solid"/>
              <a:round/>
              <a:headEnd type="triangl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5"/>
            <p:cNvSpPr/>
            <p:nvPr/>
          </p:nvSpPr>
          <p:spPr>
            <a:xfrm>
              <a:off x="3396" y="1305"/>
              <a:ext cx="324" cy="0"/>
            </a:xfrm>
            <a:custGeom>
              <a:avLst/>
              <a:gdLst/>
              <a:ahLst/>
              <a:cxnLst/>
              <a:rect l="l" t="t" r="r" b="b"/>
              <a:pathLst>
                <a:path w="20000" h="20000" extrusionOk="0">
                  <a:moveTo>
                    <a:pt x="19972" y="0"/>
                  </a:moveTo>
                  <a:lnTo>
                    <a:pt x="0" y="0"/>
                  </a:lnTo>
                </a:path>
              </a:pathLst>
            </a:custGeom>
            <a:solidFill>
              <a:srgbClr val="000000"/>
            </a:solidFill>
            <a:ln w="9525" cap="flat" cmpd="sng">
              <a:solidFill>
                <a:schemeClr val="accent2"/>
              </a:solidFill>
              <a:prstDash val="solid"/>
              <a:round/>
              <a:headEnd type="triangl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5"/>
            <p:cNvSpPr/>
            <p:nvPr/>
          </p:nvSpPr>
          <p:spPr>
            <a:xfrm>
              <a:off x="3396" y="2525"/>
              <a:ext cx="324" cy="0"/>
            </a:xfrm>
            <a:custGeom>
              <a:avLst/>
              <a:gdLst/>
              <a:ahLst/>
              <a:cxnLst/>
              <a:rect l="l" t="t" r="r" b="b"/>
              <a:pathLst>
                <a:path w="20000" h="20000" extrusionOk="0">
                  <a:moveTo>
                    <a:pt x="19972" y="0"/>
                  </a:moveTo>
                  <a:lnTo>
                    <a:pt x="0" y="0"/>
                  </a:lnTo>
                </a:path>
              </a:pathLst>
            </a:custGeom>
            <a:solidFill>
              <a:srgbClr val="000000"/>
            </a:solidFill>
            <a:ln w="9525" cap="flat" cmpd="sng">
              <a:solidFill>
                <a:schemeClr val="accent2"/>
              </a:solidFill>
              <a:prstDash val="solid"/>
              <a:round/>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5"/>
            <p:cNvSpPr/>
            <p:nvPr/>
          </p:nvSpPr>
          <p:spPr>
            <a:xfrm>
              <a:off x="3653" y="2310"/>
              <a:ext cx="592" cy="190"/>
            </a:xfrm>
            <a:prstGeom prst="rect">
              <a:avLst/>
            </a:prstGeom>
            <a:noFill/>
            <a:ln>
              <a:noFill/>
            </a:ln>
          </p:spPr>
          <p:txBody>
            <a:bodyPr spcFirstLastPara="1" wrap="square" lIns="0" tIns="0" rIns="0" bIns="0" anchor="t" anchorCtr="0">
              <a:noAutofit/>
            </a:bodyPr>
            <a:lstStyle/>
            <a:p>
              <a:pPr marL="0" marR="0" lvl="0" indent="22860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Times New Roman"/>
                  <a:ea typeface="Times New Roman"/>
                  <a:cs typeface="Times New Roman"/>
                  <a:sym typeface="Times New Roman"/>
                </a:rPr>
                <a:t>Primary Memory</a:t>
              </a:r>
              <a:endParaRPr sz="1300" b="0" i="0" u="none" strike="noStrike" cap="none">
                <a:solidFill>
                  <a:schemeClr val="dk1"/>
                </a:solidFill>
                <a:latin typeface="Times New Roman"/>
                <a:ea typeface="Times New Roman"/>
                <a:cs typeface="Times New Roman"/>
                <a:sym typeface="Times New Roman"/>
              </a:endParaRPr>
            </a:p>
            <a:p>
              <a:pPr marL="0" marR="0" lvl="0" indent="22860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Times New Roman"/>
                <a:ea typeface="Times New Roman"/>
                <a:cs typeface="Times New Roman"/>
                <a:sym typeface="Times New Roman"/>
              </a:endParaRPr>
            </a:p>
          </p:txBody>
        </p:sp>
        <p:sp>
          <p:nvSpPr>
            <p:cNvPr id="84" name="Google Shape;84;p5"/>
            <p:cNvSpPr/>
            <p:nvPr/>
          </p:nvSpPr>
          <p:spPr>
            <a:xfrm>
              <a:off x="3396" y="3533"/>
              <a:ext cx="324" cy="0"/>
            </a:xfrm>
            <a:custGeom>
              <a:avLst/>
              <a:gdLst/>
              <a:ahLst/>
              <a:cxnLst/>
              <a:rect l="l" t="t" r="r" b="b"/>
              <a:pathLst>
                <a:path w="20000" h="20000" extrusionOk="0">
                  <a:moveTo>
                    <a:pt x="19972" y="0"/>
                  </a:moveTo>
                  <a:lnTo>
                    <a:pt x="0" y="0"/>
                  </a:lnTo>
                </a:path>
              </a:pathLst>
            </a:custGeom>
            <a:noFill/>
            <a:ln w="9525" cap="flat" cmpd="sng">
              <a:solidFill>
                <a:schemeClr val="accent2"/>
              </a:solidFill>
              <a:prstDash val="solid"/>
              <a:round/>
              <a:headEnd type="triangl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85" name="Google Shape;85;p5"/>
            <p:cNvGrpSpPr/>
            <p:nvPr/>
          </p:nvGrpSpPr>
          <p:grpSpPr>
            <a:xfrm>
              <a:off x="4260" y="2304"/>
              <a:ext cx="108" cy="959"/>
              <a:chOff x="0" y="0"/>
              <a:chExt cx="19999" cy="19999"/>
            </a:xfrm>
          </p:grpSpPr>
          <p:sp>
            <p:nvSpPr>
              <p:cNvPr id="86" name="Google Shape;86;p5"/>
              <p:cNvSpPr/>
              <p:nvPr/>
            </p:nvSpPr>
            <p:spPr>
              <a:xfrm>
                <a:off x="0" y="0"/>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5"/>
              <p:cNvSpPr/>
              <p:nvPr/>
            </p:nvSpPr>
            <p:spPr>
              <a:xfrm rot="10800000" flipH="1">
                <a:off x="0" y="14993"/>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5"/>
              <p:cNvSpPr/>
              <p:nvPr/>
            </p:nvSpPr>
            <p:spPr>
              <a:xfrm flipH="1">
                <a:off x="9958" y="9995"/>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5"/>
              <p:cNvSpPr/>
              <p:nvPr/>
            </p:nvSpPr>
            <p:spPr>
              <a:xfrm rot="10800000">
                <a:off x="9958" y="4998"/>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0" name="Google Shape;90;p5"/>
            <p:cNvGrpSpPr/>
            <p:nvPr/>
          </p:nvGrpSpPr>
          <p:grpSpPr>
            <a:xfrm>
              <a:off x="4260" y="3312"/>
              <a:ext cx="108" cy="959"/>
              <a:chOff x="0" y="0"/>
              <a:chExt cx="19999" cy="19999"/>
            </a:xfrm>
          </p:grpSpPr>
          <p:sp>
            <p:nvSpPr>
              <p:cNvPr id="91" name="Google Shape;91;p5"/>
              <p:cNvSpPr/>
              <p:nvPr/>
            </p:nvSpPr>
            <p:spPr>
              <a:xfrm>
                <a:off x="0" y="0"/>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5"/>
              <p:cNvSpPr/>
              <p:nvPr/>
            </p:nvSpPr>
            <p:spPr>
              <a:xfrm rot="10800000" flipH="1">
                <a:off x="0" y="14993"/>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5"/>
              <p:cNvSpPr/>
              <p:nvPr/>
            </p:nvSpPr>
            <p:spPr>
              <a:xfrm flipH="1">
                <a:off x="9958" y="9995"/>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5"/>
              <p:cNvSpPr/>
              <p:nvPr/>
            </p:nvSpPr>
            <p:spPr>
              <a:xfrm rot="10800000">
                <a:off x="9958" y="4998"/>
                <a:ext cx="10041" cy="5006"/>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5" name="Google Shape;95;p5"/>
            <p:cNvGrpSpPr/>
            <p:nvPr/>
          </p:nvGrpSpPr>
          <p:grpSpPr>
            <a:xfrm>
              <a:off x="4260" y="768"/>
              <a:ext cx="108" cy="287"/>
              <a:chOff x="0" y="0"/>
              <a:chExt cx="19999" cy="20001"/>
            </a:xfrm>
          </p:grpSpPr>
          <p:sp>
            <p:nvSpPr>
              <p:cNvPr id="96" name="Google Shape;96;p5"/>
              <p:cNvSpPr/>
              <p:nvPr/>
            </p:nvSpPr>
            <p:spPr>
              <a:xfrm>
                <a:off x="0" y="0"/>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5"/>
              <p:cNvSpPr/>
              <p:nvPr/>
            </p:nvSpPr>
            <p:spPr>
              <a:xfrm rot="10800000" flipH="1">
                <a:off x="0" y="14980"/>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5"/>
              <p:cNvSpPr/>
              <p:nvPr/>
            </p:nvSpPr>
            <p:spPr>
              <a:xfrm flipH="1">
                <a:off x="9958" y="9987"/>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5"/>
              <p:cNvSpPr/>
              <p:nvPr/>
            </p:nvSpPr>
            <p:spPr>
              <a:xfrm rot="10800000">
                <a:off x="9958" y="4993"/>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0" name="Google Shape;100;p5"/>
            <p:cNvSpPr/>
            <p:nvPr/>
          </p:nvSpPr>
          <p:spPr>
            <a:xfrm>
              <a:off x="4260" y="1155"/>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5"/>
            <p:cNvSpPr/>
            <p:nvPr/>
          </p:nvSpPr>
          <p:spPr>
            <a:xfrm rot="10800000" flipH="1">
              <a:off x="4260" y="1371"/>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 name="Google Shape;102;p5"/>
            <p:cNvSpPr/>
            <p:nvPr/>
          </p:nvSpPr>
          <p:spPr>
            <a:xfrm flipH="1">
              <a:off x="4314" y="1299"/>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5"/>
            <p:cNvSpPr/>
            <p:nvPr/>
          </p:nvSpPr>
          <p:spPr>
            <a:xfrm rot="10800000">
              <a:off x="4314" y="1227"/>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 name="Google Shape;104;p5"/>
            <p:cNvSpPr/>
            <p:nvPr/>
          </p:nvSpPr>
          <p:spPr>
            <a:xfrm>
              <a:off x="4419" y="787"/>
              <a:ext cx="1149" cy="30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a:ea typeface="Times"/>
                  <a:cs typeface="Times"/>
                  <a:sym typeface="Times"/>
                </a:rPr>
                <a:t>Program is created in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a:ea typeface="Times"/>
                  <a:cs typeface="Times"/>
                  <a:sym typeface="Times"/>
                </a:rPr>
                <a:t>the editor and stored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a:ea typeface="Times"/>
                  <a:cs typeface="Times"/>
                  <a:sym typeface="Times"/>
                </a:rPr>
                <a:t>on disk.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
          <p:nvSpPr>
            <p:cNvPr id="105" name="Google Shape;105;p5"/>
            <p:cNvSpPr/>
            <p:nvPr/>
          </p:nvSpPr>
          <p:spPr>
            <a:xfrm>
              <a:off x="4419" y="1218"/>
              <a:ext cx="1149" cy="191"/>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Preprocessor program</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processes the code.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Times New Roman"/>
                <a:ea typeface="Times New Roman"/>
                <a:cs typeface="Times New Roman"/>
                <a:sym typeface="Times New Roman"/>
              </a:endParaRPr>
            </a:p>
          </p:txBody>
        </p:sp>
        <p:sp>
          <p:nvSpPr>
            <p:cNvPr id="106" name="Google Shape;106;p5"/>
            <p:cNvSpPr/>
            <p:nvPr/>
          </p:nvSpPr>
          <p:spPr>
            <a:xfrm>
              <a:off x="4422" y="2703"/>
              <a:ext cx="1149" cy="479"/>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a:ea typeface="Times"/>
                  <a:cs typeface="Times"/>
                  <a:sym typeface="Times"/>
                </a:rPr>
                <a:t>Loader puts program in memory.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imes New Roman"/>
                <a:ea typeface="Times New Roman"/>
                <a:cs typeface="Times New Roman"/>
                <a:sym typeface="Times New Roman"/>
              </a:endParaRPr>
            </a:p>
          </p:txBody>
        </p:sp>
        <p:sp>
          <p:nvSpPr>
            <p:cNvPr id="107" name="Google Shape;107;p5"/>
            <p:cNvSpPr/>
            <p:nvPr/>
          </p:nvSpPr>
          <p:spPr>
            <a:xfrm>
              <a:off x="4419" y="3518"/>
              <a:ext cx="1149" cy="579"/>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CPU takes each</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instruction and</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executes it, possibly</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storing new data</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values as the program</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executes.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Times New Roman"/>
                <a:ea typeface="Times New Roman"/>
                <a:cs typeface="Times New Roman"/>
                <a:sym typeface="Times New Roman"/>
              </a:endParaRPr>
            </a:p>
          </p:txBody>
        </p:sp>
        <p:sp>
          <p:nvSpPr>
            <p:cNvPr id="108" name="Google Shape;108;p5"/>
            <p:cNvSpPr/>
            <p:nvPr/>
          </p:nvSpPr>
          <p:spPr>
            <a:xfrm>
              <a:off x="2638" y="1545"/>
              <a:ext cx="756" cy="258"/>
            </a:xfrm>
            <a:custGeom>
              <a:avLst/>
              <a:gdLst/>
              <a:ahLst/>
              <a:cxnLst/>
              <a:rect l="l" t="t" r="r" b="b"/>
              <a:pathLst>
                <a:path w="20000" h="20000" extrusionOk="0">
                  <a:moveTo>
                    <a:pt x="19988" y="0"/>
                  </a:moveTo>
                  <a:lnTo>
                    <a:pt x="19988" y="19972"/>
                  </a:lnTo>
                  <a:lnTo>
                    <a:pt x="0" y="19972"/>
                  </a:lnTo>
                  <a:lnTo>
                    <a:pt x="0" y="0"/>
                  </a:lnTo>
                  <a:lnTo>
                    <a:pt x="19988"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5"/>
            <p:cNvSpPr/>
            <p:nvPr/>
          </p:nvSpPr>
          <p:spPr>
            <a:xfrm>
              <a:off x="2790" y="1563"/>
              <a:ext cx="450" cy="1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imes New Roman"/>
                  <a:ea typeface="Times New Roman"/>
                  <a:cs typeface="Times New Roman"/>
                  <a:sym typeface="Times New Roman"/>
                </a:rPr>
                <a:t>Compiler Assembler</a:t>
              </a:r>
              <a:endParaRPr sz="14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10" name="Google Shape;110;p5"/>
            <p:cNvSpPr/>
            <p:nvPr/>
          </p:nvSpPr>
          <p:spPr>
            <a:xfrm>
              <a:off x="3396" y="1689"/>
              <a:ext cx="324" cy="0"/>
            </a:xfrm>
            <a:custGeom>
              <a:avLst/>
              <a:gdLst/>
              <a:ahLst/>
              <a:cxnLst/>
              <a:rect l="l" t="t" r="r" b="b"/>
              <a:pathLst>
                <a:path w="20000" h="20000" extrusionOk="0">
                  <a:moveTo>
                    <a:pt x="19972" y="0"/>
                  </a:moveTo>
                  <a:lnTo>
                    <a:pt x="0" y="0"/>
                  </a:lnTo>
                </a:path>
              </a:pathLst>
            </a:custGeom>
            <a:noFill/>
            <a:ln w="9525" cap="flat" cmpd="sng">
              <a:solidFill>
                <a:schemeClr val="accent2"/>
              </a:solidFill>
              <a:prstDash val="solid"/>
              <a:round/>
              <a:headEnd type="triangl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11" name="Google Shape;111;p5"/>
            <p:cNvGrpSpPr/>
            <p:nvPr/>
          </p:nvGrpSpPr>
          <p:grpSpPr>
            <a:xfrm>
              <a:off x="4260" y="1538"/>
              <a:ext cx="108" cy="287"/>
              <a:chOff x="0" y="0"/>
              <a:chExt cx="19999" cy="20001"/>
            </a:xfrm>
          </p:grpSpPr>
          <p:sp>
            <p:nvSpPr>
              <p:cNvPr id="112" name="Google Shape;112;p5"/>
              <p:cNvSpPr/>
              <p:nvPr/>
            </p:nvSpPr>
            <p:spPr>
              <a:xfrm>
                <a:off x="0" y="0"/>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5"/>
              <p:cNvSpPr/>
              <p:nvPr/>
            </p:nvSpPr>
            <p:spPr>
              <a:xfrm rot="10800000" flipH="1">
                <a:off x="0" y="14980"/>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5"/>
              <p:cNvSpPr/>
              <p:nvPr/>
            </p:nvSpPr>
            <p:spPr>
              <a:xfrm flipH="1">
                <a:off x="9958" y="9987"/>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5"/>
              <p:cNvSpPr/>
              <p:nvPr/>
            </p:nvSpPr>
            <p:spPr>
              <a:xfrm rot="10800000">
                <a:off x="9958" y="4993"/>
                <a:ext cx="10041" cy="5021"/>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6" name="Google Shape;116;p5"/>
            <p:cNvSpPr/>
            <p:nvPr/>
          </p:nvSpPr>
          <p:spPr>
            <a:xfrm>
              <a:off x="4419" y="1520"/>
              <a:ext cx="1149" cy="304"/>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Compiler</a:t>
              </a:r>
              <a:r>
                <a:rPr lang="en-US" sz="1400" dirty="0">
                  <a:solidFill>
                    <a:schemeClr val="dk1"/>
                  </a:solidFill>
                  <a:latin typeface="Times"/>
                  <a:ea typeface="Times"/>
                  <a:cs typeface="Times"/>
                  <a:sym typeface="Times"/>
                </a:rPr>
                <a:t> compiles the code and creates assembly code and further a</a:t>
              </a:r>
              <a:r>
                <a:rPr lang="en-US" sz="1400" b="0" i="0" u="none" strike="noStrike" cap="none" dirty="0">
                  <a:solidFill>
                    <a:schemeClr val="dk1"/>
                  </a:solidFill>
                  <a:latin typeface="Times"/>
                  <a:ea typeface="Times"/>
                  <a:cs typeface="Times"/>
                  <a:sym typeface="Times"/>
                </a:rPr>
                <a:t>ssembler creates</a:t>
              </a:r>
              <a:r>
                <a:rPr lang="en-US" sz="1400" dirty="0"/>
                <a:t> </a:t>
              </a:r>
              <a:r>
                <a:rPr lang="en-US" sz="1400" b="0" i="0" u="none" strike="noStrike" cap="none" dirty="0">
                  <a:solidFill>
                    <a:schemeClr val="dk1"/>
                  </a:solidFill>
                  <a:latin typeface="Times"/>
                  <a:ea typeface="Times"/>
                  <a:cs typeface="Times"/>
                  <a:sym typeface="Times"/>
                </a:rPr>
                <a:t>object code and stores</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it on disk.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Times New Roman"/>
                <a:ea typeface="Times New Roman"/>
                <a:cs typeface="Times New Roman"/>
                <a:sym typeface="Times New Roman"/>
              </a:endParaRPr>
            </a:p>
          </p:txBody>
        </p:sp>
        <p:sp>
          <p:nvSpPr>
            <p:cNvPr id="117" name="Google Shape;117;p5"/>
            <p:cNvSpPr/>
            <p:nvPr/>
          </p:nvSpPr>
          <p:spPr>
            <a:xfrm>
              <a:off x="3396" y="2072"/>
              <a:ext cx="324" cy="0"/>
            </a:xfrm>
            <a:custGeom>
              <a:avLst/>
              <a:gdLst/>
              <a:ahLst/>
              <a:cxnLst/>
              <a:rect l="l" t="t" r="r" b="b"/>
              <a:pathLst>
                <a:path w="20000" h="20000" extrusionOk="0">
                  <a:moveTo>
                    <a:pt x="19972" y="0"/>
                  </a:moveTo>
                  <a:lnTo>
                    <a:pt x="0" y="0"/>
                  </a:lnTo>
                </a:path>
              </a:pathLst>
            </a:custGeom>
            <a:noFill/>
            <a:ln w="9525" cap="flat" cmpd="sng">
              <a:solidFill>
                <a:schemeClr val="accent2"/>
              </a:solidFill>
              <a:prstDash val="solid"/>
              <a:round/>
              <a:headEnd type="triangle" w="med" len="med"/>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5"/>
            <p:cNvSpPr/>
            <p:nvPr/>
          </p:nvSpPr>
          <p:spPr>
            <a:xfrm>
              <a:off x="4260" y="1921"/>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5"/>
            <p:cNvSpPr/>
            <p:nvPr/>
          </p:nvSpPr>
          <p:spPr>
            <a:xfrm rot="10800000" flipH="1">
              <a:off x="4260" y="2137"/>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5"/>
            <p:cNvSpPr/>
            <p:nvPr/>
          </p:nvSpPr>
          <p:spPr>
            <a:xfrm flipH="1">
              <a:off x="4314" y="2065"/>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5"/>
            <p:cNvSpPr/>
            <p:nvPr/>
          </p:nvSpPr>
          <p:spPr>
            <a:xfrm rot="10800000">
              <a:off x="4314" y="1993"/>
              <a:ext cx="54" cy="72"/>
            </a:xfrm>
            <a:custGeom>
              <a:avLst/>
              <a:gdLst/>
              <a:ahLst/>
              <a:cxnLst/>
              <a:rect l="l" t="t" r="r" b="b"/>
              <a:pathLst>
                <a:path w="21600" h="21600" fill="none" extrusionOk="0">
                  <a:moveTo>
                    <a:pt x="-1" y="0"/>
                  </a:moveTo>
                  <a:cubicBezTo>
                    <a:pt x="11929" y="0"/>
                    <a:pt x="21600" y="9670"/>
                    <a:pt x="21600" y="21600"/>
                  </a:cubicBezTo>
                </a:path>
                <a:path w="21600" h="21600" extrusionOk="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5"/>
            <p:cNvSpPr/>
            <p:nvPr/>
          </p:nvSpPr>
          <p:spPr>
            <a:xfrm>
              <a:off x="4422" y="2004"/>
              <a:ext cx="1200" cy="600"/>
            </a:xfrm>
            <a:prstGeom prst="rect">
              <a:avLst/>
            </a:prstGeom>
            <a:noFill/>
            <a:ln>
              <a:noFill/>
            </a:ln>
          </p:spPr>
          <p:txBody>
            <a:bodyPr spcFirstLastPara="1" wrap="square" lIns="0" tIns="0" rIns="0" bIns="0" anchor="t" anchorCtr="0">
              <a:noAutofit/>
            </a:bodyPr>
            <a:lstStyle/>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Linker links the object</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a:ea typeface="Times"/>
                  <a:cs typeface="Times"/>
                  <a:sym typeface="Times"/>
                </a:rPr>
                <a:t>code with the libraries,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Times New Roman"/>
                <a:ea typeface="Times New Roman"/>
                <a:cs typeface="Times New Roman"/>
                <a:sym typeface="Times New Roman"/>
              </a:endParaRPr>
            </a:p>
          </p:txBody>
        </p:sp>
        <p:grpSp>
          <p:nvGrpSpPr>
            <p:cNvPr id="123" name="Google Shape;123;p5"/>
            <p:cNvGrpSpPr/>
            <p:nvPr/>
          </p:nvGrpSpPr>
          <p:grpSpPr>
            <a:xfrm>
              <a:off x="2638" y="762"/>
              <a:ext cx="756" cy="288"/>
              <a:chOff x="0" y="0"/>
              <a:chExt cx="20000" cy="20000"/>
            </a:xfrm>
          </p:grpSpPr>
          <p:sp>
            <p:nvSpPr>
              <p:cNvPr id="124" name="Google Shape;124;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5" name="Google Shape;125;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 name="Google Shape;126;p5"/>
              <p:cNvSpPr/>
              <p:nvPr/>
            </p:nvSpPr>
            <p:spPr>
              <a:xfrm>
                <a:off x="5464" y="6306"/>
                <a:ext cx="9060" cy="780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Editor</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grpSp>
        <p:grpSp>
          <p:nvGrpSpPr>
            <p:cNvPr id="127" name="Google Shape;127;p5"/>
            <p:cNvGrpSpPr/>
            <p:nvPr/>
          </p:nvGrpSpPr>
          <p:grpSpPr>
            <a:xfrm>
              <a:off x="2638" y="1161"/>
              <a:ext cx="756" cy="288"/>
              <a:chOff x="0" y="0"/>
              <a:chExt cx="20000" cy="20000"/>
            </a:xfrm>
          </p:grpSpPr>
          <p:sp>
            <p:nvSpPr>
              <p:cNvPr id="128" name="Google Shape;128;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29" name="Google Shape;129;p5"/>
              <p:cNvGrpSpPr/>
              <p:nvPr/>
            </p:nvGrpSpPr>
            <p:grpSpPr>
              <a:xfrm>
                <a:off x="0" y="0"/>
                <a:ext cx="20000" cy="20000"/>
                <a:chOff x="0" y="0"/>
                <a:chExt cx="20000" cy="20000"/>
              </a:xfrm>
            </p:grpSpPr>
            <p:sp>
              <p:nvSpPr>
                <p:cNvPr id="130" name="Google Shape;130;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5"/>
                <p:cNvSpPr/>
                <p:nvPr/>
              </p:nvSpPr>
              <p:spPr>
                <a:xfrm>
                  <a:off x="1179" y="5861"/>
                  <a:ext cx="17631" cy="780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Preprocessor</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grpSp>
        </p:grpSp>
        <p:grpSp>
          <p:nvGrpSpPr>
            <p:cNvPr id="132" name="Google Shape;132;p5"/>
            <p:cNvGrpSpPr/>
            <p:nvPr/>
          </p:nvGrpSpPr>
          <p:grpSpPr>
            <a:xfrm>
              <a:off x="2638" y="1928"/>
              <a:ext cx="756" cy="288"/>
              <a:chOff x="0" y="0"/>
              <a:chExt cx="20000" cy="20000"/>
            </a:xfrm>
          </p:grpSpPr>
          <p:sp>
            <p:nvSpPr>
              <p:cNvPr id="133" name="Google Shape;133;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34" name="Google Shape;134;p5"/>
              <p:cNvGrpSpPr/>
              <p:nvPr/>
            </p:nvGrpSpPr>
            <p:grpSpPr>
              <a:xfrm>
                <a:off x="0" y="0"/>
                <a:ext cx="20000" cy="20000"/>
                <a:chOff x="0" y="0"/>
                <a:chExt cx="20000" cy="20000"/>
              </a:xfrm>
            </p:grpSpPr>
            <p:sp>
              <p:nvSpPr>
                <p:cNvPr id="135" name="Google Shape;135;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5"/>
                <p:cNvSpPr/>
                <p:nvPr/>
              </p:nvSpPr>
              <p:spPr>
                <a:xfrm>
                  <a:off x="5464" y="5889"/>
                  <a:ext cx="9060" cy="780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Linker</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37" name="Google Shape;137;p5"/>
            <p:cNvGrpSpPr/>
            <p:nvPr/>
          </p:nvGrpSpPr>
          <p:grpSpPr>
            <a:xfrm>
              <a:off x="2638" y="3389"/>
              <a:ext cx="756" cy="288"/>
              <a:chOff x="0" y="0"/>
              <a:chExt cx="20000" cy="20000"/>
            </a:xfrm>
          </p:grpSpPr>
          <p:grpSp>
            <p:nvGrpSpPr>
              <p:cNvPr id="138" name="Google Shape;138;p5"/>
              <p:cNvGrpSpPr/>
              <p:nvPr/>
            </p:nvGrpSpPr>
            <p:grpSpPr>
              <a:xfrm>
                <a:off x="0" y="0"/>
                <a:ext cx="20000" cy="20000"/>
                <a:chOff x="0" y="0"/>
                <a:chExt cx="20000" cy="20000"/>
              </a:xfrm>
            </p:grpSpPr>
            <p:sp>
              <p:nvSpPr>
                <p:cNvPr id="139" name="Google Shape;139;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5"/>
                <p:cNvSpPr/>
                <p:nvPr/>
              </p:nvSpPr>
              <p:spPr>
                <a:xfrm>
                  <a:off x="9750" y="12222"/>
                  <a:ext cx="488" cy="22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41" name="Google Shape;141;p5"/>
              <p:cNvGrpSpPr/>
              <p:nvPr/>
            </p:nvGrpSpPr>
            <p:grpSpPr>
              <a:xfrm>
                <a:off x="0" y="0"/>
                <a:ext cx="20000" cy="20000"/>
                <a:chOff x="0" y="0"/>
                <a:chExt cx="20000" cy="20000"/>
              </a:xfrm>
            </p:grpSpPr>
            <p:sp>
              <p:nvSpPr>
                <p:cNvPr id="142" name="Google Shape;142;p5"/>
                <p:cNvSpPr/>
                <p:nvPr/>
              </p:nvSpPr>
              <p:spPr>
                <a:xfrm>
                  <a:off x="0" y="0"/>
                  <a:ext cx="20000" cy="20000"/>
                </a:xfrm>
                <a:custGeom>
                  <a:avLst/>
                  <a:gdLst/>
                  <a:ahLst/>
                  <a:cxnLst/>
                  <a:rect l="l" t="t" r="r" b="b"/>
                  <a:pathLst>
                    <a:path w="20000" h="20000" extrusionOk="0">
                      <a:moveTo>
                        <a:pt x="19988" y="0"/>
                      </a:moveTo>
                      <a:lnTo>
                        <a:pt x="19988" y="19972"/>
                      </a:lnTo>
                      <a:lnTo>
                        <a:pt x="0" y="19972"/>
                      </a:lnTo>
                      <a:lnTo>
                        <a:pt x="0" y="0"/>
                      </a:lnTo>
                      <a:lnTo>
                        <a:pt x="19988"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 name="Google Shape;143;p5"/>
                <p:cNvSpPr/>
                <p:nvPr/>
              </p:nvSpPr>
              <p:spPr>
                <a:xfrm>
                  <a:off x="7607" y="6667"/>
                  <a:ext cx="4774" cy="7805"/>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CPU</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grpSp>
        <p:grpSp>
          <p:nvGrpSpPr>
            <p:cNvPr id="144" name="Google Shape;144;p5"/>
            <p:cNvGrpSpPr/>
            <p:nvPr/>
          </p:nvGrpSpPr>
          <p:grpSpPr>
            <a:xfrm>
              <a:off x="3720" y="3477"/>
              <a:ext cx="483" cy="766"/>
              <a:chOff x="-2" y="1"/>
              <a:chExt cx="20003" cy="19999"/>
            </a:xfrm>
          </p:grpSpPr>
          <p:sp>
            <p:nvSpPr>
              <p:cNvPr id="145" name="Google Shape;145;p5"/>
              <p:cNvSpPr/>
              <p:nvPr/>
            </p:nvSpPr>
            <p:spPr>
              <a:xfrm>
                <a:off x="8336" y="12593"/>
                <a:ext cx="2237" cy="5458"/>
              </a:xfrm>
              <a:prstGeom prst="rect">
                <a:avLst/>
              </a:prstGeom>
              <a:noFill/>
              <a:ln>
                <a:noFill/>
              </a:ln>
            </p:spPr>
            <p:txBody>
              <a:bodyPr spcFirstLastPara="1" wrap="square" lIns="0" tIns="0" rIns="0" bIns="0" anchor="t" anchorCtr="0">
                <a:noAutofit/>
              </a:bodyPr>
              <a:lstStyle/>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6" name="Google Shape;146;p5"/>
              <p:cNvSpPr/>
              <p:nvPr/>
            </p:nvSpPr>
            <p:spPr>
              <a:xfrm>
                <a:off x="-2" y="1"/>
                <a:ext cx="19837" cy="19999"/>
              </a:xfrm>
              <a:custGeom>
                <a:avLst/>
                <a:gdLst/>
                <a:ahLst/>
                <a:cxnLst/>
                <a:rect l="l" t="t" r="r" b="b"/>
                <a:pathLst>
                  <a:path w="20000" h="20000" extrusionOk="0">
                    <a:moveTo>
                      <a:pt x="19981" y="0"/>
                    </a:moveTo>
                    <a:lnTo>
                      <a:pt x="19981" y="19990"/>
                    </a:lnTo>
                    <a:lnTo>
                      <a:pt x="0" y="19990"/>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 name="Google Shape;147;p5"/>
              <p:cNvSpPr/>
              <p:nvPr/>
            </p:nvSpPr>
            <p:spPr>
              <a:xfrm>
                <a:off x="35" y="22"/>
                <a:ext cx="19966" cy="2493"/>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5"/>
              <p:cNvSpPr/>
              <p:nvPr/>
            </p:nvSpPr>
            <p:spPr>
              <a:xfrm>
                <a:off x="35" y="2536"/>
                <a:ext cx="19966" cy="2515"/>
              </a:xfrm>
              <a:custGeom>
                <a:avLst/>
                <a:gdLst/>
                <a:ahLst/>
                <a:cxnLst/>
                <a:rect l="l" t="t" r="r" b="b"/>
                <a:pathLst>
                  <a:path w="20000" h="20000" extrusionOk="0">
                    <a:moveTo>
                      <a:pt x="19981" y="0"/>
                    </a:moveTo>
                    <a:lnTo>
                      <a:pt x="19981" y="19917"/>
                    </a:lnTo>
                    <a:lnTo>
                      <a:pt x="0" y="19917"/>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5"/>
              <p:cNvSpPr/>
              <p:nvPr/>
            </p:nvSpPr>
            <p:spPr>
              <a:xfrm>
                <a:off x="35" y="5009"/>
                <a:ext cx="19966" cy="2493"/>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 name="Google Shape;150;p5"/>
              <p:cNvSpPr/>
              <p:nvPr/>
            </p:nvSpPr>
            <p:spPr>
              <a:xfrm>
                <a:off x="35" y="7512"/>
                <a:ext cx="19966" cy="2494"/>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5"/>
              <p:cNvSpPr/>
              <p:nvPr/>
            </p:nvSpPr>
            <p:spPr>
              <a:xfrm>
                <a:off x="35" y="10006"/>
                <a:ext cx="19966" cy="2493"/>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5"/>
              <p:cNvSpPr/>
              <p:nvPr/>
            </p:nvSpPr>
            <p:spPr>
              <a:xfrm>
                <a:off x="35" y="12510"/>
                <a:ext cx="19966" cy="4997"/>
              </a:xfrm>
              <a:custGeom>
                <a:avLst/>
                <a:gdLst/>
                <a:ahLst/>
                <a:cxnLst/>
                <a:rect l="l" t="t" r="r" b="b"/>
                <a:pathLst>
                  <a:path w="20000" h="20000" extrusionOk="0">
                    <a:moveTo>
                      <a:pt x="19981" y="0"/>
                    </a:moveTo>
                    <a:lnTo>
                      <a:pt x="19981" y="19958"/>
                    </a:lnTo>
                    <a:lnTo>
                      <a:pt x="0" y="19958"/>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5"/>
              <p:cNvSpPr/>
              <p:nvPr/>
            </p:nvSpPr>
            <p:spPr>
              <a:xfrm>
                <a:off x="35" y="17507"/>
                <a:ext cx="19966" cy="2493"/>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5"/>
              <p:cNvSpPr/>
              <p:nvPr/>
            </p:nvSpPr>
            <p:spPr>
              <a:xfrm>
                <a:off x="8890" y="12510"/>
                <a:ext cx="2237" cy="5426"/>
              </a:xfrm>
              <a:prstGeom prst="rect">
                <a:avLst/>
              </a:prstGeom>
              <a:noFill/>
              <a:ln>
                <a:noFill/>
              </a:ln>
            </p:spPr>
            <p:txBody>
              <a:bodyPr spcFirstLastPara="1" wrap="square" lIns="0" tIns="0" rIns="0" bIns="0" anchor="t" anchorCtr="0">
                <a:noAutofit/>
              </a:bodyPr>
              <a:lstStyle/>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nvGrpSpPr>
            <p:cNvPr id="155" name="Google Shape;155;p5"/>
            <p:cNvGrpSpPr/>
            <p:nvPr/>
          </p:nvGrpSpPr>
          <p:grpSpPr>
            <a:xfrm>
              <a:off x="3720" y="2477"/>
              <a:ext cx="487" cy="765"/>
              <a:chOff x="0" y="0"/>
              <a:chExt cx="20000" cy="20000"/>
            </a:xfrm>
          </p:grpSpPr>
          <p:sp>
            <p:nvSpPr>
              <p:cNvPr id="156" name="Google Shape;156;p5"/>
              <p:cNvSpPr/>
              <p:nvPr/>
            </p:nvSpPr>
            <p:spPr>
              <a:xfrm>
                <a:off x="0" y="0"/>
                <a:ext cx="19834" cy="19969"/>
              </a:xfrm>
              <a:custGeom>
                <a:avLst/>
                <a:gdLst/>
                <a:ahLst/>
                <a:cxnLst/>
                <a:rect l="l" t="t" r="r" b="b"/>
                <a:pathLst>
                  <a:path w="20000" h="20000" extrusionOk="0">
                    <a:moveTo>
                      <a:pt x="19981" y="0"/>
                    </a:moveTo>
                    <a:lnTo>
                      <a:pt x="19981" y="19990"/>
                    </a:lnTo>
                    <a:lnTo>
                      <a:pt x="0" y="19990"/>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p:nvPr/>
            </p:nvSpPr>
            <p:spPr>
              <a:xfrm>
                <a:off x="37" y="21"/>
                <a:ext cx="19963" cy="2490"/>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5"/>
              <p:cNvSpPr/>
              <p:nvPr/>
            </p:nvSpPr>
            <p:spPr>
              <a:xfrm>
                <a:off x="37" y="2531"/>
                <a:ext cx="19963" cy="2511"/>
              </a:xfrm>
              <a:custGeom>
                <a:avLst/>
                <a:gdLst/>
                <a:ahLst/>
                <a:cxnLst/>
                <a:rect l="l" t="t" r="r" b="b"/>
                <a:pathLst>
                  <a:path w="20000" h="20000" extrusionOk="0">
                    <a:moveTo>
                      <a:pt x="19981" y="0"/>
                    </a:moveTo>
                    <a:lnTo>
                      <a:pt x="19981" y="19917"/>
                    </a:lnTo>
                    <a:lnTo>
                      <a:pt x="0" y="19917"/>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59" name="Google Shape;159;p5"/>
              <p:cNvGrpSpPr/>
              <p:nvPr/>
            </p:nvGrpSpPr>
            <p:grpSpPr>
              <a:xfrm>
                <a:off x="37" y="5042"/>
                <a:ext cx="19963" cy="14958"/>
                <a:chOff x="-4" y="-1"/>
                <a:chExt cx="20008" cy="20001"/>
              </a:xfrm>
            </p:grpSpPr>
            <p:sp>
              <p:nvSpPr>
                <p:cNvPr id="160" name="Google Shape;160;p5"/>
                <p:cNvSpPr/>
                <p:nvPr/>
              </p:nvSpPr>
              <p:spPr>
                <a:xfrm>
                  <a:off x="8314" y="10112"/>
                  <a:ext cx="2242" cy="7286"/>
                </a:xfrm>
                <a:prstGeom prst="rect">
                  <a:avLst/>
                </a:prstGeom>
                <a:noFill/>
                <a:ln>
                  <a:noFill/>
                </a:ln>
              </p:spPr>
              <p:txBody>
                <a:bodyPr spcFirstLastPara="1" wrap="square" lIns="0" tIns="0" rIns="0" bIns="0" anchor="t" anchorCtr="0">
                  <a:noAutofit/>
                </a:bodyPr>
                <a:lstStyle/>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61" name="Google Shape;161;p5"/>
                <p:cNvSpPr/>
                <p:nvPr/>
              </p:nvSpPr>
              <p:spPr>
                <a:xfrm>
                  <a:off x="-4" y="-1"/>
                  <a:ext cx="20008" cy="3330"/>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5"/>
                <p:cNvSpPr/>
                <p:nvPr/>
              </p:nvSpPr>
              <p:spPr>
                <a:xfrm>
                  <a:off x="-4" y="3329"/>
                  <a:ext cx="20008" cy="3328"/>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5"/>
                <p:cNvSpPr/>
                <p:nvPr/>
              </p:nvSpPr>
              <p:spPr>
                <a:xfrm>
                  <a:off x="-4" y="6657"/>
                  <a:ext cx="20008" cy="3329"/>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 name="Google Shape;164;p5"/>
                <p:cNvSpPr/>
                <p:nvPr/>
              </p:nvSpPr>
              <p:spPr>
                <a:xfrm>
                  <a:off x="-4" y="10000"/>
                  <a:ext cx="20008" cy="6672"/>
                </a:xfrm>
                <a:custGeom>
                  <a:avLst/>
                  <a:gdLst/>
                  <a:ahLst/>
                  <a:cxnLst/>
                  <a:rect l="l" t="t" r="r" b="b"/>
                  <a:pathLst>
                    <a:path w="20000" h="20000" extrusionOk="0">
                      <a:moveTo>
                        <a:pt x="19981" y="0"/>
                      </a:moveTo>
                      <a:lnTo>
                        <a:pt x="19981" y="19958"/>
                      </a:lnTo>
                      <a:lnTo>
                        <a:pt x="0" y="19958"/>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 name="Google Shape;165;p5"/>
                <p:cNvSpPr/>
                <p:nvPr/>
              </p:nvSpPr>
              <p:spPr>
                <a:xfrm>
                  <a:off x="-4" y="16672"/>
                  <a:ext cx="20008" cy="3328"/>
                </a:xfrm>
                <a:custGeom>
                  <a:avLst/>
                  <a:gdLst/>
                  <a:ahLst/>
                  <a:cxnLst/>
                  <a:rect l="l" t="t" r="r" b="b"/>
                  <a:pathLst>
                    <a:path w="20000" h="20000" extrusionOk="0">
                      <a:moveTo>
                        <a:pt x="19981" y="0"/>
                      </a:moveTo>
                      <a:lnTo>
                        <a:pt x="19981" y="19916"/>
                      </a:lnTo>
                      <a:lnTo>
                        <a:pt x="0" y="19916"/>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5"/>
                <p:cNvSpPr/>
                <p:nvPr/>
              </p:nvSpPr>
              <p:spPr>
                <a:xfrm>
                  <a:off x="8870" y="10000"/>
                  <a:ext cx="2242" cy="7244"/>
                </a:xfrm>
                <a:prstGeom prst="rect">
                  <a:avLst/>
                </a:prstGeom>
                <a:noFill/>
                <a:ln>
                  <a:noFill/>
                </a:ln>
              </p:spPr>
              <p:txBody>
                <a:bodyPr spcFirstLastPara="1" wrap="square" lIns="0" tIns="0" rIns="0" bIns="0" anchor="t" anchorCtr="0">
                  <a:noAutofit/>
                </a:bodyPr>
                <a:lstStyle/>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ourier"/>
                      <a:ea typeface="Courier"/>
                      <a:cs typeface="Courier"/>
                      <a:sym typeface="Courier"/>
                    </a:rPr>
                    <a:t>.</a:t>
                  </a:r>
                  <a:endParaRPr sz="1000" b="0" i="0" u="none" strike="noStrike" cap="none">
                    <a:solidFill>
                      <a:srgbClr val="000000"/>
                    </a:solidFill>
                    <a:latin typeface="Times"/>
                    <a:ea typeface="Times"/>
                    <a:cs typeface="Times"/>
                    <a:sym typeface="Times"/>
                  </a:endParaRPr>
                </a:p>
                <a:p>
                  <a:pPr marL="0" marR="0" lvl="0" indent="22860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grpSp>
          <p:nvGrpSpPr>
            <p:cNvPr id="167" name="Google Shape;167;p5"/>
            <p:cNvGrpSpPr/>
            <p:nvPr/>
          </p:nvGrpSpPr>
          <p:grpSpPr>
            <a:xfrm>
              <a:off x="3720" y="815"/>
              <a:ext cx="486" cy="195"/>
              <a:chOff x="0" y="1"/>
              <a:chExt cx="20000" cy="19999"/>
            </a:xfrm>
          </p:grpSpPr>
          <p:grpSp>
            <p:nvGrpSpPr>
              <p:cNvPr id="168" name="Google Shape;168;p5"/>
              <p:cNvGrpSpPr/>
              <p:nvPr/>
            </p:nvGrpSpPr>
            <p:grpSpPr>
              <a:xfrm>
                <a:off x="0" y="83"/>
                <a:ext cx="20000" cy="19917"/>
                <a:chOff x="0" y="3"/>
                <a:chExt cx="20000" cy="19997"/>
              </a:xfrm>
            </p:grpSpPr>
            <p:sp>
              <p:nvSpPr>
                <p:cNvPr id="169" name="Google Shape;169;p5"/>
                <p:cNvSpPr/>
                <p:nvPr/>
              </p:nvSpPr>
              <p:spPr>
                <a:xfrm>
                  <a:off x="0" y="15011"/>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 name="Google Shape;170;p5"/>
                <p:cNvSpPr/>
                <p:nvPr/>
              </p:nvSpPr>
              <p:spPr>
                <a:xfrm>
                  <a:off x="19" y="2559"/>
                  <a:ext cx="19981" cy="14844"/>
                </a:xfrm>
                <a:custGeom>
                  <a:avLst/>
                  <a:gdLst/>
                  <a:ahLst/>
                  <a:cxnLst/>
                  <a:rect l="l" t="t" r="r" b="b"/>
                  <a:pathLst>
                    <a:path w="20000" h="20000" extrusionOk="0">
                      <a:moveTo>
                        <a:pt x="19981" y="0"/>
                      </a:moveTo>
                      <a:lnTo>
                        <a:pt x="19981" y="19944"/>
                      </a:lnTo>
                      <a:lnTo>
                        <a:pt x="0" y="19944"/>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 name="Google Shape;171;p5"/>
                <p:cNvSpPr/>
                <p:nvPr/>
              </p:nvSpPr>
              <p:spPr>
                <a:xfrm>
                  <a:off x="0" y="3"/>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2" name="Google Shape;172;p5"/>
              <p:cNvSpPr/>
              <p:nvPr/>
            </p:nvSpPr>
            <p:spPr>
              <a:xfrm>
                <a:off x="0" y="14990"/>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3" name="Google Shape;173;p5"/>
              <p:cNvSpPr/>
              <p:nvPr/>
            </p:nvSpPr>
            <p:spPr>
              <a:xfrm>
                <a:off x="19" y="2547"/>
                <a:ext cx="19981" cy="14784"/>
              </a:xfrm>
              <a:custGeom>
                <a:avLst/>
                <a:gdLst/>
                <a:ahLst/>
                <a:cxnLst/>
                <a:rect l="l" t="t" r="r" b="b"/>
                <a:pathLst>
                  <a:path w="20000" h="20000" extrusionOk="0">
                    <a:moveTo>
                      <a:pt x="19981" y="0"/>
                    </a:moveTo>
                    <a:lnTo>
                      <a:pt x="19981" y="19944"/>
                    </a:lnTo>
                    <a:lnTo>
                      <a:pt x="0" y="19944"/>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 name="Google Shape;174;p5"/>
              <p:cNvSpPr/>
              <p:nvPr/>
            </p:nvSpPr>
            <p:spPr>
              <a:xfrm>
                <a:off x="204" y="14949"/>
                <a:ext cx="19611" cy="2669"/>
              </a:xfrm>
              <a:custGeom>
                <a:avLst/>
                <a:gdLst/>
                <a:ahLst/>
                <a:cxnLst/>
                <a:rect l="l" t="t" r="r" b="b"/>
                <a:pathLst>
                  <a:path w="20000" h="20000" extrusionOk="0">
                    <a:moveTo>
                      <a:pt x="19981" y="0"/>
                    </a:moveTo>
                    <a:lnTo>
                      <a:pt x="19981" y="19692"/>
                    </a:lnTo>
                    <a:lnTo>
                      <a:pt x="0" y="19692"/>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 name="Google Shape;175;p5"/>
              <p:cNvSpPr/>
              <p:nvPr/>
            </p:nvSpPr>
            <p:spPr>
              <a:xfrm>
                <a:off x="5180" y="6530"/>
                <a:ext cx="9640" cy="115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Disk</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76" name="Google Shape;176;p5"/>
              <p:cNvSpPr/>
              <p:nvPr/>
            </p:nvSpPr>
            <p:spPr>
              <a:xfrm>
                <a:off x="148" y="2136"/>
                <a:ext cx="19759" cy="2752"/>
              </a:xfrm>
              <a:custGeom>
                <a:avLst/>
                <a:gdLst/>
                <a:ahLst/>
                <a:cxnLst/>
                <a:rect l="l" t="t" r="r" b="b"/>
                <a:pathLst>
                  <a:path w="20000" h="20000" extrusionOk="0">
                    <a:moveTo>
                      <a:pt x="19981" y="0"/>
                    </a:moveTo>
                    <a:lnTo>
                      <a:pt x="19981" y="19701"/>
                    </a:lnTo>
                    <a:lnTo>
                      <a:pt x="0" y="19701"/>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5"/>
              <p:cNvSpPr/>
              <p:nvPr/>
            </p:nvSpPr>
            <p:spPr>
              <a:xfrm>
                <a:off x="0" y="1"/>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78" name="Google Shape;178;p5"/>
            <p:cNvGrpSpPr/>
            <p:nvPr/>
          </p:nvGrpSpPr>
          <p:grpSpPr>
            <a:xfrm>
              <a:off x="3720" y="1207"/>
              <a:ext cx="486" cy="195"/>
              <a:chOff x="0" y="1"/>
              <a:chExt cx="20000" cy="19999"/>
            </a:xfrm>
          </p:grpSpPr>
          <p:grpSp>
            <p:nvGrpSpPr>
              <p:cNvPr id="179" name="Google Shape;179;p5"/>
              <p:cNvGrpSpPr/>
              <p:nvPr/>
            </p:nvGrpSpPr>
            <p:grpSpPr>
              <a:xfrm>
                <a:off x="0" y="83"/>
                <a:ext cx="20000" cy="19917"/>
                <a:chOff x="0" y="3"/>
                <a:chExt cx="20000" cy="19997"/>
              </a:xfrm>
            </p:grpSpPr>
            <p:sp>
              <p:nvSpPr>
                <p:cNvPr id="180" name="Google Shape;180;p5"/>
                <p:cNvSpPr/>
                <p:nvPr/>
              </p:nvSpPr>
              <p:spPr>
                <a:xfrm>
                  <a:off x="0" y="15011"/>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5"/>
                <p:cNvSpPr/>
                <p:nvPr/>
              </p:nvSpPr>
              <p:spPr>
                <a:xfrm>
                  <a:off x="19" y="2559"/>
                  <a:ext cx="19981" cy="14844"/>
                </a:xfrm>
                <a:custGeom>
                  <a:avLst/>
                  <a:gdLst/>
                  <a:ahLst/>
                  <a:cxnLst/>
                  <a:rect l="l" t="t" r="r" b="b"/>
                  <a:pathLst>
                    <a:path w="20000" h="20000" extrusionOk="0">
                      <a:moveTo>
                        <a:pt x="19981" y="0"/>
                      </a:moveTo>
                      <a:lnTo>
                        <a:pt x="19981" y="19944"/>
                      </a:lnTo>
                      <a:lnTo>
                        <a:pt x="0" y="19944"/>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2" name="Google Shape;182;p5"/>
                <p:cNvSpPr/>
                <p:nvPr/>
              </p:nvSpPr>
              <p:spPr>
                <a:xfrm>
                  <a:off x="0" y="3"/>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3" name="Google Shape;183;p5"/>
              <p:cNvSpPr/>
              <p:nvPr/>
            </p:nvSpPr>
            <p:spPr>
              <a:xfrm>
                <a:off x="0" y="14990"/>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4" name="Google Shape;184;p5"/>
              <p:cNvSpPr/>
              <p:nvPr/>
            </p:nvSpPr>
            <p:spPr>
              <a:xfrm>
                <a:off x="19" y="2547"/>
                <a:ext cx="19981" cy="14784"/>
              </a:xfrm>
              <a:custGeom>
                <a:avLst/>
                <a:gdLst/>
                <a:ahLst/>
                <a:cxnLst/>
                <a:rect l="l" t="t" r="r" b="b"/>
                <a:pathLst>
                  <a:path w="20000" h="20000" extrusionOk="0">
                    <a:moveTo>
                      <a:pt x="19981" y="0"/>
                    </a:moveTo>
                    <a:lnTo>
                      <a:pt x="19981" y="19944"/>
                    </a:lnTo>
                    <a:lnTo>
                      <a:pt x="0" y="19944"/>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5" name="Google Shape;185;p5"/>
              <p:cNvSpPr/>
              <p:nvPr/>
            </p:nvSpPr>
            <p:spPr>
              <a:xfrm>
                <a:off x="204" y="14949"/>
                <a:ext cx="19611" cy="2669"/>
              </a:xfrm>
              <a:custGeom>
                <a:avLst/>
                <a:gdLst/>
                <a:ahLst/>
                <a:cxnLst/>
                <a:rect l="l" t="t" r="r" b="b"/>
                <a:pathLst>
                  <a:path w="20000" h="20000" extrusionOk="0">
                    <a:moveTo>
                      <a:pt x="19981" y="0"/>
                    </a:moveTo>
                    <a:lnTo>
                      <a:pt x="19981" y="19692"/>
                    </a:lnTo>
                    <a:lnTo>
                      <a:pt x="0" y="19692"/>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6" name="Google Shape;186;p5"/>
              <p:cNvSpPr/>
              <p:nvPr/>
            </p:nvSpPr>
            <p:spPr>
              <a:xfrm>
                <a:off x="5180" y="6530"/>
                <a:ext cx="9640" cy="115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Disk</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87" name="Google Shape;187;p5"/>
              <p:cNvSpPr/>
              <p:nvPr/>
            </p:nvSpPr>
            <p:spPr>
              <a:xfrm>
                <a:off x="148" y="2136"/>
                <a:ext cx="19759" cy="2752"/>
              </a:xfrm>
              <a:custGeom>
                <a:avLst/>
                <a:gdLst/>
                <a:ahLst/>
                <a:cxnLst/>
                <a:rect l="l" t="t" r="r" b="b"/>
                <a:pathLst>
                  <a:path w="20000" h="20000" extrusionOk="0">
                    <a:moveTo>
                      <a:pt x="19981" y="0"/>
                    </a:moveTo>
                    <a:lnTo>
                      <a:pt x="19981" y="19701"/>
                    </a:lnTo>
                    <a:lnTo>
                      <a:pt x="0" y="19701"/>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8" name="Google Shape;188;p5"/>
              <p:cNvSpPr/>
              <p:nvPr/>
            </p:nvSpPr>
            <p:spPr>
              <a:xfrm>
                <a:off x="0" y="1"/>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89" name="Google Shape;189;p5"/>
            <p:cNvGrpSpPr/>
            <p:nvPr/>
          </p:nvGrpSpPr>
          <p:grpSpPr>
            <a:xfrm>
              <a:off x="3720" y="1595"/>
              <a:ext cx="486" cy="195"/>
              <a:chOff x="0" y="1"/>
              <a:chExt cx="20000" cy="19999"/>
            </a:xfrm>
          </p:grpSpPr>
          <p:grpSp>
            <p:nvGrpSpPr>
              <p:cNvPr id="190" name="Google Shape;190;p5"/>
              <p:cNvGrpSpPr/>
              <p:nvPr/>
            </p:nvGrpSpPr>
            <p:grpSpPr>
              <a:xfrm>
                <a:off x="0" y="83"/>
                <a:ext cx="20000" cy="19917"/>
                <a:chOff x="0" y="3"/>
                <a:chExt cx="20000" cy="19997"/>
              </a:xfrm>
            </p:grpSpPr>
            <p:sp>
              <p:nvSpPr>
                <p:cNvPr id="191" name="Google Shape;191;p5"/>
                <p:cNvSpPr/>
                <p:nvPr/>
              </p:nvSpPr>
              <p:spPr>
                <a:xfrm>
                  <a:off x="0" y="15011"/>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5"/>
                <p:cNvSpPr/>
                <p:nvPr/>
              </p:nvSpPr>
              <p:spPr>
                <a:xfrm>
                  <a:off x="19" y="2559"/>
                  <a:ext cx="19981" cy="14844"/>
                </a:xfrm>
                <a:custGeom>
                  <a:avLst/>
                  <a:gdLst/>
                  <a:ahLst/>
                  <a:cxnLst/>
                  <a:rect l="l" t="t" r="r" b="b"/>
                  <a:pathLst>
                    <a:path w="20000" h="20000" extrusionOk="0">
                      <a:moveTo>
                        <a:pt x="19981" y="0"/>
                      </a:moveTo>
                      <a:lnTo>
                        <a:pt x="19981" y="19944"/>
                      </a:lnTo>
                      <a:lnTo>
                        <a:pt x="0" y="19944"/>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p5"/>
                <p:cNvSpPr/>
                <p:nvPr/>
              </p:nvSpPr>
              <p:spPr>
                <a:xfrm>
                  <a:off x="0" y="3"/>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4" name="Google Shape;194;p5"/>
              <p:cNvSpPr/>
              <p:nvPr/>
            </p:nvSpPr>
            <p:spPr>
              <a:xfrm>
                <a:off x="0" y="14990"/>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5" name="Google Shape;195;p5"/>
              <p:cNvSpPr/>
              <p:nvPr/>
            </p:nvSpPr>
            <p:spPr>
              <a:xfrm>
                <a:off x="19" y="2547"/>
                <a:ext cx="19981" cy="14784"/>
              </a:xfrm>
              <a:custGeom>
                <a:avLst/>
                <a:gdLst/>
                <a:ahLst/>
                <a:cxnLst/>
                <a:rect l="l" t="t" r="r" b="b"/>
                <a:pathLst>
                  <a:path w="20000" h="20000" extrusionOk="0">
                    <a:moveTo>
                      <a:pt x="19981" y="0"/>
                    </a:moveTo>
                    <a:lnTo>
                      <a:pt x="19981" y="19944"/>
                    </a:lnTo>
                    <a:lnTo>
                      <a:pt x="0" y="19944"/>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5"/>
              <p:cNvSpPr/>
              <p:nvPr/>
            </p:nvSpPr>
            <p:spPr>
              <a:xfrm>
                <a:off x="204" y="14949"/>
                <a:ext cx="19611" cy="2669"/>
              </a:xfrm>
              <a:custGeom>
                <a:avLst/>
                <a:gdLst/>
                <a:ahLst/>
                <a:cxnLst/>
                <a:rect l="l" t="t" r="r" b="b"/>
                <a:pathLst>
                  <a:path w="20000" h="20000" extrusionOk="0">
                    <a:moveTo>
                      <a:pt x="19981" y="0"/>
                    </a:moveTo>
                    <a:lnTo>
                      <a:pt x="19981" y="19692"/>
                    </a:lnTo>
                    <a:lnTo>
                      <a:pt x="0" y="19692"/>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5"/>
              <p:cNvSpPr/>
              <p:nvPr/>
            </p:nvSpPr>
            <p:spPr>
              <a:xfrm>
                <a:off x="5180" y="6530"/>
                <a:ext cx="9640" cy="115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Disk</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98" name="Google Shape;198;p5"/>
              <p:cNvSpPr/>
              <p:nvPr/>
            </p:nvSpPr>
            <p:spPr>
              <a:xfrm>
                <a:off x="148" y="2136"/>
                <a:ext cx="19759" cy="2752"/>
              </a:xfrm>
              <a:custGeom>
                <a:avLst/>
                <a:gdLst/>
                <a:ahLst/>
                <a:cxnLst/>
                <a:rect l="l" t="t" r="r" b="b"/>
                <a:pathLst>
                  <a:path w="20000" h="20000" extrusionOk="0">
                    <a:moveTo>
                      <a:pt x="19981" y="0"/>
                    </a:moveTo>
                    <a:lnTo>
                      <a:pt x="19981" y="19701"/>
                    </a:lnTo>
                    <a:lnTo>
                      <a:pt x="0" y="19701"/>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5"/>
              <p:cNvSpPr/>
              <p:nvPr/>
            </p:nvSpPr>
            <p:spPr>
              <a:xfrm>
                <a:off x="0" y="1"/>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00" name="Google Shape;200;p5"/>
            <p:cNvGrpSpPr/>
            <p:nvPr/>
          </p:nvGrpSpPr>
          <p:grpSpPr>
            <a:xfrm>
              <a:off x="3720" y="1975"/>
              <a:ext cx="486" cy="195"/>
              <a:chOff x="0" y="1"/>
              <a:chExt cx="20000" cy="19999"/>
            </a:xfrm>
          </p:grpSpPr>
          <p:grpSp>
            <p:nvGrpSpPr>
              <p:cNvPr id="201" name="Google Shape;201;p5"/>
              <p:cNvGrpSpPr/>
              <p:nvPr/>
            </p:nvGrpSpPr>
            <p:grpSpPr>
              <a:xfrm>
                <a:off x="0" y="83"/>
                <a:ext cx="20000" cy="19917"/>
                <a:chOff x="0" y="3"/>
                <a:chExt cx="20000" cy="19997"/>
              </a:xfrm>
            </p:grpSpPr>
            <p:sp>
              <p:nvSpPr>
                <p:cNvPr id="202" name="Google Shape;202;p5"/>
                <p:cNvSpPr/>
                <p:nvPr/>
              </p:nvSpPr>
              <p:spPr>
                <a:xfrm>
                  <a:off x="0" y="15011"/>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5"/>
                <p:cNvSpPr/>
                <p:nvPr/>
              </p:nvSpPr>
              <p:spPr>
                <a:xfrm>
                  <a:off x="19" y="2559"/>
                  <a:ext cx="19981" cy="14844"/>
                </a:xfrm>
                <a:custGeom>
                  <a:avLst/>
                  <a:gdLst/>
                  <a:ahLst/>
                  <a:cxnLst/>
                  <a:rect l="l" t="t" r="r" b="b"/>
                  <a:pathLst>
                    <a:path w="20000" h="20000" extrusionOk="0">
                      <a:moveTo>
                        <a:pt x="19981" y="0"/>
                      </a:moveTo>
                      <a:lnTo>
                        <a:pt x="19981" y="19944"/>
                      </a:lnTo>
                      <a:lnTo>
                        <a:pt x="0" y="19944"/>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5"/>
                <p:cNvSpPr/>
                <p:nvPr/>
              </p:nvSpPr>
              <p:spPr>
                <a:xfrm>
                  <a:off x="0" y="3"/>
                  <a:ext cx="20000" cy="498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5" name="Google Shape;205;p5"/>
              <p:cNvSpPr/>
              <p:nvPr/>
            </p:nvSpPr>
            <p:spPr>
              <a:xfrm>
                <a:off x="0" y="14990"/>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5"/>
              <p:cNvSpPr/>
              <p:nvPr/>
            </p:nvSpPr>
            <p:spPr>
              <a:xfrm>
                <a:off x="19" y="2547"/>
                <a:ext cx="19981" cy="14784"/>
              </a:xfrm>
              <a:custGeom>
                <a:avLst/>
                <a:gdLst/>
                <a:ahLst/>
                <a:cxnLst/>
                <a:rect l="l" t="t" r="r" b="b"/>
                <a:pathLst>
                  <a:path w="20000" h="20000" extrusionOk="0">
                    <a:moveTo>
                      <a:pt x="19981" y="0"/>
                    </a:moveTo>
                    <a:lnTo>
                      <a:pt x="19981" y="19944"/>
                    </a:lnTo>
                    <a:lnTo>
                      <a:pt x="0" y="19944"/>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7" name="Google Shape;207;p5"/>
              <p:cNvSpPr/>
              <p:nvPr/>
            </p:nvSpPr>
            <p:spPr>
              <a:xfrm>
                <a:off x="204" y="14949"/>
                <a:ext cx="19611" cy="2669"/>
              </a:xfrm>
              <a:custGeom>
                <a:avLst/>
                <a:gdLst/>
                <a:ahLst/>
                <a:cxnLst/>
                <a:rect l="l" t="t" r="r" b="b"/>
                <a:pathLst>
                  <a:path w="20000" h="20000" extrusionOk="0">
                    <a:moveTo>
                      <a:pt x="19981" y="0"/>
                    </a:moveTo>
                    <a:lnTo>
                      <a:pt x="19981" y="19692"/>
                    </a:lnTo>
                    <a:lnTo>
                      <a:pt x="0" y="19692"/>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8" name="Google Shape;208;p5"/>
              <p:cNvSpPr/>
              <p:nvPr/>
            </p:nvSpPr>
            <p:spPr>
              <a:xfrm>
                <a:off x="5180" y="6530"/>
                <a:ext cx="9640" cy="1154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Disk</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09" name="Google Shape;209;p5"/>
              <p:cNvSpPr/>
              <p:nvPr/>
            </p:nvSpPr>
            <p:spPr>
              <a:xfrm>
                <a:off x="148" y="2136"/>
                <a:ext cx="19759" cy="2752"/>
              </a:xfrm>
              <a:custGeom>
                <a:avLst/>
                <a:gdLst/>
                <a:ahLst/>
                <a:cxnLst/>
                <a:rect l="l" t="t" r="r" b="b"/>
                <a:pathLst>
                  <a:path w="20000" h="20000" extrusionOk="0">
                    <a:moveTo>
                      <a:pt x="19981" y="0"/>
                    </a:moveTo>
                    <a:lnTo>
                      <a:pt x="19981" y="19701"/>
                    </a:lnTo>
                    <a:lnTo>
                      <a:pt x="0" y="19701"/>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Google Shape;210;p5"/>
              <p:cNvSpPr/>
              <p:nvPr/>
            </p:nvSpPr>
            <p:spPr>
              <a:xfrm>
                <a:off x="0" y="1"/>
                <a:ext cx="20000"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11" name="Google Shape;211;p5"/>
            <p:cNvGrpSpPr/>
            <p:nvPr/>
          </p:nvGrpSpPr>
          <p:grpSpPr>
            <a:xfrm>
              <a:off x="2775" y="2841"/>
              <a:ext cx="489" cy="195"/>
              <a:chOff x="0" y="1"/>
              <a:chExt cx="20100" cy="19999"/>
            </a:xfrm>
          </p:grpSpPr>
          <p:grpSp>
            <p:nvGrpSpPr>
              <p:cNvPr id="212" name="Google Shape;212;p5"/>
              <p:cNvGrpSpPr/>
              <p:nvPr/>
            </p:nvGrpSpPr>
            <p:grpSpPr>
              <a:xfrm>
                <a:off x="18" y="42"/>
                <a:ext cx="19982" cy="19958"/>
                <a:chOff x="0" y="2"/>
                <a:chExt cx="20000" cy="19998"/>
              </a:xfrm>
            </p:grpSpPr>
            <p:sp>
              <p:nvSpPr>
                <p:cNvPr id="213" name="Google Shape;213;p5"/>
                <p:cNvSpPr/>
                <p:nvPr/>
              </p:nvSpPr>
              <p:spPr>
                <a:xfrm>
                  <a:off x="0" y="15021"/>
                  <a:ext cx="20000" cy="497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Google Shape;214;p5"/>
                <p:cNvSpPr/>
                <p:nvPr/>
              </p:nvSpPr>
              <p:spPr>
                <a:xfrm>
                  <a:off x="18" y="2550"/>
                  <a:ext cx="19982" cy="14795"/>
                </a:xfrm>
                <a:custGeom>
                  <a:avLst/>
                  <a:gdLst/>
                  <a:ahLst/>
                  <a:cxnLst/>
                  <a:rect l="l" t="t" r="r" b="b"/>
                  <a:pathLst>
                    <a:path w="20000" h="20000" extrusionOk="0">
                      <a:moveTo>
                        <a:pt x="19981" y="0"/>
                      </a:moveTo>
                      <a:lnTo>
                        <a:pt x="19981" y="19944"/>
                      </a:lnTo>
                      <a:lnTo>
                        <a:pt x="0" y="19944"/>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5" name="Google Shape;215;p5"/>
                <p:cNvSpPr/>
                <p:nvPr/>
              </p:nvSpPr>
              <p:spPr>
                <a:xfrm>
                  <a:off x="0" y="2"/>
                  <a:ext cx="20000" cy="4979"/>
                </a:xfrm>
                <a:prstGeom prst="ellipse">
                  <a:avLst/>
                </a:pr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6" name="Google Shape;216;p5"/>
              <p:cNvSpPr/>
              <p:nvPr/>
            </p:nvSpPr>
            <p:spPr>
              <a:xfrm>
                <a:off x="0" y="14949"/>
                <a:ext cx="19982" cy="4969"/>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7" name="Google Shape;217;p5"/>
              <p:cNvSpPr/>
              <p:nvPr/>
            </p:nvSpPr>
            <p:spPr>
              <a:xfrm>
                <a:off x="18" y="2547"/>
                <a:ext cx="19964" cy="14784"/>
              </a:xfrm>
              <a:custGeom>
                <a:avLst/>
                <a:gdLst/>
                <a:ahLst/>
                <a:cxnLst/>
                <a:rect l="l" t="t" r="r" b="b"/>
                <a:pathLst>
                  <a:path w="20000" h="20000" extrusionOk="0">
                    <a:moveTo>
                      <a:pt x="19981" y="0"/>
                    </a:moveTo>
                    <a:lnTo>
                      <a:pt x="19981" y="19944"/>
                    </a:lnTo>
                    <a:lnTo>
                      <a:pt x="0" y="19944"/>
                    </a:lnTo>
                    <a:lnTo>
                      <a:pt x="0" y="0"/>
                    </a:lnTo>
                    <a:lnTo>
                      <a:pt x="19981" y="0"/>
                    </a:lnTo>
                    <a:close/>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5"/>
              <p:cNvSpPr/>
              <p:nvPr/>
            </p:nvSpPr>
            <p:spPr>
              <a:xfrm>
                <a:off x="203" y="14949"/>
                <a:ext cx="19594" cy="2669"/>
              </a:xfrm>
              <a:custGeom>
                <a:avLst/>
                <a:gdLst/>
                <a:ahLst/>
                <a:cxnLst/>
                <a:rect l="l" t="t" r="r" b="b"/>
                <a:pathLst>
                  <a:path w="20000" h="20000" extrusionOk="0">
                    <a:moveTo>
                      <a:pt x="19981" y="0"/>
                    </a:moveTo>
                    <a:lnTo>
                      <a:pt x="19981" y="19692"/>
                    </a:lnTo>
                    <a:lnTo>
                      <a:pt x="0" y="19692"/>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9" name="Google Shape;219;p5"/>
              <p:cNvSpPr/>
              <p:nvPr/>
            </p:nvSpPr>
            <p:spPr>
              <a:xfrm>
                <a:off x="5176" y="2310"/>
                <a:ext cx="9630" cy="1154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Times New Roman"/>
                    <a:ea typeface="Times New Roman"/>
                    <a:cs typeface="Times New Roman"/>
                    <a:sym typeface="Times New Roman"/>
                  </a:rPr>
                  <a:t>Disk</a:t>
                </a:r>
                <a:endParaRPr sz="1800" b="0"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20" name="Google Shape;220;p5"/>
              <p:cNvSpPr/>
              <p:nvPr/>
            </p:nvSpPr>
            <p:spPr>
              <a:xfrm>
                <a:off x="166" y="2095"/>
                <a:ext cx="19742" cy="2752"/>
              </a:xfrm>
              <a:custGeom>
                <a:avLst/>
                <a:gdLst/>
                <a:ahLst/>
                <a:cxnLst/>
                <a:rect l="l" t="t" r="r" b="b"/>
                <a:pathLst>
                  <a:path w="20000" h="20000" extrusionOk="0">
                    <a:moveTo>
                      <a:pt x="19981" y="0"/>
                    </a:moveTo>
                    <a:lnTo>
                      <a:pt x="19981" y="19701"/>
                    </a:lnTo>
                    <a:lnTo>
                      <a:pt x="0" y="19701"/>
                    </a:lnTo>
                    <a:lnTo>
                      <a:pt x="0" y="0"/>
                    </a:lnTo>
                    <a:lnTo>
                      <a:pt x="19981" y="0"/>
                    </a:lnTo>
                    <a:close/>
                  </a:path>
                </a:pathLst>
              </a:custGeom>
              <a:solidFill>
                <a:srgbClr val="4DB3E6"/>
              </a:solidFill>
              <a:ln w="9525" cap="flat" cmpd="sng">
                <a:solidFill>
                  <a:srgbClr val="4DB3E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5"/>
              <p:cNvSpPr/>
              <p:nvPr/>
            </p:nvSpPr>
            <p:spPr>
              <a:xfrm>
                <a:off x="0" y="1"/>
                <a:ext cx="20100" cy="5100"/>
              </a:xfrm>
              <a:prstGeom prst="ellipse">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2" name="Google Shape;222;p5"/>
            <p:cNvSpPr/>
            <p:nvPr/>
          </p:nvSpPr>
          <p:spPr>
            <a:xfrm>
              <a:off x="3018" y="2669"/>
              <a:ext cx="0" cy="192"/>
            </a:xfrm>
            <a:custGeom>
              <a:avLst/>
              <a:gdLst/>
              <a:ahLst/>
              <a:cxnLst/>
              <a:rect l="l" t="t" r="r" b="b"/>
              <a:pathLst>
                <a:path w="20000" h="20000" extrusionOk="0">
                  <a:moveTo>
                    <a:pt x="0" y="0"/>
                  </a:moveTo>
                  <a:lnTo>
                    <a:pt x="0" y="19958"/>
                  </a:lnTo>
                </a:path>
              </a:pathLst>
            </a:custGeom>
            <a:noFill/>
            <a:ln w="9525" cap="flat" cmpd="sng">
              <a:solidFill>
                <a:schemeClr val="accent2"/>
              </a:solidFill>
              <a:prstDash val="solid"/>
              <a:round/>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3" name="Google Shape;223;p5"/>
          <p:cNvSpPr/>
          <p:nvPr/>
        </p:nvSpPr>
        <p:spPr>
          <a:xfrm>
            <a:off x="3352800" y="4953000"/>
            <a:ext cx="1600199" cy="318699"/>
          </a:xfrm>
          <a:prstGeom prst="rect">
            <a:avLst/>
          </a:prstGeom>
          <a:noFill/>
          <a:ln>
            <a:noFill/>
          </a:ln>
        </p:spPr>
        <p:txBody>
          <a:bodyPr spcFirstLastPara="1" wrap="square" lIns="0" tIns="0" rIns="0" bIns="0" anchor="t" anchorCtr="0">
            <a:noAutofit/>
          </a:bodyPr>
          <a:lstStyle/>
          <a:p>
            <a:pPr marL="0" marR="0" lvl="0" indent="22860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Times New Roman"/>
                <a:ea typeface="Times New Roman"/>
                <a:cs typeface="Times New Roman"/>
                <a:sym typeface="Times New Roman"/>
              </a:rPr>
              <a:t>Primary Memory</a:t>
            </a:r>
            <a:endParaRPr sz="1300" b="0" i="0" u="none" strike="noStrike" cap="none">
              <a:solidFill>
                <a:schemeClr val="dk1"/>
              </a:solidFill>
              <a:latin typeface="Times New Roman"/>
              <a:ea typeface="Times New Roman"/>
              <a:cs typeface="Times New Roman"/>
              <a:sym typeface="Times New Roman"/>
            </a:endParaRPr>
          </a:p>
          <a:p>
            <a:pPr marL="0" marR="0" lvl="0" indent="22860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Times New Roman"/>
              <a:ea typeface="Times New Roman"/>
              <a:cs typeface="Times New Roman"/>
              <a:sym typeface="Times New Roman"/>
            </a:endParaRPr>
          </a:p>
        </p:txBody>
      </p:sp>
      <p:sp>
        <p:nvSpPr>
          <p:cNvPr id="2" name="Footer Placeholder 1">
            <a:extLst>
              <a:ext uri="{FF2B5EF4-FFF2-40B4-BE49-F238E27FC236}">
                <a16:creationId xmlns:a16="http://schemas.microsoft.com/office/drawing/2014/main" id="{2940258D-1AC2-4F8C-82DD-B450194ABA71}"/>
              </a:ext>
            </a:extLst>
          </p:cNvPr>
          <p:cNvSpPr>
            <a:spLocks noGrp="1"/>
          </p:cNvSpPr>
          <p:nvPr>
            <p:ph type="ftr" sz="quarter" idx="11"/>
          </p:nvPr>
        </p:nvSpPr>
        <p:spPr>
          <a:xfrm>
            <a:off x="3028950" y="6484719"/>
            <a:ext cx="3086100" cy="365125"/>
          </a:xfrm>
        </p:spPr>
        <p:txBody>
          <a:bodyPr/>
          <a:lstStyle/>
          <a:p>
            <a:r>
              <a:rPr lang="en-IN" sz="1600" dirty="0"/>
              <a:t>CSE101-Computer Programming</a:t>
            </a:r>
          </a:p>
        </p:txBody>
      </p:sp>
      <p:pic>
        <p:nvPicPr>
          <p:cNvPr id="4" name="Picture 3">
            <a:extLst>
              <a:ext uri="{FF2B5EF4-FFF2-40B4-BE49-F238E27FC236}">
                <a16:creationId xmlns:a16="http://schemas.microsoft.com/office/drawing/2014/main" id="{4F75AE86-FC5B-4F95-93A8-F64DD64584C1}"/>
              </a:ext>
            </a:extLst>
          </p:cNvPr>
          <p:cNvPicPr>
            <a:picLocks noChangeAspect="1"/>
          </p:cNvPicPr>
          <p:nvPr/>
        </p:nvPicPr>
        <p:blipFill>
          <a:blip r:embed="rId3"/>
          <a:stretch>
            <a:fillRect/>
          </a:stretch>
        </p:blipFill>
        <p:spPr>
          <a:xfrm>
            <a:off x="7698294" y="126621"/>
            <a:ext cx="1323975" cy="923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3"/>
          <p:cNvPicPr preferRelativeResize="0"/>
          <p:nvPr/>
        </p:nvPicPr>
        <p:blipFill rotWithShape="1">
          <a:blip r:embed="rId3">
            <a:alphaModFix/>
          </a:blip>
          <a:srcRect/>
          <a:stretch/>
        </p:blipFill>
        <p:spPr>
          <a:xfrm>
            <a:off x="1446600" y="428625"/>
            <a:ext cx="2987000" cy="6322225"/>
          </a:xfrm>
          <a:prstGeom prst="rect">
            <a:avLst/>
          </a:prstGeom>
          <a:noFill/>
          <a:ln>
            <a:noFill/>
          </a:ln>
        </p:spPr>
      </p:pic>
      <p:pic>
        <p:nvPicPr>
          <p:cNvPr id="229" name="Google Shape;229;p33"/>
          <p:cNvPicPr preferRelativeResize="0"/>
          <p:nvPr/>
        </p:nvPicPr>
        <p:blipFill>
          <a:blip r:embed="rId4">
            <a:alphaModFix/>
          </a:blip>
          <a:stretch>
            <a:fillRect/>
          </a:stretch>
        </p:blipFill>
        <p:spPr>
          <a:xfrm>
            <a:off x="4433600" y="857250"/>
            <a:ext cx="4405599" cy="5679275"/>
          </a:xfrm>
          <a:prstGeom prst="rect">
            <a:avLst/>
          </a:prstGeom>
          <a:noFill/>
          <a:ln>
            <a:noFill/>
          </a:ln>
        </p:spPr>
      </p:pic>
      <p:sp>
        <p:nvSpPr>
          <p:cNvPr id="2" name="Footer Placeholder 1">
            <a:extLst>
              <a:ext uri="{FF2B5EF4-FFF2-40B4-BE49-F238E27FC236}">
                <a16:creationId xmlns:a16="http://schemas.microsoft.com/office/drawing/2014/main" id="{5FC202A6-0A1B-4D8E-9117-FF8FBBB72650}"/>
              </a:ext>
            </a:extLst>
          </p:cNvPr>
          <p:cNvSpPr>
            <a:spLocks noGrp="1"/>
          </p:cNvSpPr>
          <p:nvPr>
            <p:ph type="ftr" sz="quarter" idx="11"/>
          </p:nvPr>
        </p:nvSpPr>
        <p:spPr>
          <a:xfrm>
            <a:off x="3280877" y="6366892"/>
            <a:ext cx="3086100" cy="365125"/>
          </a:xfrm>
        </p:spPr>
        <p:txBody>
          <a:bodyPr/>
          <a:lstStyle/>
          <a:p>
            <a:r>
              <a:rPr lang="en-IN" sz="1600" dirty="0"/>
              <a:t>CSE101-Computer Programming</a:t>
            </a:r>
          </a:p>
        </p:txBody>
      </p:sp>
      <p:pic>
        <p:nvPicPr>
          <p:cNvPr id="4" name="Picture 3">
            <a:extLst>
              <a:ext uri="{FF2B5EF4-FFF2-40B4-BE49-F238E27FC236}">
                <a16:creationId xmlns:a16="http://schemas.microsoft.com/office/drawing/2014/main" id="{A920EDCD-381D-46D1-BCED-1113DE8E2CC6}"/>
              </a:ext>
            </a:extLst>
          </p:cNvPr>
          <p:cNvPicPr>
            <a:picLocks noChangeAspect="1"/>
          </p:cNvPicPr>
          <p:nvPr/>
        </p:nvPicPr>
        <p:blipFill>
          <a:blip r:embed="rId5"/>
          <a:stretch>
            <a:fillRect/>
          </a:stretch>
        </p:blipFill>
        <p:spPr>
          <a:xfrm>
            <a:off x="7697400" y="129657"/>
            <a:ext cx="1323975" cy="923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ed1f7fc4da_0_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Key points</a:t>
            </a:r>
            <a:endParaRPr b="1" dirty="0"/>
          </a:p>
        </p:txBody>
      </p:sp>
      <p:sp>
        <p:nvSpPr>
          <p:cNvPr id="3" name="Text Placeholder 2">
            <a:extLst>
              <a:ext uri="{FF2B5EF4-FFF2-40B4-BE49-F238E27FC236}">
                <a16:creationId xmlns:a16="http://schemas.microsoft.com/office/drawing/2014/main" id="{C9B42AC0-0610-47A1-B53E-B2F123253141}"/>
              </a:ext>
            </a:extLst>
          </p:cNvPr>
          <p:cNvSpPr>
            <a:spLocks noGrp="1"/>
          </p:cNvSpPr>
          <p:nvPr>
            <p:ph idx="1"/>
          </p:nvPr>
        </p:nvSpPr>
        <p:spPr/>
        <p:txBody>
          <a:bodyPr>
            <a:normAutofit/>
          </a:bodyPr>
          <a:lstStyle/>
          <a:p>
            <a:pPr>
              <a:buFont typeface="Wingdings" panose="05000000000000000000" pitchFamily="2" charset="2"/>
              <a:buChar char="§"/>
            </a:pPr>
            <a:r>
              <a:rPr lang="en-US" sz="2000" b="1" dirty="0"/>
              <a:t>Preprocessing:</a:t>
            </a:r>
          </a:p>
          <a:p>
            <a:pPr>
              <a:buFont typeface="Wingdings" panose="05000000000000000000" pitchFamily="2" charset="2"/>
              <a:buChar char="Ø"/>
            </a:pPr>
            <a:r>
              <a:rPr lang="en-US" sz="1800" dirty="0">
                <a:solidFill>
                  <a:schemeClr val="accent1"/>
                </a:solidFill>
              </a:rPr>
              <a:t>Generates expanded source code</a:t>
            </a:r>
          </a:p>
          <a:p>
            <a:pPr>
              <a:buFont typeface="Wingdings" panose="05000000000000000000" pitchFamily="2" charset="2"/>
              <a:buChar char="Ø"/>
            </a:pPr>
            <a:r>
              <a:rPr lang="en-US" sz="1800" dirty="0">
                <a:solidFill>
                  <a:schemeClr val="accent1"/>
                </a:solidFill>
              </a:rPr>
              <a:t>Removal of comments</a:t>
            </a:r>
          </a:p>
          <a:p>
            <a:pPr>
              <a:buFont typeface="Wingdings" panose="05000000000000000000" pitchFamily="2" charset="2"/>
              <a:buChar char="Ø"/>
            </a:pPr>
            <a:r>
              <a:rPr lang="en-US" sz="1800" dirty="0">
                <a:solidFill>
                  <a:schemeClr val="accent1"/>
                </a:solidFill>
              </a:rPr>
              <a:t>Expansion of included files(e.g. Header files)</a:t>
            </a:r>
          </a:p>
          <a:p>
            <a:pPr marL="25400" indent="0">
              <a:buNone/>
            </a:pPr>
            <a:endParaRPr lang="en-US" sz="1800" dirty="0"/>
          </a:p>
          <a:p>
            <a:pPr>
              <a:buFont typeface="Wingdings" panose="05000000000000000000" pitchFamily="2" charset="2"/>
              <a:buChar char="§"/>
            </a:pPr>
            <a:r>
              <a:rPr lang="en-US" sz="2000" b="1" dirty="0"/>
              <a:t>Compilation:</a:t>
            </a:r>
          </a:p>
          <a:p>
            <a:pPr algn="just">
              <a:buFont typeface="Wingdings" panose="05000000000000000000" pitchFamily="2" charset="2"/>
              <a:buChar char="Ø"/>
            </a:pPr>
            <a:r>
              <a:rPr lang="en-US" sz="1800" dirty="0">
                <a:solidFill>
                  <a:schemeClr val="accent1"/>
                </a:solidFill>
              </a:rPr>
              <a:t>Detects syntax errors</a:t>
            </a:r>
          </a:p>
          <a:p>
            <a:pPr algn="just">
              <a:buFont typeface="Wingdings" panose="05000000000000000000" pitchFamily="2" charset="2"/>
              <a:buChar char="Ø"/>
            </a:pPr>
            <a:r>
              <a:rPr lang="en-US" sz="1800" dirty="0">
                <a:solidFill>
                  <a:schemeClr val="accent1"/>
                </a:solidFill>
                <a:latin typeface="Calibri" panose="020F0502020204030204" pitchFamily="34" charset="0"/>
                <a:cs typeface="Calibri" panose="020F0502020204030204" pitchFamily="34" charset="0"/>
              </a:rPr>
              <a:t>P</a:t>
            </a:r>
            <a:r>
              <a:rPr lang="en-US" sz="1800" b="0" i="0" dirty="0">
                <a:solidFill>
                  <a:schemeClr val="accent1"/>
                </a:solidFill>
                <a:effectLst/>
                <a:latin typeface="Calibri" panose="020F0502020204030204" pitchFamily="34" charset="0"/>
                <a:cs typeface="Calibri" panose="020F0502020204030204" pitchFamily="34" charset="0"/>
              </a:rPr>
              <a:t>reprocessed code is translated to assembly instructions specific to the target processor architecture.</a:t>
            </a:r>
          </a:p>
          <a:p>
            <a:pPr algn="just">
              <a:buFont typeface="Wingdings" panose="05000000000000000000" pitchFamily="2" charset="2"/>
              <a:buChar char="Ø"/>
            </a:pPr>
            <a:r>
              <a:rPr lang="en-US" sz="1800" b="0" i="0" dirty="0">
                <a:solidFill>
                  <a:schemeClr val="accent1"/>
                </a:solidFill>
                <a:effectLst/>
                <a:latin typeface="Calibri" panose="020F0502020204030204" pitchFamily="34" charset="0"/>
                <a:cs typeface="Calibri" panose="020F0502020204030204" pitchFamily="34" charset="0"/>
              </a:rPr>
              <a:t>The existence of this step allows for C code to contain inline assembly instructions and for different assemblers to be used.</a:t>
            </a:r>
            <a:endParaRPr lang="en-IN" sz="1800" dirty="0">
              <a:solidFill>
                <a:schemeClr val="accent1"/>
              </a:solidFill>
              <a:latin typeface="Calibri" panose="020F0502020204030204" pitchFamily="34" charset="0"/>
              <a:cs typeface="Calibri" panose="020F0502020204030204" pitchFamily="34" charset="0"/>
            </a:endParaRPr>
          </a:p>
        </p:txBody>
      </p:sp>
      <p:sp>
        <p:nvSpPr>
          <p:cNvPr id="2" name="Footer Placeholder 1">
            <a:extLst>
              <a:ext uri="{FF2B5EF4-FFF2-40B4-BE49-F238E27FC236}">
                <a16:creationId xmlns:a16="http://schemas.microsoft.com/office/drawing/2014/main" id="{A9882BF1-BC58-49F5-B6AA-19D1AD9B1EAA}"/>
              </a:ext>
            </a:extLst>
          </p:cNvPr>
          <p:cNvSpPr>
            <a:spLocks noGrp="1"/>
          </p:cNvSpPr>
          <p:nvPr>
            <p:ph type="ftr" sz="quarter" idx="11"/>
          </p:nvPr>
        </p:nvSpPr>
        <p:spPr/>
        <p:txBody>
          <a:bodyPr/>
          <a:lstStyle/>
          <a:p>
            <a:r>
              <a:rPr lang="en-IN" sz="1600" dirty="0"/>
              <a:t>CSE101-Computer Programming</a:t>
            </a:r>
          </a:p>
        </p:txBody>
      </p:sp>
      <p:pic>
        <p:nvPicPr>
          <p:cNvPr id="5" name="Picture 4">
            <a:extLst>
              <a:ext uri="{FF2B5EF4-FFF2-40B4-BE49-F238E27FC236}">
                <a16:creationId xmlns:a16="http://schemas.microsoft.com/office/drawing/2014/main" id="{02B9A414-D54E-4289-AFB0-A74C8BA3379E}"/>
              </a:ext>
            </a:extLst>
          </p:cNvPr>
          <p:cNvPicPr>
            <a:picLocks noChangeAspect="1"/>
          </p:cNvPicPr>
          <p:nvPr/>
        </p:nvPicPr>
        <p:blipFill>
          <a:blip r:embed="rId3"/>
          <a:stretch>
            <a:fillRect/>
          </a:stretch>
        </p:blipFill>
        <p:spPr>
          <a:xfrm>
            <a:off x="7632926" y="103982"/>
            <a:ext cx="1323975" cy="923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65F2-8C59-4CDF-8910-BB880D5DA2D2}"/>
              </a:ext>
            </a:extLst>
          </p:cNvPr>
          <p:cNvSpPr>
            <a:spLocks noGrp="1"/>
          </p:cNvSpPr>
          <p:nvPr>
            <p:ph type="title"/>
          </p:nvPr>
        </p:nvSpPr>
        <p:spPr/>
        <p:txBody>
          <a:bodyPr/>
          <a:lstStyle/>
          <a:p>
            <a:pPr algn="ctr"/>
            <a:r>
              <a:rPr lang="en-US" b="1" dirty="0"/>
              <a:t>Key points</a:t>
            </a:r>
            <a:endParaRPr lang="en-IN" b="1" dirty="0"/>
          </a:p>
        </p:txBody>
      </p:sp>
      <p:sp>
        <p:nvSpPr>
          <p:cNvPr id="3" name="Text Placeholder 2">
            <a:extLst>
              <a:ext uri="{FF2B5EF4-FFF2-40B4-BE49-F238E27FC236}">
                <a16:creationId xmlns:a16="http://schemas.microsoft.com/office/drawing/2014/main" id="{F5EE0272-435A-46A3-80A0-8FD3D10B90A2}"/>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2000" b="1" dirty="0"/>
              <a:t>Assembly:</a:t>
            </a:r>
          </a:p>
          <a:p>
            <a:pPr>
              <a:buFont typeface="Wingdings" panose="05000000000000000000" pitchFamily="2" charset="2"/>
              <a:buChar char="Ø"/>
            </a:pPr>
            <a:r>
              <a:rPr lang="en-US" sz="1800" dirty="0">
                <a:solidFill>
                  <a:schemeClr val="accent1"/>
                </a:solidFill>
                <a:latin typeface="Calibri" panose="020F0502020204030204" pitchFamily="34" charset="0"/>
                <a:cs typeface="Calibri" panose="020F0502020204030204" pitchFamily="34" charset="0"/>
              </a:rPr>
              <a:t>This stage </a:t>
            </a:r>
            <a:r>
              <a:rPr lang="en-US" sz="1800" b="0" i="0" dirty="0">
                <a:solidFill>
                  <a:schemeClr val="accent1"/>
                </a:solidFill>
                <a:effectLst/>
                <a:latin typeface="Calibri" panose="020F0502020204030204" pitchFamily="34" charset="0"/>
                <a:cs typeface="Calibri" panose="020F0502020204030204" pitchFamily="34" charset="0"/>
              </a:rPr>
              <a:t>is used to translate the assembly instructions to object code</a:t>
            </a:r>
          </a:p>
          <a:p>
            <a:pPr>
              <a:buFont typeface="Wingdings" panose="05000000000000000000" pitchFamily="2" charset="2"/>
              <a:buChar char="Ø"/>
            </a:pPr>
            <a:r>
              <a:rPr lang="en-US" sz="1800" b="0" i="0" dirty="0">
                <a:solidFill>
                  <a:schemeClr val="accent1"/>
                </a:solidFill>
                <a:effectLst/>
                <a:latin typeface="Calibri" panose="020F0502020204030204" pitchFamily="34" charset="0"/>
                <a:cs typeface="Calibri" panose="020F0502020204030204" pitchFamily="34" charset="0"/>
              </a:rPr>
              <a:t>The output consists of actual instructions to be run by the target processor.</a:t>
            </a:r>
          </a:p>
          <a:p>
            <a:pPr marL="25400" indent="0">
              <a:buNone/>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
            </a:pPr>
            <a:r>
              <a:rPr lang="en-IN" sz="2000" b="1" dirty="0"/>
              <a:t>Linking:</a:t>
            </a:r>
          </a:p>
          <a:p>
            <a:pPr>
              <a:buFont typeface="Wingdings" panose="05000000000000000000" pitchFamily="2" charset="2"/>
              <a:buChar char="Ø"/>
            </a:pPr>
            <a:r>
              <a:rPr lang="en-US" sz="1800" b="0" i="0" dirty="0">
                <a:solidFill>
                  <a:schemeClr val="accent1"/>
                </a:solidFill>
                <a:effectLst/>
                <a:latin typeface="Calibri" panose="020F0502020204030204" pitchFamily="34" charset="0"/>
                <a:cs typeface="Calibri" panose="020F0502020204030204" pitchFamily="34" charset="0"/>
              </a:rPr>
              <a:t>The result of this stage is the final executable program.</a:t>
            </a:r>
          </a:p>
          <a:p>
            <a:pPr algn="just">
              <a:buFont typeface="Wingdings" panose="05000000000000000000" pitchFamily="2" charset="2"/>
              <a:buChar char="Ø"/>
            </a:pPr>
            <a:r>
              <a:rPr lang="en-US" sz="1800" b="0" i="0" dirty="0">
                <a:solidFill>
                  <a:schemeClr val="accent1"/>
                </a:solidFill>
                <a:effectLst/>
                <a:latin typeface="inter-regular"/>
              </a:rPr>
              <a:t>Mainly, all the programs written in C use library functions. These library functions are pre-compiled, and the object code of these library files is stored with '.lib' (or '.a') extension. The main working of the linker is to combine the object code of library files with the object code of our program. </a:t>
            </a:r>
          </a:p>
          <a:p>
            <a:pPr algn="just">
              <a:buFont typeface="Wingdings" panose="05000000000000000000" pitchFamily="2" charset="2"/>
              <a:buChar char="Ø"/>
            </a:pPr>
            <a:r>
              <a:rPr lang="en-US" sz="1800" b="0" i="0" dirty="0">
                <a:solidFill>
                  <a:schemeClr val="accent1"/>
                </a:solidFill>
                <a:effectLst/>
                <a:latin typeface="Calibri" panose="020F0502020204030204" pitchFamily="34" charset="0"/>
                <a:cs typeface="Calibri" panose="020F0502020204030204" pitchFamily="34" charset="0"/>
              </a:rPr>
              <a:t>Sometimes the situation arises when our program refers to the functions defined in other files; then linker plays a very important role in this. It links the object code of these files to our program. </a:t>
            </a:r>
          </a:p>
          <a:p>
            <a:pPr algn="just">
              <a:buFont typeface="Wingdings" panose="05000000000000000000" pitchFamily="2" charset="2"/>
              <a:buChar char="Ø"/>
            </a:pPr>
            <a:r>
              <a:rPr lang="en-US" sz="1800" dirty="0">
                <a:solidFill>
                  <a:schemeClr val="accent1"/>
                </a:solidFill>
                <a:latin typeface="Calibri" panose="020F0502020204030204" pitchFamily="34" charset="0"/>
                <a:cs typeface="Calibri" panose="020F0502020204030204" pitchFamily="34" charset="0"/>
              </a:rPr>
              <a:t>So, it </a:t>
            </a:r>
            <a:r>
              <a:rPr lang="en-US" sz="1800" b="0" i="0" dirty="0">
                <a:solidFill>
                  <a:schemeClr val="accent1"/>
                </a:solidFill>
                <a:effectLst/>
                <a:latin typeface="inter-regular"/>
              </a:rPr>
              <a:t>links the object code of our program with the object code of the library files and other files.</a:t>
            </a:r>
            <a:endParaRPr lang="en-IN" sz="1800" b="1" dirty="0">
              <a:solidFill>
                <a:schemeClr val="accent1"/>
              </a:solidFill>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E2472A03-CF6B-49D1-B9AF-8DB119629B9B}"/>
              </a:ext>
            </a:extLst>
          </p:cNvPr>
          <p:cNvSpPr>
            <a:spLocks noGrp="1"/>
          </p:cNvSpPr>
          <p:nvPr>
            <p:ph type="ftr" sz="quarter" idx="11"/>
          </p:nvPr>
        </p:nvSpPr>
        <p:spPr/>
        <p:txBody>
          <a:bodyPr/>
          <a:lstStyle/>
          <a:p>
            <a:r>
              <a:rPr lang="en-IN" sz="1600" dirty="0"/>
              <a:t>CSE101-Computer Programming</a:t>
            </a:r>
          </a:p>
        </p:txBody>
      </p:sp>
      <p:pic>
        <p:nvPicPr>
          <p:cNvPr id="6" name="Picture 5">
            <a:extLst>
              <a:ext uri="{FF2B5EF4-FFF2-40B4-BE49-F238E27FC236}">
                <a16:creationId xmlns:a16="http://schemas.microsoft.com/office/drawing/2014/main" id="{7E72EA17-BA97-4F73-9AA0-B407812BA96B}"/>
              </a:ext>
            </a:extLst>
          </p:cNvPr>
          <p:cNvPicPr>
            <a:picLocks noChangeAspect="1"/>
          </p:cNvPicPr>
          <p:nvPr/>
        </p:nvPicPr>
        <p:blipFill>
          <a:blip r:embed="rId2"/>
          <a:stretch>
            <a:fillRect/>
          </a:stretch>
        </p:blipFill>
        <p:spPr>
          <a:xfrm>
            <a:off x="7651587" y="103982"/>
            <a:ext cx="1323975" cy="923925"/>
          </a:xfrm>
          <a:prstGeom prst="rect">
            <a:avLst/>
          </a:prstGeom>
        </p:spPr>
      </p:pic>
    </p:spTree>
    <p:extLst>
      <p:ext uri="{BB962C8B-B14F-4D97-AF65-F5344CB8AC3E}">
        <p14:creationId xmlns:p14="http://schemas.microsoft.com/office/powerpoint/2010/main" val="96065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b="1" dirty="0"/>
              <a:t>Polling Questions</a:t>
            </a:r>
            <a:endParaRPr b="1" dirty="0"/>
          </a:p>
        </p:txBody>
      </p:sp>
      <p:sp>
        <p:nvSpPr>
          <p:cNvPr id="242" name="Google Shape;242;p34"/>
          <p:cNvSpPr txBox="1">
            <a:spLocks noGrp="1"/>
          </p:cNvSpPr>
          <p:nvPr>
            <p:ph idx="1"/>
          </p:nvPr>
        </p:nvSpPr>
        <p:spPr>
          <a:xfrm>
            <a:off x="457200" y="1417638"/>
            <a:ext cx="8229600" cy="4708525"/>
          </a:xfrm>
          <a:prstGeom prst="rect">
            <a:avLst/>
          </a:prstGeom>
          <a:noFill/>
          <a:ln>
            <a:noFill/>
          </a:ln>
        </p:spPr>
        <p:txBody>
          <a:bodyPr spcFirstLastPara="1" wrap="square" lIns="91425" tIns="45700" rIns="91425" bIns="45700" anchor="t" anchorCtr="0">
            <a:normAutofit/>
          </a:bodyPr>
          <a:lstStyle/>
          <a:p>
            <a:pPr marL="25400" lvl="0" indent="0" algn="l" rtl="0">
              <a:lnSpc>
                <a:spcPct val="100000"/>
              </a:lnSpc>
              <a:spcBef>
                <a:spcPts val="640"/>
              </a:spcBef>
              <a:spcAft>
                <a:spcPts val="0"/>
              </a:spcAft>
              <a:buSzPts val="3200"/>
              <a:buNone/>
            </a:pPr>
            <a:r>
              <a:rPr lang="en-US" sz="2000" dirty="0"/>
              <a:t>Which of the following component will point out the syntax errors in the code?</a:t>
            </a:r>
            <a:endParaRPr sz="2000" dirty="0"/>
          </a:p>
          <a:p>
            <a:pPr marL="25400" lvl="0" indent="0" algn="l" rtl="0">
              <a:lnSpc>
                <a:spcPct val="100000"/>
              </a:lnSpc>
              <a:spcBef>
                <a:spcPts val="640"/>
              </a:spcBef>
              <a:spcAft>
                <a:spcPts val="0"/>
              </a:spcAft>
              <a:buSzPts val="3200"/>
              <a:buNone/>
            </a:pPr>
            <a:r>
              <a:rPr lang="en-US" sz="2000" dirty="0"/>
              <a:t>A. Linker</a:t>
            </a:r>
            <a:endParaRPr sz="2000" dirty="0"/>
          </a:p>
          <a:p>
            <a:pPr marL="25400" lvl="0" indent="0" algn="l" rtl="0">
              <a:lnSpc>
                <a:spcPct val="100000"/>
              </a:lnSpc>
              <a:spcBef>
                <a:spcPts val="640"/>
              </a:spcBef>
              <a:spcAft>
                <a:spcPts val="0"/>
              </a:spcAft>
              <a:buSzPts val="3200"/>
              <a:buNone/>
            </a:pPr>
            <a:r>
              <a:rPr lang="en-US" sz="2000" dirty="0"/>
              <a:t>B. Compiler</a:t>
            </a:r>
            <a:endParaRPr sz="2000" dirty="0"/>
          </a:p>
          <a:p>
            <a:pPr marL="25400" lvl="0" indent="0" algn="l" rtl="0">
              <a:lnSpc>
                <a:spcPct val="100000"/>
              </a:lnSpc>
              <a:spcBef>
                <a:spcPts val="640"/>
              </a:spcBef>
              <a:spcAft>
                <a:spcPts val="0"/>
              </a:spcAft>
              <a:buSzPts val="3200"/>
              <a:buNone/>
            </a:pPr>
            <a:r>
              <a:rPr lang="en-US" sz="2000" dirty="0"/>
              <a:t>C. Loader</a:t>
            </a:r>
            <a:endParaRPr sz="2000" dirty="0"/>
          </a:p>
          <a:p>
            <a:pPr marL="25400" lvl="0" indent="0" algn="l" rtl="0">
              <a:lnSpc>
                <a:spcPct val="100000"/>
              </a:lnSpc>
              <a:spcBef>
                <a:spcPts val="640"/>
              </a:spcBef>
              <a:spcAft>
                <a:spcPts val="0"/>
              </a:spcAft>
              <a:buSzPts val="3200"/>
              <a:buNone/>
            </a:pPr>
            <a:r>
              <a:rPr lang="en-US" sz="2000" dirty="0"/>
              <a:t>D. Preprocessor</a:t>
            </a:r>
            <a:endParaRPr sz="2000" dirty="0"/>
          </a:p>
        </p:txBody>
      </p:sp>
      <p:sp>
        <p:nvSpPr>
          <p:cNvPr id="2" name="Footer Placeholder 1">
            <a:extLst>
              <a:ext uri="{FF2B5EF4-FFF2-40B4-BE49-F238E27FC236}">
                <a16:creationId xmlns:a16="http://schemas.microsoft.com/office/drawing/2014/main" id="{FFC65171-EE40-4E2B-927C-35F100AEB796}"/>
              </a:ext>
            </a:extLst>
          </p:cNvPr>
          <p:cNvSpPr>
            <a:spLocks noGrp="1"/>
          </p:cNvSpPr>
          <p:nvPr>
            <p:ph type="ftr" sz="quarter" idx="11"/>
          </p:nvPr>
        </p:nvSpPr>
        <p:spPr/>
        <p:txBody>
          <a:bodyPr/>
          <a:lstStyle/>
          <a:p>
            <a:r>
              <a:rPr lang="en-IN" sz="1600" dirty="0"/>
              <a:t>CSE101-Computer Programming</a:t>
            </a:r>
          </a:p>
        </p:txBody>
      </p:sp>
      <p:pic>
        <p:nvPicPr>
          <p:cNvPr id="4" name="Picture 3">
            <a:extLst>
              <a:ext uri="{FF2B5EF4-FFF2-40B4-BE49-F238E27FC236}">
                <a16:creationId xmlns:a16="http://schemas.microsoft.com/office/drawing/2014/main" id="{9C32C7AE-5129-449F-B6A0-3EC7C67B52EE}"/>
              </a:ext>
            </a:extLst>
          </p:cNvPr>
          <p:cNvPicPr>
            <a:picLocks noChangeAspect="1"/>
          </p:cNvPicPr>
          <p:nvPr/>
        </p:nvPicPr>
        <p:blipFill>
          <a:blip r:embed="rId3"/>
          <a:stretch>
            <a:fillRect/>
          </a:stretch>
        </p:blipFill>
        <p:spPr>
          <a:xfrm>
            <a:off x="7707571" y="103982"/>
            <a:ext cx="1323975" cy="923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idx="1"/>
          </p:nvPr>
        </p:nvSpPr>
        <p:spPr>
          <a:xfrm>
            <a:off x="457200" y="832514"/>
            <a:ext cx="8229600" cy="5293650"/>
          </a:xfrm>
          <a:prstGeom prst="rect">
            <a:avLst/>
          </a:prstGeom>
          <a:noFill/>
          <a:ln>
            <a:noFill/>
          </a:ln>
        </p:spPr>
        <p:txBody>
          <a:bodyPr spcFirstLastPara="1" wrap="square" lIns="91425" tIns="45700" rIns="91425" bIns="45700" anchor="t" anchorCtr="0">
            <a:normAutofit/>
          </a:bodyPr>
          <a:lstStyle/>
          <a:p>
            <a:pPr marL="25400" lvl="0" indent="0" algn="l" rtl="0">
              <a:lnSpc>
                <a:spcPct val="100000"/>
              </a:lnSpc>
              <a:spcBef>
                <a:spcPts val="640"/>
              </a:spcBef>
              <a:spcAft>
                <a:spcPts val="0"/>
              </a:spcAft>
              <a:buSzPts val="3200"/>
              <a:buNone/>
            </a:pPr>
            <a:r>
              <a:rPr lang="en-US" sz="2000" dirty="0"/>
              <a:t>Extension of expanded source code file is</a:t>
            </a:r>
            <a:endParaRPr sz="2000" dirty="0"/>
          </a:p>
          <a:p>
            <a:pPr marL="25400" lvl="0" indent="0" algn="l" rtl="0">
              <a:lnSpc>
                <a:spcPct val="100000"/>
              </a:lnSpc>
              <a:spcBef>
                <a:spcPts val="640"/>
              </a:spcBef>
              <a:spcAft>
                <a:spcPts val="0"/>
              </a:spcAft>
              <a:buSzPts val="3200"/>
              <a:buNone/>
            </a:pPr>
            <a:r>
              <a:rPr lang="en-US" sz="2000" dirty="0"/>
              <a:t>A. (.obj)</a:t>
            </a:r>
            <a:endParaRPr sz="2000" dirty="0"/>
          </a:p>
          <a:p>
            <a:pPr marL="25400" lvl="0" indent="0" algn="l" rtl="0">
              <a:lnSpc>
                <a:spcPct val="100000"/>
              </a:lnSpc>
              <a:spcBef>
                <a:spcPts val="640"/>
              </a:spcBef>
              <a:spcAft>
                <a:spcPts val="0"/>
              </a:spcAft>
              <a:buSzPts val="3200"/>
              <a:buNone/>
            </a:pPr>
            <a:r>
              <a:rPr lang="en-US" sz="2000" dirty="0"/>
              <a:t>B.  (.i)</a:t>
            </a:r>
            <a:endParaRPr sz="2000" dirty="0"/>
          </a:p>
          <a:p>
            <a:pPr marL="25400" lvl="0" indent="0" algn="l" rtl="0">
              <a:lnSpc>
                <a:spcPct val="100000"/>
              </a:lnSpc>
              <a:spcBef>
                <a:spcPts val="640"/>
              </a:spcBef>
              <a:spcAft>
                <a:spcPts val="0"/>
              </a:spcAft>
              <a:buSzPts val="3200"/>
              <a:buNone/>
            </a:pPr>
            <a:r>
              <a:rPr lang="en-US" sz="2000" dirty="0"/>
              <a:t>C. (.s)</a:t>
            </a:r>
            <a:endParaRPr sz="2000" dirty="0"/>
          </a:p>
          <a:p>
            <a:pPr marL="25400" lvl="0" indent="0" algn="l" rtl="0">
              <a:lnSpc>
                <a:spcPct val="100000"/>
              </a:lnSpc>
              <a:spcBef>
                <a:spcPts val="640"/>
              </a:spcBef>
              <a:spcAft>
                <a:spcPts val="0"/>
              </a:spcAft>
              <a:buSzPts val="3200"/>
              <a:buNone/>
            </a:pPr>
            <a:r>
              <a:rPr lang="en-US" sz="2000" dirty="0"/>
              <a:t>D. (.exe)</a:t>
            </a:r>
            <a:endParaRPr sz="2000" dirty="0"/>
          </a:p>
        </p:txBody>
      </p:sp>
      <p:sp>
        <p:nvSpPr>
          <p:cNvPr id="2" name="Footer Placeholder 1">
            <a:extLst>
              <a:ext uri="{FF2B5EF4-FFF2-40B4-BE49-F238E27FC236}">
                <a16:creationId xmlns:a16="http://schemas.microsoft.com/office/drawing/2014/main" id="{9B2A55BE-9319-45D6-BF94-A2B36D4673E2}"/>
              </a:ext>
            </a:extLst>
          </p:cNvPr>
          <p:cNvSpPr>
            <a:spLocks noGrp="1"/>
          </p:cNvSpPr>
          <p:nvPr>
            <p:ph type="ftr" sz="quarter" idx="11"/>
          </p:nvPr>
        </p:nvSpPr>
        <p:spPr/>
        <p:txBody>
          <a:bodyPr/>
          <a:lstStyle/>
          <a:p>
            <a:r>
              <a:rPr lang="en-IN" sz="1600" dirty="0"/>
              <a:t>CSE101-Computer Programming</a:t>
            </a:r>
          </a:p>
        </p:txBody>
      </p:sp>
      <p:pic>
        <p:nvPicPr>
          <p:cNvPr id="4" name="Picture 3">
            <a:extLst>
              <a:ext uri="{FF2B5EF4-FFF2-40B4-BE49-F238E27FC236}">
                <a16:creationId xmlns:a16="http://schemas.microsoft.com/office/drawing/2014/main" id="{526C877B-6A0F-42CE-988C-CCCE3BE1355B}"/>
              </a:ext>
            </a:extLst>
          </p:cNvPr>
          <p:cNvPicPr>
            <a:picLocks noChangeAspect="1"/>
          </p:cNvPicPr>
          <p:nvPr/>
        </p:nvPicPr>
        <p:blipFill>
          <a:blip r:embed="rId3"/>
          <a:stretch>
            <a:fillRect/>
          </a:stretch>
        </p:blipFill>
        <p:spPr>
          <a:xfrm>
            <a:off x="7744894" y="140364"/>
            <a:ext cx="1323975" cy="9239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TotalTime>
  <Words>720</Words>
  <Application>Microsoft Office PowerPoint</Application>
  <PresentationFormat>On-screen Show (4:3)</PresentationFormat>
  <Paragraphs>129</Paragraphs>
  <Slides>12</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Times New Roman</vt:lpstr>
      <vt:lpstr>Arial Black</vt:lpstr>
      <vt:lpstr>Calibri Light</vt:lpstr>
      <vt:lpstr>Calibri</vt:lpstr>
      <vt:lpstr>Noto Sans Symbols</vt:lpstr>
      <vt:lpstr>Times</vt:lpstr>
      <vt:lpstr>inter-regular</vt:lpstr>
      <vt:lpstr>Courier</vt:lpstr>
      <vt:lpstr>Arial</vt:lpstr>
      <vt:lpstr>Wingdings</vt:lpstr>
      <vt:lpstr>Office Theme</vt:lpstr>
      <vt:lpstr>     CSE101-Lec#1</vt:lpstr>
      <vt:lpstr>C Program Development Environment</vt:lpstr>
      <vt:lpstr>Overview of phases</vt:lpstr>
      <vt:lpstr>PowerPoint Presentation</vt:lpstr>
      <vt:lpstr>PowerPoint Presentation</vt:lpstr>
      <vt:lpstr>Key points</vt:lpstr>
      <vt:lpstr>Key points</vt:lpstr>
      <vt:lpstr>Polling 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CSE101-Lec#1 and 2</dc:title>
  <dc:creator>Aman</dc:creator>
  <cp:lastModifiedBy>Salil Batra</cp:lastModifiedBy>
  <cp:revision>9</cp:revision>
  <dcterms:created xsi:type="dcterms:W3CDTF">2013-08-01T09:41:21Z</dcterms:created>
  <dcterms:modified xsi:type="dcterms:W3CDTF">2021-09-01T07:10:54Z</dcterms:modified>
</cp:coreProperties>
</file>