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Storage_classes_and_Scope_rules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Storage_classes_and_Scope_rules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Storage_classes_and_Scope_rules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Storage_classes_and_Scope_rules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Storage_classes_and_Scope_rules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Storage_classes_and_Scope_rules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Storage_classes_and_Scope_rules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Storage_classes_and_Scope_rules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Storage_classes_and_Scope_rules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Storage_classes_and_Scope_rules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Storage_classes_and_Scope_rules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Storage_classes_and_Scope_rules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Storage_classes_and_Scope_rules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Storage_classes_and_Scope_rules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Storage_classes_and_Scope_rules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Storage_classes_and_Scope_rules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Storage_classes_and_Scope_rules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Storage_classes_and_Scope_rules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Storage_classes_and_Scope_rules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Storage_classes_and_Scope_rules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Storage_classes_and_Scope_rules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Storage_classes_and_Scope_rules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Storage_classes_and_Scope_rules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Storage_classes_and_Scope_rules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Storage_classes_and_Scope_rules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Storage_classes_and_Scope_rules-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Storage_classes_and_Scope_rules-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Storage_classes_and_Scope_rules-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Storage_classes_and_Scope_rules-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Storage_classes_and_Scope_rules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Storage_classes_and_Scope_rules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Storage_classes_and_Scope_rules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Storage_classes_and_Scope_rules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Storage_classes_and_Scope_rules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Storage_classes_and_Scope_rules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