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structure-and-un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structure-and-un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structure-and-un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structure-and-un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structure-and-un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structure-and-un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structure-and-un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structure-and-un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structure-and-un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structure-and-un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structure-and-un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structure-and-un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structure-and-un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structure-and-un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structure-and-un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structure-and-uni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structure-and-un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structure-and-un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structure-and-unio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structure-and-unio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structure-and-unio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structure-and-unio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structure-and-un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structure-and-unio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structure-and-unio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structure-and-unio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structure-and-union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structure-and-union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structure-and-union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structure-and-union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structure-and-union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structure-and-union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structure-and-union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structure-and-un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structure-and-union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structure-and-union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structure-and-un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structure-and-un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structure-and-un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structure-and-un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structure-and-un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