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CSE101-Lec-14-function-call-pdf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CSE101-Lec-14-function-call-pdf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CSE101-Lec-14-function-call-pdf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CSE101-Lec-14-function-call-pdf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CSE101-Lec-14-function-call-pdf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CSE101-Lec-14-function-call-pdf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CSE101-Lec-14-function-call-pdf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CSE101-Lec-14-function-call-pdf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CSE101-Lec-14-function-call-pdf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CSE101-Lec-14-function-call-pdf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CSE101-Lec-14-function-call-pdf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CSE101-Lec-14-function-call-pdf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CSE101-Lec-14-function-call-pdf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CSE101-Lec-14-function-call-pdf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