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7"/>
  </p:notesMasterIdLst>
  <p:sldIdLst>
    <p:sldId id="297" r:id="rId2"/>
    <p:sldId id="338" r:id="rId3"/>
    <p:sldId id="305" r:id="rId4"/>
    <p:sldId id="326" r:id="rId5"/>
    <p:sldId id="327" r:id="rId6"/>
    <p:sldId id="328" r:id="rId7"/>
    <p:sldId id="329" r:id="rId8"/>
    <p:sldId id="331" r:id="rId9"/>
    <p:sldId id="332" r:id="rId10"/>
    <p:sldId id="344" r:id="rId11"/>
    <p:sldId id="343" r:id="rId12"/>
    <p:sldId id="267" r:id="rId13"/>
    <p:sldId id="277" r:id="rId14"/>
    <p:sldId id="278" r:id="rId15"/>
    <p:sldId id="279" r:id="rId16"/>
    <p:sldId id="280" r:id="rId17"/>
    <p:sldId id="281" r:id="rId18"/>
    <p:sldId id="340" r:id="rId19"/>
    <p:sldId id="341" r:id="rId20"/>
    <p:sldId id="345" r:id="rId21"/>
    <p:sldId id="342" r:id="rId22"/>
    <p:sldId id="349" r:id="rId23"/>
    <p:sldId id="350" r:id="rId24"/>
    <p:sldId id="351" r:id="rId25"/>
    <p:sldId id="298" r:id="rId2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48" y="7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0FD0FD-B15D-CA4E-A607-47EEC572424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3C2BDD04-3EA3-4868-ADC4-6A5976174E2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6A06514-C63C-472B-A6DA-186D9800F6C0}" type="datetimeFigureOut">
              <a:rPr lang="en-US"/>
              <a:pPr>
                <a:defRPr/>
              </a:pPr>
              <a:t>6/26/2025</a:t>
            </a:fld>
            <a:endParaRPr lang="en-US"/>
          </a:p>
        </p:txBody>
      </p:sp>
      <p:sp>
        <p:nvSpPr>
          <p:cNvPr id="4" name="Slide Image Placeholder 3">
            <a:extLst>
              <a:ext uri="{FF2B5EF4-FFF2-40B4-BE49-F238E27FC236}">
                <a16:creationId xmlns:a16="http://schemas.microsoft.com/office/drawing/2014/main" id="{B0594397-E126-29EE-0EA7-F01BA3FFA87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17B42A7-D006-95F0-0F84-2BE325804D9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E6FC86-4D7C-F40E-2631-29CBC4D4666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B029ED47-EE0B-D04F-A2D4-9C33670B112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FBE80D8E-189D-4A4E-AB10-A12C064450C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6D681DA-AABD-67A2-E733-33B47045E3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0F5086D2-7C20-4BDE-992A-96398F46156A}" type="slidenum">
              <a:rPr lang="en-US" altLang="en-US" smtClean="0">
                <a:cs typeface="Arial" panose="020B0604020202020204" pitchFamily="34" charset="0"/>
              </a:rPr>
              <a:pPr fontAlgn="base">
                <a:spcBef>
                  <a:spcPct val="0"/>
                </a:spcBef>
                <a:spcAft>
                  <a:spcPct val="0"/>
                </a:spcAft>
              </a:pPr>
              <a:t>6</a:t>
            </a:fld>
            <a:endParaRPr lang="en-US" altLang="en-US">
              <a:cs typeface="Arial" panose="020B0604020202020204" pitchFamily="34" charset="0"/>
            </a:endParaRPr>
          </a:p>
        </p:txBody>
      </p:sp>
      <p:sp>
        <p:nvSpPr>
          <p:cNvPr id="17411" name="Rectangle 2">
            <a:extLst>
              <a:ext uri="{FF2B5EF4-FFF2-40B4-BE49-F238E27FC236}">
                <a16:creationId xmlns:a16="http://schemas.microsoft.com/office/drawing/2014/main" id="{ED27ABEA-8962-B93E-F974-B18D64651283}"/>
              </a:ext>
            </a:extLst>
          </p:cNvPr>
          <p:cNvSpPr>
            <a:spLocks noGrp="1" noRot="1" noChangeAspect="1" noChangeArrowheads="1" noTextEdit="1"/>
          </p:cNvSpPr>
          <p:nvPr>
            <p:ph type="sldImg"/>
          </p:nvPr>
        </p:nvSpPr>
        <p:spPr bwMode="auto">
          <a:xfrm>
            <a:off x="2016125" y="366713"/>
            <a:ext cx="2971800" cy="22288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a:extLst>
              <a:ext uri="{FF2B5EF4-FFF2-40B4-BE49-F238E27FC236}">
                <a16:creationId xmlns:a16="http://schemas.microsoft.com/office/drawing/2014/main" id="{31778993-A54A-A1F4-684C-C7E4D926E21B}"/>
              </a:ext>
            </a:extLst>
          </p:cNvPr>
          <p:cNvSpPr>
            <a:spLocks noGrp="1" noChangeArrowheads="1"/>
          </p:cNvSpPr>
          <p:nvPr>
            <p:ph type="body" idx="1"/>
          </p:nvPr>
        </p:nvSpPr>
        <p:spPr bwMode="auto">
          <a:xfrm>
            <a:off x="457200" y="2613025"/>
            <a:ext cx="5943600"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AC59671-0420-8B28-D705-5DD23E57289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chemeClr val="bg1"/>
                </a:solidFill>
                <a:latin typeface="Arial" panose="020B0604020202020204" pitchFamily="34" charset="0"/>
                <a:cs typeface="Noto Sans CJK SC"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cs typeface="Noto Sans CJK SC"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cs typeface="Noto Sans CJK SC"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cs typeface="Noto Sans CJK SC"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a:solidFill>
                  <a:schemeClr val="bg1"/>
                </a:solidFill>
                <a:latin typeface="Arial" panose="020B0604020202020204" pitchFamily="34" charset="0"/>
                <a:cs typeface="Noto Sans CJK SC" charset="0"/>
              </a:defRPr>
            </a:lvl9pPr>
          </a:lstStyle>
          <a:p>
            <a:fld id="{65177B0F-B7AF-4D20-90A5-DDBD82CF9D48}" type="slidenum">
              <a:rPr lang="en-US" altLang="en-US">
                <a:solidFill>
                  <a:srgbClr val="000000"/>
                </a:solidFill>
                <a:latin typeface="Calibri" panose="020F0502020204030204" pitchFamily="34" charset="0"/>
              </a:rPr>
              <a:pPr/>
              <a:t>12</a:t>
            </a:fld>
            <a:endParaRPr lang="en-US" altLang="en-US">
              <a:solidFill>
                <a:srgbClr val="000000"/>
              </a:solidFill>
              <a:latin typeface="Calibri" panose="020F0502020204030204" pitchFamily="34" charset="0"/>
            </a:endParaRPr>
          </a:p>
        </p:txBody>
      </p:sp>
      <p:sp>
        <p:nvSpPr>
          <p:cNvPr id="40963" name="Rectangle 1">
            <a:extLst>
              <a:ext uri="{FF2B5EF4-FFF2-40B4-BE49-F238E27FC236}">
                <a16:creationId xmlns:a16="http://schemas.microsoft.com/office/drawing/2014/main" id="{64BB932F-A65C-0F03-7D98-56843301DE0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60E931A4-38D3-B779-FAC8-9BADFB0CE63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9F44BD82-E7CC-27DF-D624-5299C6FF77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EC03B545-56BE-FACB-DF17-6B03073B0F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Local variable</a:t>
            </a:r>
          </a:p>
        </p:txBody>
      </p:sp>
      <p:sp>
        <p:nvSpPr>
          <p:cNvPr id="26628" name="Slide Number Placeholder 3">
            <a:extLst>
              <a:ext uri="{FF2B5EF4-FFF2-40B4-BE49-F238E27FC236}">
                <a16:creationId xmlns:a16="http://schemas.microsoft.com/office/drawing/2014/main" id="{1E0CED09-E6B4-B73B-CE3F-1724B97026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69567F61-7255-4B03-BFB0-91B9085B8D33}" type="slidenum">
              <a:rPr lang="en-US" altLang="en-US" smtClean="0">
                <a:cs typeface="Arial" panose="020B0604020202020204" pitchFamily="34" charset="0"/>
              </a:rPr>
              <a:pPr fontAlgn="base">
                <a:spcBef>
                  <a:spcPct val="0"/>
                </a:spcBef>
                <a:spcAft>
                  <a:spcPct val="0"/>
                </a:spcAft>
              </a:pPr>
              <a:t>18</a:t>
            </a:fld>
            <a:endParaRPr lang="en-US" altLang="en-US">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889D79FB-6193-E5BD-3431-3B6F6DEC1E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06D6A595-E56B-22EC-B946-9D303166C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Instance Variable</a:t>
            </a:r>
          </a:p>
        </p:txBody>
      </p:sp>
      <p:sp>
        <p:nvSpPr>
          <p:cNvPr id="28676" name="Slide Number Placeholder 3">
            <a:extLst>
              <a:ext uri="{FF2B5EF4-FFF2-40B4-BE49-F238E27FC236}">
                <a16:creationId xmlns:a16="http://schemas.microsoft.com/office/drawing/2014/main" id="{579BBB20-82D0-8240-4063-BDC736BAF0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7B28B200-DC8C-451A-9E74-55AB26849AA2}" type="slidenum">
              <a:rPr lang="en-US" altLang="en-US" smtClean="0">
                <a:cs typeface="Arial" panose="020B0604020202020204" pitchFamily="34" charset="0"/>
              </a:rPr>
              <a:pPr fontAlgn="base">
                <a:spcBef>
                  <a:spcPct val="0"/>
                </a:spcBef>
                <a:spcAft>
                  <a:spcPct val="0"/>
                </a:spcAft>
              </a:pPr>
              <a:t>19</a:t>
            </a:fld>
            <a:endParaRPr lang="en-US" altLang="en-US">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DC0CC90E-2828-AB16-237B-C8C2CC9CDA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F10A70DE-4F9D-9EDA-6816-089E72D8D8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Class/ Static Variable</a:t>
            </a:r>
          </a:p>
        </p:txBody>
      </p:sp>
      <p:sp>
        <p:nvSpPr>
          <p:cNvPr id="31748" name="Slide Number Placeholder 3">
            <a:extLst>
              <a:ext uri="{FF2B5EF4-FFF2-40B4-BE49-F238E27FC236}">
                <a16:creationId xmlns:a16="http://schemas.microsoft.com/office/drawing/2014/main" id="{5CE65DB8-6491-7A52-45AE-94FB28DB8E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44DE72D8-D329-4376-B305-776C2D9FF892}" type="slidenum">
              <a:rPr lang="en-US" altLang="en-US" smtClean="0">
                <a:cs typeface="Arial" panose="020B0604020202020204" pitchFamily="34" charset="0"/>
              </a:rPr>
              <a:pPr fontAlgn="base">
                <a:spcBef>
                  <a:spcPct val="0"/>
                </a:spcBef>
                <a:spcAft>
                  <a:spcPct val="0"/>
                </a:spcAft>
              </a:pPr>
              <a:t>21</a:t>
            </a:fld>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77B60-0684-3BC5-059B-AA795E97C5A3}"/>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4F31999F-17F7-5381-D5CE-71388AA0FF37}"/>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504BE735-F591-B3AF-449A-6CD2FF2D708A}"/>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13F2BDD2-8331-E707-1A3F-6345D4021E94}"/>
              </a:ext>
            </a:extLst>
          </p:cNvPr>
          <p:cNvSpPr>
            <a:spLocks noGrp="1"/>
          </p:cNvSpPr>
          <p:nvPr>
            <p:ph type="dt" sz="half" idx="10"/>
          </p:nvPr>
        </p:nvSpPr>
        <p:spPr/>
        <p:txBody>
          <a:bodyPr/>
          <a:lstStyle>
            <a:lvl1pPr>
              <a:defRPr/>
            </a:lvl1pPr>
          </a:lstStyle>
          <a:p>
            <a:pPr>
              <a:defRPr/>
            </a:pPr>
            <a:fld id="{F45042F8-D378-4D4E-88DC-7D3257A1165B}" type="datetimeFigureOut">
              <a:rPr lang="en-US"/>
              <a:pPr>
                <a:defRPr/>
              </a:pPr>
              <a:t>6/26/2025</a:t>
            </a:fld>
            <a:endParaRPr lang="en-US"/>
          </a:p>
        </p:txBody>
      </p:sp>
      <p:sp>
        <p:nvSpPr>
          <p:cNvPr id="8" name="Footer Placeholder 4">
            <a:extLst>
              <a:ext uri="{FF2B5EF4-FFF2-40B4-BE49-F238E27FC236}">
                <a16:creationId xmlns:a16="http://schemas.microsoft.com/office/drawing/2014/main" id="{C0A301C2-DDF7-BCA8-8E45-43CE5201665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99D5F6B-E3CB-F27F-918F-A6E2E2A45B13}"/>
              </a:ext>
            </a:extLst>
          </p:cNvPr>
          <p:cNvSpPr>
            <a:spLocks noGrp="1"/>
          </p:cNvSpPr>
          <p:nvPr>
            <p:ph type="sldNum" sz="quarter" idx="12"/>
          </p:nvPr>
        </p:nvSpPr>
        <p:spPr/>
        <p:txBody>
          <a:bodyPr/>
          <a:lstStyle>
            <a:lvl1pPr>
              <a:defRPr/>
            </a:lvl1pPr>
          </a:lstStyle>
          <a:p>
            <a:pPr>
              <a:defRPr/>
            </a:pPr>
            <a:fld id="{D9BAF5E4-053B-4932-AF32-A9E75E647E0D}" type="slidenum">
              <a:rPr lang="en-US" altLang="en-US"/>
              <a:pPr>
                <a:defRPr/>
              </a:pPr>
              <a:t>‹#›</a:t>
            </a:fld>
            <a:endParaRPr lang="en-US" altLang="en-US"/>
          </a:p>
        </p:txBody>
      </p:sp>
    </p:spTree>
    <p:extLst>
      <p:ext uri="{BB962C8B-B14F-4D97-AF65-F5344CB8AC3E}">
        <p14:creationId xmlns:p14="http://schemas.microsoft.com/office/powerpoint/2010/main" val="258160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289D899-7006-413B-662C-A10BEFA81A3A}"/>
              </a:ext>
            </a:extLst>
          </p:cNvPr>
          <p:cNvSpPr>
            <a:spLocks noGrp="1"/>
          </p:cNvSpPr>
          <p:nvPr>
            <p:ph type="dt" sz="half" idx="10"/>
          </p:nvPr>
        </p:nvSpPr>
        <p:spPr/>
        <p:txBody>
          <a:bodyPr/>
          <a:lstStyle>
            <a:lvl1pPr>
              <a:defRPr/>
            </a:lvl1pPr>
          </a:lstStyle>
          <a:p>
            <a:pPr>
              <a:defRPr/>
            </a:pPr>
            <a:fld id="{F538ADE4-803F-4447-A896-2ABD591A0CE1}" type="datetimeFigureOut">
              <a:rPr lang="en-US"/>
              <a:pPr>
                <a:defRPr/>
              </a:pPr>
              <a:t>6/26/2025</a:t>
            </a:fld>
            <a:endParaRPr lang="en-US"/>
          </a:p>
        </p:txBody>
      </p:sp>
      <p:sp>
        <p:nvSpPr>
          <p:cNvPr id="5" name="Footer Placeholder 4">
            <a:extLst>
              <a:ext uri="{FF2B5EF4-FFF2-40B4-BE49-F238E27FC236}">
                <a16:creationId xmlns:a16="http://schemas.microsoft.com/office/drawing/2014/main" id="{5AAD16FE-023D-1911-F922-AB67CBF73FA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F59C5A6-A92D-6BCF-76FA-DB74BCBC389C}"/>
              </a:ext>
            </a:extLst>
          </p:cNvPr>
          <p:cNvSpPr>
            <a:spLocks noGrp="1"/>
          </p:cNvSpPr>
          <p:nvPr>
            <p:ph type="sldNum" sz="quarter" idx="12"/>
          </p:nvPr>
        </p:nvSpPr>
        <p:spPr/>
        <p:txBody>
          <a:bodyPr/>
          <a:lstStyle>
            <a:lvl1pPr>
              <a:defRPr/>
            </a:lvl1pPr>
          </a:lstStyle>
          <a:p>
            <a:pPr>
              <a:defRPr/>
            </a:pPr>
            <a:fld id="{1D6AF015-B883-455F-BDE9-AD7935A94C75}" type="slidenum">
              <a:rPr lang="en-US" altLang="en-US"/>
              <a:pPr>
                <a:defRPr/>
              </a:pPr>
              <a:t>‹#›</a:t>
            </a:fld>
            <a:endParaRPr lang="en-US" altLang="en-US"/>
          </a:p>
        </p:txBody>
      </p:sp>
    </p:spTree>
    <p:extLst>
      <p:ext uri="{BB962C8B-B14F-4D97-AF65-F5344CB8AC3E}">
        <p14:creationId xmlns:p14="http://schemas.microsoft.com/office/powerpoint/2010/main" val="24590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63DAB-D965-84A2-5B0E-DEBF6D0BAE75}"/>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B875DF8F-2E1C-5465-2A4E-599808243936}"/>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E24CFCCD-7067-3F98-FD51-B5C3C0811DF4}"/>
              </a:ext>
            </a:extLst>
          </p:cNvPr>
          <p:cNvSpPr>
            <a:spLocks noGrp="1"/>
          </p:cNvSpPr>
          <p:nvPr>
            <p:ph type="dt" sz="half" idx="10"/>
          </p:nvPr>
        </p:nvSpPr>
        <p:spPr/>
        <p:txBody>
          <a:bodyPr/>
          <a:lstStyle>
            <a:lvl1pPr>
              <a:defRPr/>
            </a:lvl1pPr>
          </a:lstStyle>
          <a:p>
            <a:pPr>
              <a:defRPr/>
            </a:pPr>
            <a:fld id="{2923263A-9365-4832-A43A-4CCE5C616D7F}" type="datetimeFigureOut">
              <a:rPr lang="en-US"/>
              <a:pPr>
                <a:defRPr/>
              </a:pPr>
              <a:t>6/26/2025</a:t>
            </a:fld>
            <a:endParaRPr lang="en-US"/>
          </a:p>
        </p:txBody>
      </p:sp>
      <p:sp>
        <p:nvSpPr>
          <p:cNvPr id="7" name="Footer Placeholder 4">
            <a:extLst>
              <a:ext uri="{FF2B5EF4-FFF2-40B4-BE49-F238E27FC236}">
                <a16:creationId xmlns:a16="http://schemas.microsoft.com/office/drawing/2014/main" id="{1E16F12C-DD13-2CA3-0FB4-A0BD5B4920D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04F74218-BAF4-3A65-25E8-C459D3E622C9}"/>
              </a:ext>
            </a:extLst>
          </p:cNvPr>
          <p:cNvSpPr>
            <a:spLocks noGrp="1"/>
          </p:cNvSpPr>
          <p:nvPr>
            <p:ph type="sldNum" sz="quarter" idx="12"/>
          </p:nvPr>
        </p:nvSpPr>
        <p:spPr/>
        <p:txBody>
          <a:bodyPr/>
          <a:lstStyle>
            <a:lvl1pPr>
              <a:defRPr/>
            </a:lvl1pPr>
          </a:lstStyle>
          <a:p>
            <a:pPr>
              <a:defRPr/>
            </a:pPr>
            <a:fld id="{7AF03A48-DCD8-49EE-A816-CBC6E25E7657}" type="slidenum">
              <a:rPr lang="en-US" altLang="en-US"/>
              <a:pPr>
                <a:defRPr/>
              </a:pPr>
              <a:t>‹#›</a:t>
            </a:fld>
            <a:endParaRPr lang="en-US" altLang="en-US"/>
          </a:p>
        </p:txBody>
      </p:sp>
    </p:spTree>
    <p:extLst>
      <p:ext uri="{BB962C8B-B14F-4D97-AF65-F5344CB8AC3E}">
        <p14:creationId xmlns:p14="http://schemas.microsoft.com/office/powerpoint/2010/main" val="646695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bg>
      <p:bgPr>
        <a:gradFill rotWithShape="0">
          <a:gsLst>
            <a:gs pos="0">
              <a:srgbClr val="C9C2D1"/>
            </a:gs>
            <a:gs pos="50000">
              <a:srgbClr val="E0E6F5"/>
            </a:gs>
            <a:gs pos="50000">
              <a:srgbClr val="E0E6F5"/>
            </a:gs>
            <a:gs pos="100000">
              <a:srgbClr val="C9C2D1"/>
            </a:gs>
          </a:gsLst>
          <a:lin ang="10800000"/>
        </a:grad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62000" y="304800"/>
            <a:ext cx="7772400" cy="1143000"/>
          </a:xfrm>
          <a:prstGeom prst="rect">
            <a:avLst/>
          </a:prstGeom>
          <a:noFill/>
          <a:ln>
            <a:noFill/>
          </a:ln>
        </p:spPr>
        <p:txBody>
          <a:bodyPr lIns="91425" tIns="91425" rIns="91425" bIns="91425" anchor="t"/>
          <a:lstStyle>
            <a:lvl1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33" name="Shape 33"/>
          <p:cNvSpPr txBox="1">
            <a:spLocks noGrp="1"/>
          </p:cNvSpPr>
          <p:nvPr>
            <p:ph type="body" idx="1"/>
          </p:nvPr>
        </p:nvSpPr>
        <p:spPr>
          <a:xfrm>
            <a:off x="762000" y="1600200"/>
            <a:ext cx="7772400" cy="4114800"/>
          </a:xfrm>
          <a:prstGeom prst="rect">
            <a:avLst/>
          </a:prstGeom>
          <a:noFill/>
          <a:ln>
            <a:noFill/>
          </a:ln>
        </p:spPr>
        <p:txBody>
          <a:bodyPr lIns="91425" tIns="91425" rIns="91425" bIns="91425"/>
          <a:lstStyle>
            <a:lvl1pPr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2" name="Shape 34">
            <a:extLst>
              <a:ext uri="{FF2B5EF4-FFF2-40B4-BE49-F238E27FC236}">
                <a16:creationId xmlns:a16="http://schemas.microsoft.com/office/drawing/2014/main" id="{D564DFBD-64F5-9EB6-DFAB-136F1E547A3B}"/>
              </a:ext>
            </a:extLst>
          </p:cNvPr>
          <p:cNvSpPr txBox="1">
            <a:spLocks noGrp="1"/>
          </p:cNvSpPr>
          <p:nvPr>
            <p:ph type="dt" idx="10"/>
          </p:nvPr>
        </p:nvSpPr>
        <p:spPr>
          <a:xfrm>
            <a:off x="685800" y="6248400"/>
            <a:ext cx="1905000" cy="457200"/>
          </a:xfrm>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pPr>
              <a:defRPr/>
            </a:pPr>
            <a:endParaRPr/>
          </a:p>
        </p:txBody>
      </p:sp>
      <p:sp>
        <p:nvSpPr>
          <p:cNvPr id="3" name="Shape 35">
            <a:extLst>
              <a:ext uri="{FF2B5EF4-FFF2-40B4-BE49-F238E27FC236}">
                <a16:creationId xmlns:a16="http://schemas.microsoft.com/office/drawing/2014/main" id="{6AC28000-ECE3-DA0C-3E7B-E15A8719AF61}"/>
              </a:ext>
            </a:extLst>
          </p:cNvPr>
          <p:cNvSpPr txBox="1">
            <a:spLocks noGrp="1"/>
          </p:cNvSpPr>
          <p:nvPr>
            <p:ph type="ftr" idx="11"/>
          </p:nvPr>
        </p:nvSpPr>
        <p:spPr>
          <a:xfrm>
            <a:off x="3124200" y="6248400"/>
            <a:ext cx="2895600" cy="457200"/>
          </a:xfrm>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pPr>
              <a:defRPr/>
            </a:pPr>
            <a:endParaRPr/>
          </a:p>
        </p:txBody>
      </p:sp>
      <p:sp>
        <p:nvSpPr>
          <p:cNvPr id="4" name="Shape 36">
            <a:extLst>
              <a:ext uri="{FF2B5EF4-FFF2-40B4-BE49-F238E27FC236}">
                <a16:creationId xmlns:a16="http://schemas.microsoft.com/office/drawing/2014/main" id="{C30AA094-C08B-5316-EFB7-91EE5B2DA2B8}"/>
              </a:ext>
            </a:extLst>
          </p:cNvPr>
          <p:cNvSpPr txBox="1">
            <a:spLocks noGrp="1"/>
          </p:cNvSpPr>
          <p:nvPr>
            <p:ph type="sldNum" idx="12"/>
          </p:nvPr>
        </p:nvSpPr>
        <p:spPr>
          <a:xfrm>
            <a:off x="6553200" y="6248400"/>
            <a:ext cx="1905000" cy="457200"/>
          </a:xfrm>
        </p:spPr>
        <p:txBody>
          <a:bodyPr lIns="91425" tIns="91425" rIns="91425" bIns="91425" anchor="b"/>
          <a:lstStyle>
            <a:lvl1pPr marL="0" marR="0" indent="0" algn="r" rtl="0" fontAlgn="auto">
              <a:spcBef>
                <a:spcPts val="0"/>
              </a:spcBef>
              <a:spcAft>
                <a:spcPts val="0"/>
              </a:spcAft>
              <a:defRPr sz="1400" b="0" i="0" u="none" strike="noStrike" cap="none" baseline="0">
                <a:solidFill>
                  <a:schemeClr val="tx1">
                    <a:tint val="75000"/>
                  </a:schemeClr>
                </a:solidFill>
                <a:latin typeface="+mn-lt"/>
                <a:cs typeface="+mn-cs"/>
              </a:defRPr>
            </a:lvl1pPr>
            <a:lvl2pPr>
              <a:defRPr/>
            </a:lvl2pPr>
            <a:lvl3pPr>
              <a:defRPr/>
            </a:lvl3pPr>
            <a:lvl4pPr>
              <a:defRPr/>
            </a:lvl4pPr>
            <a:lvl5pPr>
              <a:defRPr/>
            </a:lvl5pPr>
            <a:lvl6pPr>
              <a:defRPr/>
            </a:lvl6pPr>
            <a:lvl7pPr>
              <a:defRPr/>
            </a:lvl7pPr>
            <a:lvl8pPr>
              <a:defRPr/>
            </a:lvl8pPr>
            <a:lvl9pPr>
              <a:defRPr/>
            </a:lvl9pPr>
          </a:lstStyle>
          <a:p>
            <a:pPr>
              <a:defRPr/>
            </a:pPr>
            <a:endParaRPr/>
          </a:p>
        </p:txBody>
      </p:sp>
    </p:spTree>
    <p:extLst>
      <p:ext uri="{BB962C8B-B14F-4D97-AF65-F5344CB8AC3E}">
        <p14:creationId xmlns:p14="http://schemas.microsoft.com/office/powerpoint/2010/main" val="215942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69EF34-60FA-0C4E-9C56-805460EF3376}"/>
              </a:ext>
            </a:extLst>
          </p:cNvPr>
          <p:cNvSpPr>
            <a:spLocks noGrp="1"/>
          </p:cNvSpPr>
          <p:nvPr>
            <p:ph type="dt" sz="half" idx="10"/>
          </p:nvPr>
        </p:nvSpPr>
        <p:spPr/>
        <p:txBody>
          <a:bodyPr/>
          <a:lstStyle>
            <a:lvl1pPr>
              <a:defRPr/>
            </a:lvl1pPr>
          </a:lstStyle>
          <a:p>
            <a:pPr>
              <a:defRPr/>
            </a:pPr>
            <a:fld id="{2C94B4C8-225F-4E5D-AA77-E43069424F05}" type="datetimeFigureOut">
              <a:rPr lang="en-US"/>
              <a:pPr>
                <a:defRPr/>
              </a:pPr>
              <a:t>6/26/2025</a:t>
            </a:fld>
            <a:endParaRPr lang="en-US"/>
          </a:p>
        </p:txBody>
      </p:sp>
      <p:sp>
        <p:nvSpPr>
          <p:cNvPr id="5" name="Footer Placeholder 4">
            <a:extLst>
              <a:ext uri="{FF2B5EF4-FFF2-40B4-BE49-F238E27FC236}">
                <a16:creationId xmlns:a16="http://schemas.microsoft.com/office/drawing/2014/main" id="{37E9AF23-F337-A4CB-53BF-105FD24D8E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7E5C49F-4343-A0C6-7901-6976EB37BE55}"/>
              </a:ext>
            </a:extLst>
          </p:cNvPr>
          <p:cNvSpPr>
            <a:spLocks noGrp="1"/>
          </p:cNvSpPr>
          <p:nvPr>
            <p:ph type="sldNum" sz="quarter" idx="12"/>
          </p:nvPr>
        </p:nvSpPr>
        <p:spPr/>
        <p:txBody>
          <a:bodyPr/>
          <a:lstStyle>
            <a:lvl1pPr>
              <a:defRPr/>
            </a:lvl1pPr>
          </a:lstStyle>
          <a:p>
            <a:pPr>
              <a:defRPr/>
            </a:pPr>
            <a:fld id="{04C1DBEF-55C8-428F-9926-23902D5F434A}" type="slidenum">
              <a:rPr lang="en-US" altLang="en-US"/>
              <a:pPr>
                <a:defRPr/>
              </a:pPr>
              <a:t>‹#›</a:t>
            </a:fld>
            <a:endParaRPr lang="en-US" altLang="en-US"/>
          </a:p>
        </p:txBody>
      </p:sp>
    </p:spTree>
    <p:extLst>
      <p:ext uri="{BB962C8B-B14F-4D97-AF65-F5344CB8AC3E}">
        <p14:creationId xmlns:p14="http://schemas.microsoft.com/office/powerpoint/2010/main" val="235846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A99740-B11F-57E6-9A26-B74D0B8D6616}"/>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9D8D4D8F-7F72-2ADE-0D95-2CE0526BE2C0}"/>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12755171-D53D-36E5-0DC9-4370302F743A}"/>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668C1AF0-9AD4-4C61-B0EC-BA769CC2D3FD}"/>
              </a:ext>
            </a:extLst>
          </p:cNvPr>
          <p:cNvSpPr>
            <a:spLocks noGrp="1"/>
          </p:cNvSpPr>
          <p:nvPr>
            <p:ph type="dt" sz="half" idx="10"/>
          </p:nvPr>
        </p:nvSpPr>
        <p:spPr/>
        <p:txBody>
          <a:bodyPr/>
          <a:lstStyle>
            <a:lvl1pPr>
              <a:defRPr/>
            </a:lvl1pPr>
          </a:lstStyle>
          <a:p>
            <a:pPr>
              <a:defRPr/>
            </a:pPr>
            <a:fld id="{55FC076D-1F4B-4304-8694-9718E0579C65}" type="datetimeFigureOut">
              <a:rPr lang="en-US"/>
              <a:pPr>
                <a:defRPr/>
              </a:pPr>
              <a:t>6/26/2025</a:t>
            </a:fld>
            <a:endParaRPr lang="en-US"/>
          </a:p>
        </p:txBody>
      </p:sp>
      <p:sp>
        <p:nvSpPr>
          <p:cNvPr id="8" name="Footer Placeholder 4">
            <a:extLst>
              <a:ext uri="{FF2B5EF4-FFF2-40B4-BE49-F238E27FC236}">
                <a16:creationId xmlns:a16="http://schemas.microsoft.com/office/drawing/2014/main" id="{7E941A57-7B5C-80CE-4EF5-2C245DE1ABF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DB10598-ED08-0863-0C91-E3EFE6A5AAB0}"/>
              </a:ext>
            </a:extLst>
          </p:cNvPr>
          <p:cNvSpPr>
            <a:spLocks noGrp="1"/>
          </p:cNvSpPr>
          <p:nvPr>
            <p:ph type="sldNum" sz="quarter" idx="12"/>
          </p:nvPr>
        </p:nvSpPr>
        <p:spPr/>
        <p:txBody>
          <a:bodyPr/>
          <a:lstStyle>
            <a:lvl1pPr>
              <a:defRPr/>
            </a:lvl1pPr>
          </a:lstStyle>
          <a:p>
            <a:pPr>
              <a:defRPr/>
            </a:pPr>
            <a:fld id="{E7A5ACA1-EC76-425F-9F09-5FB0BD941A71}" type="slidenum">
              <a:rPr lang="en-US" altLang="en-US"/>
              <a:pPr>
                <a:defRPr/>
              </a:pPr>
              <a:t>‹#›</a:t>
            </a:fld>
            <a:endParaRPr lang="en-US" altLang="en-US"/>
          </a:p>
        </p:txBody>
      </p:sp>
    </p:spTree>
    <p:extLst>
      <p:ext uri="{BB962C8B-B14F-4D97-AF65-F5344CB8AC3E}">
        <p14:creationId xmlns:p14="http://schemas.microsoft.com/office/powerpoint/2010/main" val="373102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80EC3E8A-F302-7B2C-4540-916869E1128D}"/>
              </a:ext>
            </a:extLst>
          </p:cNvPr>
          <p:cNvSpPr>
            <a:spLocks noGrp="1"/>
          </p:cNvSpPr>
          <p:nvPr>
            <p:ph type="dt" sz="half" idx="10"/>
          </p:nvPr>
        </p:nvSpPr>
        <p:spPr/>
        <p:txBody>
          <a:bodyPr/>
          <a:lstStyle>
            <a:lvl1pPr>
              <a:defRPr/>
            </a:lvl1pPr>
          </a:lstStyle>
          <a:p>
            <a:pPr>
              <a:defRPr/>
            </a:pPr>
            <a:fld id="{20057ED8-957C-4D42-9C9F-A5FE1293A2C1}" type="datetimeFigureOut">
              <a:rPr lang="en-US"/>
              <a:pPr>
                <a:defRPr/>
              </a:pPr>
              <a:t>6/26/2025</a:t>
            </a:fld>
            <a:endParaRPr lang="en-US"/>
          </a:p>
        </p:txBody>
      </p:sp>
      <p:sp>
        <p:nvSpPr>
          <p:cNvPr id="5" name="Footer Placeholder 4">
            <a:extLst>
              <a:ext uri="{FF2B5EF4-FFF2-40B4-BE49-F238E27FC236}">
                <a16:creationId xmlns:a16="http://schemas.microsoft.com/office/drawing/2014/main" id="{2ACCAC4A-FBC5-C954-0AE7-28CEF885DD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0C51BC-92A7-F048-92ED-BC35DF399348}"/>
              </a:ext>
            </a:extLst>
          </p:cNvPr>
          <p:cNvSpPr>
            <a:spLocks noGrp="1"/>
          </p:cNvSpPr>
          <p:nvPr>
            <p:ph type="sldNum" sz="quarter" idx="12"/>
          </p:nvPr>
        </p:nvSpPr>
        <p:spPr/>
        <p:txBody>
          <a:bodyPr/>
          <a:lstStyle>
            <a:lvl1pPr>
              <a:defRPr/>
            </a:lvl1pPr>
          </a:lstStyle>
          <a:p>
            <a:pPr>
              <a:defRPr/>
            </a:pPr>
            <a:fld id="{60845D4F-695A-4AAF-BB06-58D868042FCB}" type="slidenum">
              <a:rPr lang="en-US" altLang="en-US"/>
              <a:pPr>
                <a:defRPr/>
              </a:pPr>
              <a:t>‹#›</a:t>
            </a:fld>
            <a:endParaRPr lang="en-US" altLang="en-US"/>
          </a:p>
        </p:txBody>
      </p:sp>
    </p:spTree>
    <p:extLst>
      <p:ext uri="{BB962C8B-B14F-4D97-AF65-F5344CB8AC3E}">
        <p14:creationId xmlns:p14="http://schemas.microsoft.com/office/powerpoint/2010/main" val="411934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1D232223-42AA-3F47-1D45-FDBC912ACEE2}"/>
              </a:ext>
            </a:extLst>
          </p:cNvPr>
          <p:cNvSpPr>
            <a:spLocks noGrp="1"/>
          </p:cNvSpPr>
          <p:nvPr>
            <p:ph type="dt" sz="half" idx="10"/>
          </p:nvPr>
        </p:nvSpPr>
        <p:spPr/>
        <p:txBody>
          <a:bodyPr/>
          <a:lstStyle>
            <a:lvl1pPr>
              <a:defRPr/>
            </a:lvl1pPr>
          </a:lstStyle>
          <a:p>
            <a:pPr>
              <a:defRPr/>
            </a:pPr>
            <a:fld id="{07BE7FC4-ED9E-4455-95CA-FEC002FF6E5F}" type="datetimeFigureOut">
              <a:rPr lang="en-US"/>
              <a:pPr>
                <a:defRPr/>
              </a:pPr>
              <a:t>6/26/2025</a:t>
            </a:fld>
            <a:endParaRPr lang="en-US"/>
          </a:p>
        </p:txBody>
      </p:sp>
      <p:sp>
        <p:nvSpPr>
          <p:cNvPr id="7" name="Footer Placeholder 4">
            <a:extLst>
              <a:ext uri="{FF2B5EF4-FFF2-40B4-BE49-F238E27FC236}">
                <a16:creationId xmlns:a16="http://schemas.microsoft.com/office/drawing/2014/main" id="{A7225135-FF9C-BC2B-123B-0F14512ED02C}"/>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44F17D2-7872-A396-9F39-8C9963790A51}"/>
              </a:ext>
            </a:extLst>
          </p:cNvPr>
          <p:cNvSpPr>
            <a:spLocks noGrp="1"/>
          </p:cNvSpPr>
          <p:nvPr>
            <p:ph type="sldNum" sz="quarter" idx="12"/>
          </p:nvPr>
        </p:nvSpPr>
        <p:spPr/>
        <p:txBody>
          <a:bodyPr/>
          <a:lstStyle>
            <a:lvl1pPr>
              <a:defRPr/>
            </a:lvl1pPr>
          </a:lstStyle>
          <a:p>
            <a:pPr>
              <a:defRPr/>
            </a:pPr>
            <a:fld id="{1BC10D82-055B-45AB-8D12-F97104074ED1}" type="slidenum">
              <a:rPr lang="en-US" altLang="en-US"/>
              <a:pPr>
                <a:defRPr/>
              </a:pPr>
              <a:t>‹#›</a:t>
            </a:fld>
            <a:endParaRPr lang="en-US" altLang="en-US"/>
          </a:p>
        </p:txBody>
      </p:sp>
    </p:spTree>
    <p:extLst>
      <p:ext uri="{BB962C8B-B14F-4D97-AF65-F5344CB8AC3E}">
        <p14:creationId xmlns:p14="http://schemas.microsoft.com/office/powerpoint/2010/main" val="329908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621BEBB6-97C6-3B4B-1970-DD2F07678925}"/>
              </a:ext>
            </a:extLst>
          </p:cNvPr>
          <p:cNvSpPr>
            <a:spLocks noGrp="1"/>
          </p:cNvSpPr>
          <p:nvPr>
            <p:ph type="dt" sz="half" idx="10"/>
          </p:nvPr>
        </p:nvSpPr>
        <p:spPr/>
        <p:txBody>
          <a:bodyPr/>
          <a:lstStyle>
            <a:lvl1pPr>
              <a:defRPr/>
            </a:lvl1pPr>
          </a:lstStyle>
          <a:p>
            <a:pPr>
              <a:defRPr/>
            </a:pPr>
            <a:fld id="{456C07B1-803C-483B-AA33-2ADC7E143DD2}" type="datetimeFigureOut">
              <a:rPr lang="en-US"/>
              <a:pPr>
                <a:defRPr/>
              </a:pPr>
              <a:t>6/26/2025</a:t>
            </a:fld>
            <a:endParaRPr lang="en-US"/>
          </a:p>
        </p:txBody>
      </p:sp>
      <p:sp>
        <p:nvSpPr>
          <p:cNvPr id="4" name="Footer Placeholder 4">
            <a:extLst>
              <a:ext uri="{FF2B5EF4-FFF2-40B4-BE49-F238E27FC236}">
                <a16:creationId xmlns:a16="http://schemas.microsoft.com/office/drawing/2014/main" id="{2BC43E8F-9798-40FB-3C60-35208C32595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C6791ED-25CD-5679-6C37-3DF57C34BA9C}"/>
              </a:ext>
            </a:extLst>
          </p:cNvPr>
          <p:cNvSpPr>
            <a:spLocks noGrp="1"/>
          </p:cNvSpPr>
          <p:nvPr>
            <p:ph type="sldNum" sz="quarter" idx="12"/>
          </p:nvPr>
        </p:nvSpPr>
        <p:spPr/>
        <p:txBody>
          <a:bodyPr/>
          <a:lstStyle>
            <a:lvl1pPr>
              <a:defRPr/>
            </a:lvl1pPr>
          </a:lstStyle>
          <a:p>
            <a:pPr>
              <a:defRPr/>
            </a:pPr>
            <a:fld id="{E54BC73C-DD62-412B-B049-A2A5EFBB2F33}" type="slidenum">
              <a:rPr lang="en-US" altLang="en-US"/>
              <a:pPr>
                <a:defRPr/>
              </a:pPr>
              <a:t>‹#›</a:t>
            </a:fld>
            <a:endParaRPr lang="en-US" altLang="en-US"/>
          </a:p>
        </p:txBody>
      </p:sp>
    </p:spTree>
    <p:extLst>
      <p:ext uri="{BB962C8B-B14F-4D97-AF65-F5344CB8AC3E}">
        <p14:creationId xmlns:p14="http://schemas.microsoft.com/office/powerpoint/2010/main" val="149852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0EB58-D233-DD81-BB9A-0F676C0F4E0E}"/>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DD2A961D-1A92-EA26-EC73-0780FDFD2162}"/>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EA88F2E7-454D-0375-E6A9-2A046D7545DA}"/>
              </a:ext>
            </a:extLst>
          </p:cNvPr>
          <p:cNvSpPr>
            <a:spLocks noGrp="1"/>
          </p:cNvSpPr>
          <p:nvPr>
            <p:ph type="dt" sz="half" idx="10"/>
          </p:nvPr>
        </p:nvSpPr>
        <p:spPr/>
        <p:txBody>
          <a:bodyPr/>
          <a:lstStyle>
            <a:lvl1pPr>
              <a:defRPr/>
            </a:lvl1pPr>
          </a:lstStyle>
          <a:p>
            <a:pPr>
              <a:defRPr/>
            </a:pPr>
            <a:fld id="{D9AB1DC7-5E00-497B-BA27-E263EADFD294}" type="datetimeFigureOut">
              <a:rPr lang="en-US"/>
              <a:pPr>
                <a:defRPr/>
              </a:pPr>
              <a:t>6/26/2025</a:t>
            </a:fld>
            <a:endParaRPr lang="en-US"/>
          </a:p>
        </p:txBody>
      </p:sp>
      <p:sp>
        <p:nvSpPr>
          <p:cNvPr id="5" name="Footer Placeholder 7">
            <a:extLst>
              <a:ext uri="{FF2B5EF4-FFF2-40B4-BE49-F238E27FC236}">
                <a16:creationId xmlns:a16="http://schemas.microsoft.com/office/drawing/2014/main" id="{CFEE9CD2-081E-D3A5-4EFF-ACD547555F79}"/>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a:extLst>
              <a:ext uri="{FF2B5EF4-FFF2-40B4-BE49-F238E27FC236}">
                <a16:creationId xmlns:a16="http://schemas.microsoft.com/office/drawing/2014/main" id="{D4405812-244A-E45E-18FE-A9AA33713B96}"/>
              </a:ext>
            </a:extLst>
          </p:cNvPr>
          <p:cNvSpPr>
            <a:spLocks noGrp="1"/>
          </p:cNvSpPr>
          <p:nvPr>
            <p:ph type="sldNum" sz="quarter" idx="12"/>
          </p:nvPr>
        </p:nvSpPr>
        <p:spPr/>
        <p:txBody>
          <a:bodyPr/>
          <a:lstStyle>
            <a:lvl1pPr>
              <a:defRPr/>
            </a:lvl1pPr>
          </a:lstStyle>
          <a:p>
            <a:pPr>
              <a:defRPr/>
            </a:pPr>
            <a:fld id="{5EA5AE12-3FE4-41E0-9BD6-028FAF02808E}" type="slidenum">
              <a:rPr lang="en-US" altLang="en-US"/>
              <a:pPr>
                <a:defRPr/>
              </a:pPr>
              <a:t>‹#›</a:t>
            </a:fld>
            <a:endParaRPr lang="en-US" altLang="en-US"/>
          </a:p>
        </p:txBody>
      </p:sp>
    </p:spTree>
    <p:extLst>
      <p:ext uri="{BB962C8B-B14F-4D97-AF65-F5344CB8AC3E}">
        <p14:creationId xmlns:p14="http://schemas.microsoft.com/office/powerpoint/2010/main" val="216521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B3143C-A23C-B4A6-3315-5C4B259844F9}"/>
              </a:ext>
            </a:extLst>
          </p:cNvPr>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43BA3BA3-41A9-3286-7942-B805D8CE5FA3}"/>
              </a:ext>
            </a:extLst>
          </p:cNvPr>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1737CB8F-4FAD-E21D-96B1-DF32E9D809C1}"/>
              </a:ext>
            </a:extLst>
          </p:cNvPr>
          <p:cNvSpPr>
            <a:spLocks noGrp="1"/>
          </p:cNvSpPr>
          <p:nvPr>
            <p:ph type="dt" sz="half" idx="10"/>
          </p:nvPr>
        </p:nvSpPr>
        <p:spPr>
          <a:xfrm>
            <a:off x="349250" y="6459538"/>
            <a:ext cx="1963738" cy="365125"/>
          </a:xfrm>
        </p:spPr>
        <p:txBody>
          <a:bodyPr/>
          <a:lstStyle>
            <a:lvl1pPr algn="l">
              <a:defRPr smtClean="0"/>
            </a:lvl1pPr>
          </a:lstStyle>
          <a:p>
            <a:pPr>
              <a:defRPr/>
            </a:pPr>
            <a:fld id="{6DAAEC64-77C8-4D43-850E-149A0F680E51}" type="datetimeFigureOut">
              <a:rPr lang="en-US"/>
              <a:pPr>
                <a:defRPr/>
              </a:pPr>
              <a:t>6/26/2025</a:t>
            </a:fld>
            <a:endParaRPr lang="en-US"/>
          </a:p>
        </p:txBody>
      </p:sp>
      <p:sp>
        <p:nvSpPr>
          <p:cNvPr id="8" name="Footer Placeholder 5">
            <a:extLst>
              <a:ext uri="{FF2B5EF4-FFF2-40B4-BE49-F238E27FC236}">
                <a16:creationId xmlns:a16="http://schemas.microsoft.com/office/drawing/2014/main" id="{4351D8C6-A031-CC28-7523-A45CEA7D0331}"/>
              </a:ext>
            </a:extLst>
          </p:cNvPr>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46BDB889-79EF-F043-C4A4-CF0F3D6F537A}"/>
              </a:ext>
            </a:extLst>
          </p:cNvPr>
          <p:cNvSpPr>
            <a:spLocks noGrp="1"/>
          </p:cNvSpPr>
          <p:nvPr>
            <p:ph type="sldNum" sz="quarter" idx="12"/>
          </p:nvPr>
        </p:nvSpPr>
        <p:spPr/>
        <p:txBody>
          <a:bodyPr/>
          <a:lstStyle>
            <a:lvl1pPr>
              <a:defRPr smtClean="0">
                <a:solidFill>
                  <a:schemeClr val="tx2"/>
                </a:solidFill>
              </a:defRPr>
            </a:lvl1pPr>
          </a:lstStyle>
          <a:p>
            <a:pPr>
              <a:defRPr/>
            </a:pPr>
            <a:fld id="{D9CEDAE0-95B3-4E4A-91D1-DDD4413E5266}" type="slidenum">
              <a:rPr lang="en-US" altLang="en-US"/>
              <a:pPr>
                <a:defRPr/>
              </a:pPr>
              <a:t>‹#›</a:t>
            </a:fld>
            <a:endParaRPr lang="en-US" altLang="en-US"/>
          </a:p>
        </p:txBody>
      </p:sp>
    </p:spTree>
    <p:extLst>
      <p:ext uri="{BB962C8B-B14F-4D97-AF65-F5344CB8AC3E}">
        <p14:creationId xmlns:p14="http://schemas.microsoft.com/office/powerpoint/2010/main" val="250323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45B92E-0D33-FC68-598C-1711793C2E4B}"/>
              </a:ext>
            </a:extLst>
          </p:cNvPr>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13B1C824-6940-B09C-0F5B-5954CC5A318B}"/>
              </a:ext>
            </a:extLst>
          </p:cNvPr>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01F6C361-8262-26AE-10E2-414C270D1CB9}"/>
              </a:ext>
            </a:extLst>
          </p:cNvPr>
          <p:cNvSpPr>
            <a:spLocks noGrp="1"/>
          </p:cNvSpPr>
          <p:nvPr>
            <p:ph type="dt" sz="half" idx="10"/>
          </p:nvPr>
        </p:nvSpPr>
        <p:spPr/>
        <p:txBody>
          <a:bodyPr/>
          <a:lstStyle>
            <a:lvl1pPr>
              <a:defRPr/>
            </a:lvl1pPr>
          </a:lstStyle>
          <a:p>
            <a:pPr>
              <a:defRPr/>
            </a:pPr>
            <a:fld id="{41C3DC35-ED8B-4A84-94A1-BDA855B535D7}" type="datetimeFigureOut">
              <a:rPr lang="en-US"/>
              <a:pPr>
                <a:defRPr/>
              </a:pPr>
              <a:t>6/26/2025</a:t>
            </a:fld>
            <a:endParaRPr lang="en-US"/>
          </a:p>
        </p:txBody>
      </p:sp>
      <p:sp>
        <p:nvSpPr>
          <p:cNvPr id="8" name="Footer Placeholder 5">
            <a:extLst>
              <a:ext uri="{FF2B5EF4-FFF2-40B4-BE49-F238E27FC236}">
                <a16:creationId xmlns:a16="http://schemas.microsoft.com/office/drawing/2014/main" id="{436FCE1D-1959-3FA0-AE9C-6A19485A818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CACD72AB-0053-1B58-E066-58EBA433A34B}"/>
              </a:ext>
            </a:extLst>
          </p:cNvPr>
          <p:cNvSpPr>
            <a:spLocks noGrp="1"/>
          </p:cNvSpPr>
          <p:nvPr>
            <p:ph type="sldNum" sz="quarter" idx="12"/>
          </p:nvPr>
        </p:nvSpPr>
        <p:spPr/>
        <p:txBody>
          <a:bodyPr/>
          <a:lstStyle>
            <a:lvl1pPr>
              <a:defRPr/>
            </a:lvl1pPr>
          </a:lstStyle>
          <a:p>
            <a:pPr>
              <a:defRPr/>
            </a:pPr>
            <a:fld id="{161CFB6F-0D21-49FD-8554-E220C438642B}" type="slidenum">
              <a:rPr lang="en-US" altLang="en-US"/>
              <a:pPr>
                <a:defRPr/>
              </a:pPr>
              <a:t>‹#›</a:t>
            </a:fld>
            <a:endParaRPr lang="en-US" altLang="en-US"/>
          </a:p>
        </p:txBody>
      </p:sp>
    </p:spTree>
    <p:extLst>
      <p:ext uri="{BB962C8B-B14F-4D97-AF65-F5344CB8AC3E}">
        <p14:creationId xmlns:p14="http://schemas.microsoft.com/office/powerpoint/2010/main" val="383399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46C974-88B9-DDB3-D1C0-DBE60D142E26}"/>
              </a:ext>
            </a:extLst>
          </p:cNvPr>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779EC62-784A-EFB1-0562-B0CB8F41307F}"/>
              </a:ext>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EC1271AB-00B6-9AC8-41EC-971FF49AD527}"/>
              </a:ext>
            </a:extLst>
          </p:cNvPr>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D2C10070-A79A-CDC2-2F1E-55A6A6006420}"/>
              </a:ext>
            </a:extLst>
          </p:cNvPr>
          <p:cNvSpPr>
            <a:spLocks noGrp="1" noChangeArrowheads="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4A619F4-0CE0-6DDA-7CC8-96700E167A4E}"/>
              </a:ext>
            </a:extLst>
          </p:cNvPr>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rgbClr val="FFFFFF"/>
                </a:solidFill>
                <a:latin typeface="+mn-lt"/>
              </a:defRPr>
            </a:lvl1pPr>
          </a:lstStyle>
          <a:p>
            <a:pPr>
              <a:defRPr/>
            </a:pPr>
            <a:fld id="{B8D13D54-7DC7-4A1B-8D3D-3D2E89699FD9}" type="datetimeFigureOut">
              <a:rPr lang="en-US"/>
              <a:pPr>
                <a:defRPr/>
              </a:pPr>
              <a:t>6/26/2025</a:t>
            </a:fld>
            <a:endParaRPr lang="en-US"/>
          </a:p>
        </p:txBody>
      </p:sp>
      <p:sp>
        <p:nvSpPr>
          <p:cNvPr id="5" name="Footer Placeholder 4">
            <a:extLst>
              <a:ext uri="{FF2B5EF4-FFF2-40B4-BE49-F238E27FC236}">
                <a16:creationId xmlns:a16="http://schemas.microsoft.com/office/drawing/2014/main" id="{8E187A5F-2C14-ECD9-DB8D-27CD9E48D010}"/>
              </a:ext>
            </a:extLst>
          </p:cNvPr>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A19DEFBF-286A-8073-2F33-0B47BF67CF8E}"/>
              </a:ext>
            </a:extLst>
          </p:cNvPr>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rgbClr val="FFFFFF"/>
                </a:solidFill>
                <a:latin typeface="+mn-lt"/>
              </a:defRPr>
            </a:lvl1pPr>
          </a:lstStyle>
          <a:p>
            <a:pPr>
              <a:defRPr/>
            </a:pPr>
            <a:fld id="{E2CA470E-6C22-430B-9A0D-8BC373B4EA3F}" type="slidenum">
              <a:rPr lang="en-US" altLang="en-US"/>
              <a:pPr>
                <a:defRPr/>
              </a:pPr>
              <a:t>‹#›</a:t>
            </a:fld>
            <a:endParaRPr lang="en-US" altLang="en-US"/>
          </a:p>
        </p:txBody>
      </p:sp>
      <p:cxnSp>
        <p:nvCxnSpPr>
          <p:cNvPr id="10" name="Straight Connector 9">
            <a:extLst>
              <a:ext uri="{FF2B5EF4-FFF2-40B4-BE49-F238E27FC236}">
                <a16:creationId xmlns:a16="http://schemas.microsoft.com/office/drawing/2014/main" id="{89954139-7E34-3DBA-80D4-6A4D9C485C46}"/>
              </a:ext>
            </a:extLst>
          </p:cNvPr>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79" r:id="rId2"/>
    <p:sldLayoutId id="2147483985" r:id="rId3"/>
    <p:sldLayoutId id="2147483980" r:id="rId4"/>
    <p:sldLayoutId id="2147483981" r:id="rId5"/>
    <p:sldLayoutId id="2147483982" r:id="rId6"/>
    <p:sldLayoutId id="2147483986" r:id="rId7"/>
    <p:sldLayoutId id="2147483987" r:id="rId8"/>
    <p:sldLayoutId id="2147483988" r:id="rId9"/>
    <p:sldLayoutId id="2147483983" r:id="rId10"/>
    <p:sldLayoutId id="2147483989" r:id="rId11"/>
    <p:sldLayoutId id="2147483990" r:id="rId12"/>
  </p:sldLayoutIdLst>
  <p:txStyles>
    <p:titleStyle>
      <a:lvl1pPr algn="l" rtl="0" fontAlgn="base">
        <a:lnSpc>
          <a:spcPct val="85000"/>
        </a:lnSpc>
        <a:spcBef>
          <a:spcPct val="0"/>
        </a:spcBef>
        <a:spcAft>
          <a:spcPct val="0"/>
        </a:spcAft>
        <a:defRPr sz="48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anose="020F0302020204030204" pitchFamily="34" charset="0"/>
        </a:defRPr>
      </a:lvl2pPr>
      <a:lvl3pPr algn="l" rtl="0" fontAlgn="base">
        <a:lnSpc>
          <a:spcPct val="85000"/>
        </a:lnSpc>
        <a:spcBef>
          <a:spcPct val="0"/>
        </a:spcBef>
        <a:spcAft>
          <a:spcPct val="0"/>
        </a:spcAft>
        <a:defRPr sz="4800">
          <a:solidFill>
            <a:srgbClr val="404040"/>
          </a:solidFill>
          <a:latin typeface="Calibri Light" panose="020F0302020204030204" pitchFamily="34" charset="0"/>
        </a:defRPr>
      </a:lvl3pPr>
      <a:lvl4pPr algn="l" rtl="0" fontAlgn="base">
        <a:lnSpc>
          <a:spcPct val="85000"/>
        </a:lnSpc>
        <a:spcBef>
          <a:spcPct val="0"/>
        </a:spcBef>
        <a:spcAft>
          <a:spcPct val="0"/>
        </a:spcAft>
        <a:defRPr sz="4800">
          <a:solidFill>
            <a:srgbClr val="404040"/>
          </a:solidFill>
          <a:latin typeface="Calibri Light" panose="020F0302020204030204" pitchFamily="34" charset="0"/>
        </a:defRPr>
      </a:lvl4pPr>
      <a:lvl5pPr algn="l" rtl="0" fontAlgn="base">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8" name="Shape 44">
            <a:extLst>
              <a:ext uri="{FF2B5EF4-FFF2-40B4-BE49-F238E27FC236}">
                <a16:creationId xmlns:a16="http://schemas.microsoft.com/office/drawing/2014/main" id="{243B1DD0-B872-975C-48E6-11D1E4FCF64F}"/>
              </a:ext>
            </a:extLst>
          </p:cNvPr>
          <p:cNvSpPr txBox="1">
            <a:spLocks/>
          </p:cNvSpPr>
          <p:nvPr/>
        </p:nvSpPr>
        <p:spPr>
          <a:xfrm>
            <a:off x="304800" y="663575"/>
            <a:ext cx="8534400" cy="4986338"/>
          </a:xfrm>
          <a:prstGeom prst="rect">
            <a:avLst/>
          </a:prstGeom>
          <a:noFill/>
          <a:ln>
            <a:noFill/>
          </a:ln>
        </p:spPr>
        <p:txBody>
          <a:bodyPr lIns="91425" tIns="45700" rIns="91425" bIns="45700">
            <a:spAutoFit/>
          </a:bodyPr>
          <a:lstStyle/>
          <a:p>
            <a:pPr algn="ctr" eaLnBrk="1" fontAlgn="auto" hangingPunct="1">
              <a:lnSpc>
                <a:spcPct val="150000"/>
              </a:lnSpc>
              <a:spcBef>
                <a:spcPts val="0"/>
              </a:spcBef>
              <a:spcAft>
                <a:spcPts val="0"/>
              </a:spcAft>
              <a:buClr>
                <a:schemeClr val="dk2"/>
              </a:buClr>
              <a:buSzPct val="25000"/>
              <a:defRPr/>
            </a:pPr>
            <a:r>
              <a:rPr lang="en-US" sz="4400" dirty="0">
                <a:solidFill>
                  <a:srgbClr val="C00000"/>
                </a:solidFill>
                <a:latin typeface="Times New Roman" pitchFamily="18" charset="0"/>
                <a:ea typeface="+mj-ea"/>
                <a:cs typeface="Times New Roman" pitchFamily="18" charset="0"/>
              </a:rPr>
              <a:t>CSE380: Programming in Java</a:t>
            </a:r>
            <a:br>
              <a:rPr lang="en-US" sz="4400" dirty="0">
                <a:solidFill>
                  <a:srgbClr val="002060"/>
                </a:solidFill>
                <a:latin typeface="Times New Roman" pitchFamily="18" charset="0"/>
                <a:ea typeface="+mj-ea"/>
                <a:cs typeface="Times New Roman" pitchFamily="18" charset="0"/>
              </a:rPr>
            </a:br>
            <a:r>
              <a:rPr lang="en-US" sz="3600" dirty="0">
                <a:solidFill>
                  <a:srgbClr val="002060"/>
                </a:solidFill>
                <a:latin typeface="Times New Roman" pitchFamily="18" charset="0"/>
                <a:ea typeface="+mj-ea"/>
                <a:cs typeface="Times New Roman" pitchFamily="18" charset="0"/>
              </a:rPr>
              <a:t>Topic: Variables &amp; their Scope</a:t>
            </a:r>
          </a:p>
          <a:p>
            <a:pPr algn="ctr" eaLnBrk="1" fontAlgn="auto" hangingPunct="1">
              <a:lnSpc>
                <a:spcPct val="150000"/>
              </a:lnSpc>
              <a:spcBef>
                <a:spcPts val="0"/>
              </a:spcBef>
              <a:spcAft>
                <a:spcPts val="0"/>
              </a:spcAft>
              <a:buClr>
                <a:schemeClr val="dk2"/>
              </a:buClr>
              <a:buSzPct val="25000"/>
              <a:defRPr/>
            </a:pPr>
            <a:br>
              <a:rPr lang="en-US" sz="4400" dirty="0">
                <a:solidFill>
                  <a:srgbClr val="99FF66"/>
                </a:solidFill>
                <a:latin typeface="Times New Roman" pitchFamily="18" charset="0"/>
                <a:ea typeface="+mj-ea"/>
                <a:cs typeface="Times New Roman" pitchFamily="18" charset="0"/>
              </a:rPr>
            </a:br>
            <a:br>
              <a:rPr lang="en-US" sz="4400" dirty="0">
                <a:solidFill>
                  <a:srgbClr val="99FF66"/>
                </a:solidFill>
                <a:latin typeface="Times New Roman" pitchFamily="18" charset="0"/>
                <a:ea typeface="+mj-ea"/>
                <a:cs typeface="Times New Roman" pitchFamily="18" charset="0"/>
              </a:rPr>
            </a:br>
            <a:endParaRPr lang="en" sz="4400" dirty="0">
              <a:solidFill>
                <a:srgbClr val="99FF66"/>
              </a:solidFill>
              <a:latin typeface="Times New Roman" pitchFamily="18" charset="0"/>
              <a:ea typeface="Times New Roman"/>
              <a:cs typeface="Times New Roman" pitchFamily="18" charset="0"/>
              <a:sym typeface="Times New Roman"/>
            </a:endParaRPr>
          </a:p>
        </p:txBody>
      </p:sp>
      <p:pic>
        <p:nvPicPr>
          <p:cNvPr id="10243" name="Picture 5" descr="lpu.png">
            <a:extLst>
              <a:ext uri="{FF2B5EF4-FFF2-40B4-BE49-F238E27FC236}">
                <a16:creationId xmlns:a16="http://schemas.microsoft.com/office/drawing/2014/main" id="{03C2E55D-7DB3-D97A-20B6-ED8702CC06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590800"/>
            <a:ext cx="17526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48FC56A-66BC-24FD-9696-2B0BAAB6E5B0}"/>
              </a:ext>
            </a:extLst>
          </p:cNvPr>
          <p:cNvSpPr>
            <a:spLocks noGrp="1"/>
          </p:cNvSpPr>
          <p:nvPr>
            <p:ph type="title"/>
          </p:nvPr>
        </p:nvSpPr>
        <p:spPr>
          <a:xfrm>
            <a:off x="822325" y="287338"/>
            <a:ext cx="7543800" cy="1008062"/>
          </a:xfrm>
        </p:spPr>
        <p:txBody>
          <a:bodyPr/>
          <a:lstStyle/>
          <a:p>
            <a:pPr fontAlgn="auto">
              <a:spcAft>
                <a:spcPts val="0"/>
              </a:spcAft>
              <a:defRPr/>
            </a:pPr>
            <a:r>
              <a:rPr lang="en-US" altLang="en-US" b="1" dirty="0">
                <a:solidFill>
                  <a:srgbClr val="FF0000"/>
                </a:solidFill>
              </a:rPr>
              <a:t>Example</a:t>
            </a:r>
          </a:p>
        </p:txBody>
      </p:sp>
      <p:sp>
        <p:nvSpPr>
          <p:cNvPr id="4" name="TextBox 3">
            <a:extLst>
              <a:ext uri="{FF2B5EF4-FFF2-40B4-BE49-F238E27FC236}">
                <a16:creationId xmlns:a16="http://schemas.microsoft.com/office/drawing/2014/main" id="{673DA901-2CAB-C2EB-F8E0-21BFB556D590}"/>
              </a:ext>
            </a:extLst>
          </p:cNvPr>
          <p:cNvSpPr txBox="1"/>
          <p:nvPr/>
        </p:nvSpPr>
        <p:spPr>
          <a:xfrm>
            <a:off x="76200" y="1752600"/>
            <a:ext cx="8839200" cy="4247317"/>
          </a:xfrm>
          <a:prstGeom prst="rect">
            <a:avLst/>
          </a:prstGeom>
          <a:solidFill>
            <a:schemeClr val="tx1">
              <a:lumMod val="75000"/>
              <a:lumOff val="25000"/>
            </a:schemeClr>
          </a:solidFill>
        </p:spPr>
        <p:txBody>
          <a:bodyPr wrap="square">
            <a:spAutoFit/>
          </a:bodyPr>
          <a:lstStyle/>
          <a:p>
            <a:pPr>
              <a:buNone/>
            </a:pPr>
            <a:r>
              <a:rPr lang="en-IN" b="0" dirty="0">
                <a:solidFill>
                  <a:srgbClr val="569CD6"/>
                </a:solidFill>
                <a:effectLst/>
                <a:latin typeface="Consolas" panose="020B0609020204030204" pitchFamily="49" charset="0"/>
              </a:rPr>
              <a:t>class</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A</a:t>
            </a:r>
            <a:r>
              <a:rPr lang="en-IN" b="0" dirty="0">
                <a:solidFill>
                  <a:srgbClr val="CCCCCC"/>
                </a:solidFill>
                <a:effectLst/>
                <a:latin typeface="Consolas" panose="020B0609020204030204" pitchFamily="49" charset="0"/>
              </a:rPr>
              <a:t> {</a:t>
            </a:r>
          </a:p>
          <a:p>
            <a:pPr>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int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data</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50</a:t>
            </a:r>
            <a:r>
              <a:rPr lang="en-IN" b="0" dirty="0">
                <a:solidFill>
                  <a:srgbClr val="CCCCCC"/>
                </a:solidFill>
                <a:effectLst/>
                <a:latin typeface="Consolas" panose="020B0609020204030204" pitchFamily="49" charset="0"/>
              </a:rPr>
              <a:t>;</a:t>
            </a:r>
            <a:r>
              <a:rPr lang="en-IN" b="0" dirty="0">
                <a:solidFill>
                  <a:srgbClr val="6A9955"/>
                </a:solidFill>
                <a:effectLst/>
                <a:latin typeface="Consolas" panose="020B0609020204030204" pitchFamily="49" charset="0"/>
              </a:rPr>
              <a:t>//instance variable </a:t>
            </a:r>
            <a:endParaRPr lang="en-IN" b="0" dirty="0">
              <a:solidFill>
                <a:srgbClr val="CCCCCC"/>
              </a:solidFill>
              <a:effectLst/>
              <a:latin typeface="Consolas" panose="020B0609020204030204" pitchFamily="49" charset="0"/>
            </a:endParaRPr>
          </a:p>
          <a:p>
            <a:pPr>
              <a:buNone/>
            </a:pP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static</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int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m</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100</a:t>
            </a:r>
            <a:r>
              <a:rPr lang="en-IN" b="0" dirty="0">
                <a:solidFill>
                  <a:srgbClr val="CCCCCC"/>
                </a:solidFill>
                <a:effectLst/>
                <a:latin typeface="Consolas" panose="020B0609020204030204" pitchFamily="49" charset="0"/>
              </a:rPr>
              <a:t>;</a:t>
            </a:r>
            <a:r>
              <a:rPr lang="en-IN" b="0" dirty="0">
                <a:solidFill>
                  <a:srgbClr val="6A9955"/>
                </a:solidFill>
                <a:effectLst/>
                <a:latin typeface="Consolas" panose="020B0609020204030204" pitchFamily="49" charset="0"/>
              </a:rPr>
              <a:t>//static variable </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void</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method</a:t>
            </a:r>
            <a:r>
              <a:rPr lang="en-IN" b="0" dirty="0">
                <a:solidFill>
                  <a:srgbClr val="CCCCCC"/>
                </a:solidFill>
                <a:effectLst/>
                <a:latin typeface="Consolas" panose="020B0609020204030204" pitchFamily="49" charset="0"/>
              </a:rPr>
              <a:t>() {</a:t>
            </a:r>
          </a:p>
          <a:p>
            <a:pPr>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int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90</a:t>
            </a:r>
            <a:r>
              <a:rPr lang="en-IN" b="0" dirty="0">
                <a:solidFill>
                  <a:srgbClr val="CCCCCC"/>
                </a:solidFill>
                <a:effectLst/>
                <a:latin typeface="Consolas" panose="020B0609020204030204" pitchFamily="49" charset="0"/>
              </a:rPr>
              <a:t>;</a:t>
            </a:r>
            <a:r>
              <a:rPr lang="en-IN" b="0" dirty="0">
                <a:solidFill>
                  <a:srgbClr val="6A9955"/>
                </a:solidFill>
                <a:effectLst/>
                <a:latin typeface="Consolas" panose="020B0609020204030204" pitchFamily="49" charset="0"/>
              </a:rPr>
              <a:t>//local variable </a:t>
            </a:r>
            <a:endParaRPr lang="en-IN" b="0" dirty="0">
              <a:solidFill>
                <a:srgbClr val="CCCCCC"/>
              </a:solidFill>
              <a:effectLst/>
              <a:latin typeface="Consolas" panose="020B0609020204030204" pitchFamily="49" charset="0"/>
            </a:endParaRPr>
          </a:p>
          <a:p>
            <a:pPr>
              <a:buNone/>
            </a:pPr>
            <a:r>
              <a:rPr lang="en-IN" b="0" dirty="0">
                <a:solidFill>
                  <a:srgbClr val="CCCCCC"/>
                </a:solidFill>
                <a:effectLst/>
                <a:latin typeface="Consolas" panose="020B0609020204030204" pitchFamily="49" charset="0"/>
              </a:rPr>
              <a:t>    }</a:t>
            </a:r>
          </a:p>
          <a:p>
            <a:pPr>
              <a:buNone/>
            </a:pPr>
            <a:r>
              <a:rPr lang="en-IN" b="0" dirty="0">
                <a:solidFill>
                  <a:srgbClr val="CCCCCC"/>
                </a:solidFill>
                <a:effectLst/>
                <a:latin typeface="Consolas" panose="020B0609020204030204" pitchFamily="49" charset="0"/>
              </a:rPr>
              <a:t>}</a:t>
            </a:r>
            <a:r>
              <a:rPr lang="en-IN" b="0" dirty="0">
                <a:solidFill>
                  <a:srgbClr val="6A9955"/>
                </a:solidFill>
                <a:effectLst/>
                <a:latin typeface="Consolas" panose="020B0609020204030204" pitchFamily="49" charset="0"/>
              </a:rPr>
              <a:t>//end of class </a:t>
            </a:r>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class</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Test</a:t>
            </a:r>
            <a:r>
              <a:rPr lang="en-IN" b="0" dirty="0">
                <a:solidFill>
                  <a:srgbClr val="CCCCCC"/>
                </a:solidFill>
                <a:effectLst/>
                <a:latin typeface="Consolas" panose="020B0609020204030204" pitchFamily="49" charset="0"/>
              </a:rPr>
              <a:t> {</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public</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static</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void</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String</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rk</a:t>
            </a:r>
            <a:r>
              <a:rPr lang="en-IN" b="0" dirty="0">
                <a:solidFill>
                  <a:srgbClr val="CCCCCC"/>
                </a:solidFill>
                <a:effectLst/>
                <a:latin typeface="Consolas" panose="020B0609020204030204" pitchFamily="49" charset="0"/>
              </a:rPr>
              <a:t>) {</a:t>
            </a:r>
          </a:p>
          <a:p>
            <a:pPr>
              <a:buNone/>
            </a:pP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System</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out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println</a:t>
            </a:r>
            <a:r>
              <a:rPr lang="en-IN" b="0" dirty="0">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A</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m</a:t>
            </a: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 accessing via class name</a:t>
            </a:r>
            <a:endParaRPr lang="en-IN" b="0" dirty="0">
              <a:solidFill>
                <a:srgbClr val="CCCCCC"/>
              </a:solidFill>
              <a:effectLst/>
              <a:latin typeface="Consolas" panose="020B0609020204030204" pitchFamily="49" charset="0"/>
            </a:endParaRPr>
          </a:p>
          <a:p>
            <a:pPr>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A</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obj</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new</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A</a:t>
            </a:r>
            <a:r>
              <a:rPr lang="en-IN" b="0" dirty="0">
                <a:solidFill>
                  <a:srgbClr val="CCCCCC"/>
                </a:solidFill>
                <a:effectLst/>
                <a:latin typeface="Consolas" panose="020B0609020204030204" pitchFamily="49" charset="0"/>
              </a:rPr>
              <a:t>();</a:t>
            </a:r>
          </a:p>
          <a:p>
            <a:pPr>
              <a:buNone/>
            </a:pP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System</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out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println</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obj</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m</a:t>
            </a: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✅works, but not best practice</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p>
          <a:p>
            <a:pPr>
              <a:buNone/>
            </a:pPr>
            <a:r>
              <a:rPr lang="en-IN" b="0" dirty="0">
                <a:solidFill>
                  <a:srgbClr val="CCCCCC"/>
                </a:solidFill>
                <a:effectLst/>
                <a:latin typeface="Consolas" panose="020B06090202040302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4578" name="Content Placeholder 5">
            <a:extLst>
              <a:ext uri="{FF2B5EF4-FFF2-40B4-BE49-F238E27FC236}">
                <a16:creationId xmlns:a16="http://schemas.microsoft.com/office/drawing/2014/main" id="{0616D1E0-557B-8BE1-C036-B497A0DAC420}"/>
              </a:ext>
            </a:extLst>
          </p:cNvPr>
          <p:cNvSpPr>
            <a:spLocks noGrp="1" noChangeArrowheads="1"/>
          </p:cNvSpPr>
          <p:nvPr>
            <p:ph idx="1"/>
          </p:nvPr>
        </p:nvSpPr>
        <p:spPr>
          <a:xfrm>
            <a:off x="457200" y="838200"/>
            <a:ext cx="8229600" cy="5287963"/>
          </a:xfrm>
        </p:spPr>
        <p:txBody>
          <a:bodyPr/>
          <a:lstStyle/>
          <a:p>
            <a:pPr algn="ctr"/>
            <a:r>
              <a:rPr lang="en-US" altLang="en-US" sz="3600" dirty="0">
                <a:solidFill>
                  <a:srgbClr val="C00000"/>
                </a:solidFill>
                <a:latin typeface="Times New Roman" panose="02020603050405020304" pitchFamily="18" charset="0"/>
                <a:cs typeface="Times New Roman" panose="02020603050405020304" pitchFamily="18" charset="0"/>
              </a:rPr>
              <a:t>Variable Initialization</a:t>
            </a:r>
          </a:p>
          <a:p>
            <a:pPr algn="just">
              <a:lnSpc>
                <a:spcPct val="150000"/>
              </a:lnSpc>
            </a:pPr>
            <a:r>
              <a:rPr lang="en-US" altLang="en-US" sz="2400" dirty="0">
                <a:solidFill>
                  <a:srgbClr val="002060"/>
                </a:solidFill>
                <a:latin typeface="Times New Roman" panose="02020603050405020304" pitchFamily="18" charset="0"/>
                <a:cs typeface="Times New Roman" panose="02020603050405020304" pitchFamily="18" charset="0"/>
              </a:rPr>
              <a:t>Local variables must be initialized </a:t>
            </a:r>
            <a:r>
              <a:rPr lang="en-US" altLang="en-US" sz="2400" i="1" dirty="0">
                <a:solidFill>
                  <a:srgbClr val="FF0000"/>
                </a:solidFill>
                <a:latin typeface="Times New Roman" panose="02020603050405020304" pitchFamily="18" charset="0"/>
                <a:cs typeface="Times New Roman" panose="02020603050405020304" pitchFamily="18" charset="0"/>
              </a:rPr>
              <a:t>explicitly by the programmer</a:t>
            </a:r>
            <a:r>
              <a:rPr lang="en-US" altLang="en-US" sz="2400" dirty="0">
                <a:solidFill>
                  <a:srgbClr val="002060"/>
                </a:solidFill>
                <a:latin typeface="Times New Roman" panose="02020603050405020304" pitchFamily="18" charset="0"/>
                <a:cs typeface="Times New Roman" panose="02020603050405020304" pitchFamily="18" charset="0"/>
              </a:rPr>
              <a:t> as the default values are not assigned to them</a:t>
            </a:r>
          </a:p>
          <a:p>
            <a:pPr algn="just">
              <a:lnSpc>
                <a:spcPct val="150000"/>
              </a:lnSpc>
            </a:pPr>
            <a:r>
              <a:rPr lang="en-US" altLang="en-US" sz="2400" dirty="0">
                <a:solidFill>
                  <a:srgbClr val="002060"/>
                </a:solidFill>
                <a:latin typeface="Times New Roman" panose="02020603050405020304" pitchFamily="18" charset="0"/>
                <a:cs typeface="Times New Roman" panose="02020603050405020304" pitchFamily="18" charset="0"/>
              </a:rPr>
              <a:t>Instance variables and static variables are assigned </a:t>
            </a:r>
            <a:r>
              <a:rPr lang="en-US" altLang="en-US" sz="2400" i="1" dirty="0">
                <a:solidFill>
                  <a:srgbClr val="FF0000"/>
                </a:solidFill>
                <a:latin typeface="Times New Roman" panose="02020603050405020304" pitchFamily="18" charset="0"/>
                <a:cs typeface="Times New Roman" panose="02020603050405020304" pitchFamily="18" charset="0"/>
              </a:rPr>
              <a:t>default values </a:t>
            </a:r>
            <a:r>
              <a:rPr lang="en-US" altLang="en-US" sz="2400" dirty="0">
                <a:solidFill>
                  <a:srgbClr val="002060"/>
                </a:solidFill>
                <a:latin typeface="Times New Roman" panose="02020603050405020304" pitchFamily="18" charset="0"/>
                <a:cs typeface="Times New Roman" panose="02020603050405020304" pitchFamily="18" charset="0"/>
              </a:rPr>
              <a:t>if they are not assigned values at the time of declaration.  </a:t>
            </a:r>
          </a:p>
        </p:txBody>
      </p:sp>
    </p:spTree>
  </p:cSld>
  <p:clrMapOvr>
    <a:overrideClrMapping bg1="lt1" tx1="dk1" bg2="lt2" tx2="dk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srcRect/>
          <a:tile tx="0" ty="0" sx="100000" sy="100000" flip="none" algn="tl"/>
        </a:blip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6F6C8611-AF72-3AAE-AB4E-D78D0027B2F2}"/>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graphicFrame>
        <p:nvGraphicFramePr>
          <p:cNvPr id="15362" name="Group 2">
            <a:extLst>
              <a:ext uri="{FF2B5EF4-FFF2-40B4-BE49-F238E27FC236}">
                <a16:creationId xmlns:a16="http://schemas.microsoft.com/office/drawing/2014/main" id="{5D3D1117-8D6E-A4AB-356D-43E1DD1D7AD6}"/>
              </a:ext>
            </a:extLst>
          </p:cNvPr>
          <p:cNvGraphicFramePr>
            <a:graphicFrameLocks noGrp="1"/>
          </p:cNvGraphicFramePr>
          <p:nvPr/>
        </p:nvGraphicFramePr>
        <p:xfrm>
          <a:off x="457200" y="1909763"/>
          <a:ext cx="8231188" cy="3905250"/>
        </p:xfrm>
        <a:graphic>
          <a:graphicData uri="http://schemas.openxmlformats.org/drawingml/2006/table">
            <a:tbl>
              <a:tblPr/>
              <a:tblGrid>
                <a:gridCol w="2743200">
                  <a:extLst>
                    <a:ext uri="{9D8B030D-6E8A-4147-A177-3AD203B41FA5}">
                      <a16:colId xmlns:a16="http://schemas.microsoft.com/office/drawing/2014/main" val="20000"/>
                    </a:ext>
                  </a:extLst>
                </a:gridCol>
                <a:gridCol w="2744788">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01650">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dirty="0">
                          <a:ln>
                            <a:noFill/>
                          </a:ln>
                          <a:solidFill>
                            <a:srgbClr val="000000"/>
                          </a:solidFill>
                          <a:effectLst/>
                          <a:latin typeface="Times New Roman" pitchFamily="16" charset="0"/>
                          <a:cs typeface="Arial" charset="0"/>
                        </a:rPr>
                        <a:t>Data Type</a:t>
                      </a:r>
                    </a:p>
                  </a:txBody>
                  <a:tcPr marL="113760" marR="113760" marT="113760" marB="113760" horzOverflow="overflow">
                    <a:lnL w="4320" cap="flat" cmpd="sng" algn="ctr">
                      <a:solidFill>
                        <a:srgbClr val="28F5C9"/>
                      </a:solidFill>
                      <a:prstDash val="solid"/>
                      <a:round/>
                      <a:headEnd type="none" w="med" len="med"/>
                      <a:tailEnd type="none" w="med" len="med"/>
                    </a:lnL>
                    <a:lnR w="4320" cap="flat" cmpd="sng" algn="ctr">
                      <a:solidFill>
                        <a:srgbClr val="28F5C9"/>
                      </a:solidFill>
                      <a:prstDash val="solid"/>
                      <a:round/>
                      <a:headEnd type="none" w="med" len="med"/>
                      <a:tailEnd type="none" w="med" len="med"/>
                    </a:lnR>
                    <a:lnT w="4320" cap="flat" cmpd="sng" algn="ctr">
                      <a:solidFill>
                        <a:srgbClr val="28F5C9"/>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C7CCBE"/>
                    </a:solidFill>
                  </a:tcPr>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Times New Roman" pitchFamily="16" charset="0"/>
                          <a:cs typeface="Arial" charset="0"/>
                        </a:rPr>
                        <a:t>Default Value</a:t>
                      </a:r>
                    </a:p>
                  </a:txBody>
                  <a:tcPr marL="113760" marR="113760" marT="113760" marB="113760" horzOverflow="overflow">
                    <a:lnL w="4320" cap="flat" cmpd="sng" algn="ctr">
                      <a:solidFill>
                        <a:srgbClr val="28F5C9"/>
                      </a:solidFill>
                      <a:prstDash val="solid"/>
                      <a:round/>
                      <a:headEnd type="none" w="med" len="med"/>
                      <a:tailEnd type="none" w="med" len="med"/>
                    </a:lnL>
                    <a:lnR w="4320" cap="flat" cmpd="sng" algn="ctr">
                      <a:solidFill>
                        <a:srgbClr val="28F5C9"/>
                      </a:solidFill>
                      <a:prstDash val="solid"/>
                      <a:round/>
                      <a:headEnd type="none" w="med" len="med"/>
                      <a:tailEnd type="none" w="med" len="med"/>
                    </a:lnR>
                    <a:lnT w="4320" cap="flat" cmpd="sng" algn="ctr">
                      <a:solidFill>
                        <a:srgbClr val="28F5C9"/>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C7CCBE"/>
                    </a:solidFill>
                  </a:tcPr>
                </a:tc>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a:ln>
                            <a:noFill/>
                          </a:ln>
                          <a:solidFill>
                            <a:srgbClr val="000000"/>
                          </a:solidFill>
                          <a:effectLst/>
                          <a:latin typeface="Times New Roman" pitchFamily="16" charset="0"/>
                          <a:cs typeface="Arial" charset="0"/>
                        </a:rPr>
                        <a:t>Default size</a:t>
                      </a:r>
                    </a:p>
                  </a:txBody>
                  <a:tcPr marL="113760" marR="113760" marT="113760" marB="113760" horzOverflow="overflow">
                    <a:lnL w="4320" cap="flat" cmpd="sng" algn="ctr">
                      <a:solidFill>
                        <a:srgbClr val="28F5C9"/>
                      </a:solidFill>
                      <a:prstDash val="solid"/>
                      <a:round/>
                      <a:headEnd type="none" w="med" len="med"/>
                      <a:tailEnd type="none" w="med" len="med"/>
                    </a:lnL>
                    <a:lnR w="4320" cap="flat" cmpd="sng" algn="ctr">
                      <a:solidFill>
                        <a:srgbClr val="28F5C9"/>
                      </a:solidFill>
                      <a:prstDash val="solid"/>
                      <a:round/>
                      <a:headEnd type="none" w="med" len="med"/>
                      <a:tailEnd type="none" w="med" len="med"/>
                    </a:lnR>
                    <a:lnT w="4320" cap="flat" cmpd="sng" algn="ctr">
                      <a:solidFill>
                        <a:srgbClr val="28F5C9"/>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C7CCBE"/>
                    </a:solidFill>
                  </a:tcPr>
                </a:tc>
                <a:extLst>
                  <a:ext uri="{0D108BD9-81ED-4DB2-BD59-A6C34878D82A}">
                    <a16:rowId xmlns:a16="http://schemas.microsoft.com/office/drawing/2014/main" val="10000"/>
                  </a:ext>
                </a:extLst>
              </a:tr>
              <a:tr h="425450">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boolean</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false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1 bit</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25450">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char</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'\u0000'</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2 byte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2"/>
                  </a:ext>
                </a:extLst>
              </a:tr>
              <a:tr h="425450">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byte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0</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1 byte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25450">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short</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0</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2 byte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4"/>
                  </a:ext>
                </a:extLst>
              </a:tr>
              <a:tr h="425450">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a:ln>
                            <a:noFill/>
                          </a:ln>
                          <a:solidFill>
                            <a:srgbClr val="000000"/>
                          </a:solidFill>
                          <a:effectLst/>
                          <a:latin typeface="Verdana" pitchFamily="32" charset="0"/>
                          <a:cs typeface="Arial" charset="0"/>
                        </a:rPr>
                        <a:t>int</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a:ln>
                            <a:noFill/>
                          </a:ln>
                          <a:solidFill>
                            <a:srgbClr val="000000"/>
                          </a:solidFill>
                          <a:effectLst/>
                          <a:latin typeface="Verdana" pitchFamily="32" charset="0"/>
                          <a:cs typeface="Arial" charset="0"/>
                        </a:rPr>
                        <a:t>0</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4 byte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25450">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long</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0L</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8 byte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6"/>
                  </a:ext>
                </a:extLst>
              </a:tr>
              <a:tr h="425450">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float</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0.0f</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4 byte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25450">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double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a:ln>
                            <a:noFill/>
                          </a:ln>
                          <a:solidFill>
                            <a:srgbClr val="000000"/>
                          </a:solidFill>
                          <a:effectLst/>
                          <a:latin typeface="Verdana" pitchFamily="32" charset="0"/>
                          <a:cs typeface="Arial" charset="0"/>
                        </a:rPr>
                        <a:t>0.0d</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tc>
                  <a:txBody>
                    <a:bodyPr/>
                    <a:lstStyle/>
                    <a:p>
                      <a:pPr marL="0" marR="0" lvl="0" indent="0" algn="just" defTabSz="449263"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a:ln>
                            <a:noFill/>
                          </a:ln>
                          <a:solidFill>
                            <a:srgbClr val="000000"/>
                          </a:solidFill>
                          <a:effectLst/>
                          <a:latin typeface="Verdana" pitchFamily="32" charset="0"/>
                          <a:cs typeface="Arial" charset="0"/>
                        </a:rPr>
                        <a:t>8 byte</a:t>
                      </a:r>
                    </a:p>
                  </a:txBody>
                  <a:tcPr marL="75600" marR="75600" marT="75600" marB="75600" horzOverflow="overflow">
                    <a:lnL w="4320" cap="flat" cmpd="sng" algn="ctr">
                      <a:solidFill>
                        <a:srgbClr val="C7CCBE"/>
                      </a:solidFill>
                      <a:prstDash val="solid"/>
                      <a:round/>
                      <a:headEnd type="none" w="med" len="med"/>
                      <a:tailEnd type="none" w="med" len="med"/>
                    </a:lnL>
                    <a:lnR w="4320" cap="flat" cmpd="sng" algn="ctr">
                      <a:solidFill>
                        <a:srgbClr val="C7CCBE"/>
                      </a:solidFill>
                      <a:prstDash val="solid"/>
                      <a:round/>
                      <a:headEnd type="none" w="med" len="med"/>
                      <a:tailEnd type="none" w="med" len="med"/>
                    </a:lnR>
                    <a:lnT w="4320" cap="flat" cmpd="sng" algn="ctr">
                      <a:solidFill>
                        <a:srgbClr val="C7CCBE"/>
                      </a:solidFill>
                      <a:prstDash val="solid"/>
                      <a:round/>
                      <a:headEnd type="none" w="med" len="med"/>
                      <a:tailEnd type="none" w="med" len="med"/>
                    </a:lnT>
                    <a:lnB w="4320" cap="flat" cmpd="sng" algn="ctr">
                      <a:solidFill>
                        <a:srgbClr val="C7CCBE"/>
                      </a:solidFill>
                      <a:prstDash val="solid"/>
                      <a:roun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8"/>
                  </a:ext>
                </a:extLst>
              </a:tr>
            </a:tbl>
          </a:graphicData>
        </a:graphic>
      </p:graphicFrame>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6D66E1D-8485-F4CB-1CE9-A5967A4DC79F}"/>
              </a:ext>
            </a:extLst>
          </p:cNvPr>
          <p:cNvSpPr>
            <a:spLocks noGrp="1"/>
          </p:cNvSpPr>
          <p:nvPr>
            <p:ph type="title"/>
          </p:nvPr>
        </p:nvSpPr>
        <p:spPr>
          <a:xfrm>
            <a:off x="822325" y="287339"/>
            <a:ext cx="7543800" cy="1236662"/>
          </a:xfrm>
        </p:spPr>
        <p:txBody>
          <a:bodyPr>
            <a:normAutofit/>
          </a:bodyPr>
          <a:lstStyle/>
          <a:p>
            <a:pPr algn="ctr"/>
            <a:r>
              <a:rPr lang="en-IN" altLang="en-US" sz="3200" b="1" dirty="0">
                <a:solidFill>
                  <a:srgbClr val="0070C0"/>
                </a:solidFill>
              </a:rPr>
              <a:t>Memory allocation in java</a:t>
            </a:r>
            <a:br>
              <a:rPr lang="en-IN" altLang="en-US" sz="3200" b="1" dirty="0">
                <a:solidFill>
                  <a:srgbClr val="0070C0"/>
                </a:solidFill>
              </a:rPr>
            </a:br>
            <a:r>
              <a:rPr lang="en-IN" altLang="en-US" sz="3200" b="1" dirty="0">
                <a:solidFill>
                  <a:srgbClr val="0070C0"/>
                </a:solidFill>
              </a:rPr>
              <a:t>(2 types: Stack and Heap memory)</a:t>
            </a:r>
          </a:p>
        </p:txBody>
      </p:sp>
      <p:sp>
        <p:nvSpPr>
          <p:cNvPr id="18435" name="Content Placeholder 2">
            <a:extLst>
              <a:ext uri="{FF2B5EF4-FFF2-40B4-BE49-F238E27FC236}">
                <a16:creationId xmlns:a16="http://schemas.microsoft.com/office/drawing/2014/main" id="{78A5B409-0EFA-E3E0-ED38-5790C4454429}"/>
              </a:ext>
            </a:extLst>
          </p:cNvPr>
          <p:cNvSpPr>
            <a:spLocks noGrp="1"/>
          </p:cNvSpPr>
          <p:nvPr>
            <p:ph idx="1"/>
          </p:nvPr>
        </p:nvSpPr>
        <p:spPr/>
        <p:txBody>
          <a:bodyPr/>
          <a:lstStyle/>
          <a:p>
            <a:pPr marL="0" indent="0" algn="just">
              <a:buNone/>
            </a:pPr>
            <a:r>
              <a:rPr lang="en-IN" altLang="en-US" sz="2000" b="1" dirty="0">
                <a:solidFill>
                  <a:srgbClr val="0070C0"/>
                </a:solidFill>
              </a:rPr>
              <a:t>Stack Memory in Java is used for static memory allocation and the execution of a thread.</a:t>
            </a:r>
            <a:r>
              <a:rPr lang="en-IN" altLang="en-US" sz="2000" dirty="0">
                <a:solidFill>
                  <a:srgbClr val="0070C0"/>
                </a:solidFill>
              </a:rPr>
              <a:t> It contains primitive values that are specific to a method and references to objects that are in a heap, referred from the method.</a:t>
            </a:r>
          </a:p>
          <a:p>
            <a:pPr algn="just"/>
            <a:r>
              <a:rPr lang="en-IN" altLang="en-US" sz="2000" dirty="0">
                <a:solidFill>
                  <a:srgbClr val="0070C0"/>
                </a:solidFill>
              </a:rPr>
              <a:t>Access to this memory is in Last-In-First-Out (LIFO) order. Whenever a new method is called, a new block on top of the stack is created which contains values specific to that method, like primitive variables and references to objects.</a:t>
            </a:r>
          </a:p>
          <a:p>
            <a:pPr algn="just"/>
            <a:r>
              <a:rPr lang="en-IN" altLang="en-US" sz="2000" dirty="0">
                <a:solidFill>
                  <a:srgbClr val="0070C0"/>
                </a:solidFill>
              </a:rPr>
              <a:t>When the method finishes execution, it’s corresponding stack frame is flushed, the flow goes back to the calling method and space becomes available for the next method.</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56CF24B-C899-7996-9642-A98EB0685413}"/>
              </a:ext>
            </a:extLst>
          </p:cNvPr>
          <p:cNvSpPr>
            <a:spLocks noGrp="1"/>
          </p:cNvSpPr>
          <p:nvPr>
            <p:ph type="title"/>
          </p:nvPr>
        </p:nvSpPr>
        <p:spPr>
          <a:xfrm>
            <a:off x="822325" y="287339"/>
            <a:ext cx="7543800" cy="931862"/>
          </a:xfrm>
        </p:spPr>
        <p:txBody>
          <a:bodyPr/>
          <a:lstStyle/>
          <a:p>
            <a:r>
              <a:rPr lang="en-IN" altLang="en-US" dirty="0">
                <a:solidFill>
                  <a:srgbClr val="0070C0"/>
                </a:solidFill>
              </a:rPr>
              <a:t>Stack Memory</a:t>
            </a:r>
          </a:p>
        </p:txBody>
      </p:sp>
      <p:sp>
        <p:nvSpPr>
          <p:cNvPr id="3" name="Content Placeholder 2">
            <a:extLst>
              <a:ext uri="{FF2B5EF4-FFF2-40B4-BE49-F238E27FC236}">
                <a16:creationId xmlns:a16="http://schemas.microsoft.com/office/drawing/2014/main" id="{C62E84EA-D3EC-37AC-ED7F-E0364FE409BD}"/>
              </a:ext>
            </a:extLst>
          </p:cNvPr>
          <p:cNvSpPr>
            <a:spLocks noGrp="1"/>
          </p:cNvSpPr>
          <p:nvPr>
            <p:ph idx="1"/>
          </p:nvPr>
        </p:nvSpPr>
        <p:spPr>
          <a:xfrm>
            <a:off x="457200" y="1600200"/>
            <a:ext cx="8228013" cy="5029200"/>
          </a:xfrm>
        </p:spPr>
        <p:txBody>
          <a:bodyPr/>
          <a:lstStyle/>
          <a:p>
            <a:pPr algn="just">
              <a:buFont typeface="Wingdings" panose="05000000000000000000" pitchFamily="2" charset="2"/>
              <a:buChar char="Ø"/>
              <a:defRPr/>
            </a:pPr>
            <a:r>
              <a:rPr lang="en-IN" sz="2400" dirty="0">
                <a:solidFill>
                  <a:srgbClr val="0070C0"/>
                </a:solidFill>
              </a:rPr>
              <a:t>It grows and shrinks as new methods are called and returned respectively</a:t>
            </a:r>
          </a:p>
          <a:p>
            <a:pPr algn="just">
              <a:buFont typeface="Wingdings" panose="05000000000000000000" pitchFamily="2" charset="2"/>
              <a:buChar char="Ø"/>
              <a:defRPr/>
            </a:pPr>
            <a:r>
              <a:rPr lang="en-IN" sz="2400" dirty="0">
                <a:solidFill>
                  <a:srgbClr val="0070C0"/>
                </a:solidFill>
              </a:rPr>
              <a:t>Variables inside stack exist only as long as the method that created them is running</a:t>
            </a:r>
          </a:p>
          <a:p>
            <a:pPr algn="just">
              <a:buFont typeface="Wingdings" panose="05000000000000000000" pitchFamily="2" charset="2"/>
              <a:buChar char="Ø"/>
              <a:defRPr/>
            </a:pPr>
            <a:r>
              <a:rPr lang="en-IN" sz="2400" dirty="0">
                <a:solidFill>
                  <a:srgbClr val="0070C0"/>
                </a:solidFill>
              </a:rPr>
              <a:t>It's automatically allocated and </a:t>
            </a:r>
            <a:r>
              <a:rPr lang="en-IN" sz="2400" dirty="0" err="1">
                <a:solidFill>
                  <a:srgbClr val="0070C0"/>
                </a:solidFill>
              </a:rPr>
              <a:t>deallocated</a:t>
            </a:r>
            <a:r>
              <a:rPr lang="en-IN" sz="2400" dirty="0">
                <a:solidFill>
                  <a:srgbClr val="0070C0"/>
                </a:solidFill>
              </a:rPr>
              <a:t> when method finishes execution</a:t>
            </a:r>
          </a:p>
          <a:p>
            <a:pPr>
              <a:buFont typeface="Wingdings" panose="05000000000000000000" pitchFamily="2" charset="2"/>
              <a:buChar char="Ø"/>
              <a:defRPr/>
            </a:pPr>
            <a:r>
              <a:rPr lang="en-IN" sz="2400" dirty="0">
                <a:solidFill>
                  <a:srgbClr val="0070C0"/>
                </a:solidFill>
              </a:rPr>
              <a:t>If this memory is full, Java throws </a:t>
            </a:r>
            <a:r>
              <a:rPr lang="en-IN" sz="2400" i="1" dirty="0" err="1">
                <a:solidFill>
                  <a:srgbClr val="0070C0"/>
                </a:solidFill>
              </a:rPr>
              <a:t>java.lang.StackOverFlowError</a:t>
            </a:r>
            <a:endParaRPr lang="en-IN" sz="2400" dirty="0">
              <a:solidFill>
                <a:srgbClr val="0070C0"/>
              </a:solidFill>
            </a:endParaRPr>
          </a:p>
          <a:p>
            <a:pPr algn="just">
              <a:buFont typeface="Wingdings" panose="05000000000000000000" pitchFamily="2" charset="2"/>
              <a:buChar char="Ø"/>
              <a:defRPr/>
            </a:pPr>
            <a:r>
              <a:rPr lang="en-IN" sz="2400" dirty="0">
                <a:solidFill>
                  <a:srgbClr val="0070C0"/>
                </a:solidFill>
              </a:rPr>
              <a:t>Access to this memory is fast when compared to heap memory</a:t>
            </a:r>
          </a:p>
          <a:p>
            <a:pPr marL="0" indent="0" algn="just">
              <a:defRPr/>
            </a:pPr>
            <a:endParaRPr lang="en-IN" sz="2400" dirty="0">
              <a:solidFill>
                <a:srgbClr val="0070C0"/>
              </a:solidFill>
            </a:endParaRPr>
          </a:p>
          <a:p>
            <a:pPr>
              <a:defRPr/>
            </a:pP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D1BEBB4-34E9-C9A6-539A-EDE138365F90}"/>
              </a:ext>
            </a:extLst>
          </p:cNvPr>
          <p:cNvSpPr>
            <a:spLocks noGrp="1"/>
          </p:cNvSpPr>
          <p:nvPr>
            <p:ph type="title"/>
          </p:nvPr>
        </p:nvSpPr>
        <p:spPr>
          <a:xfrm>
            <a:off x="822325" y="287339"/>
            <a:ext cx="7543800" cy="550862"/>
          </a:xfrm>
        </p:spPr>
        <p:txBody>
          <a:bodyPr>
            <a:normAutofit fontScale="90000"/>
          </a:bodyPr>
          <a:lstStyle/>
          <a:p>
            <a:r>
              <a:rPr lang="en-IN" altLang="en-US" dirty="0"/>
              <a:t>	</a:t>
            </a:r>
            <a:r>
              <a:rPr lang="en-IN" altLang="en-US" dirty="0">
                <a:solidFill>
                  <a:srgbClr val="0070C0"/>
                </a:solidFill>
              </a:rPr>
              <a:t>Heap</a:t>
            </a:r>
            <a:r>
              <a:rPr lang="en-IN" altLang="en-US" dirty="0"/>
              <a:t> </a:t>
            </a:r>
            <a:r>
              <a:rPr lang="en-IN" altLang="en-US" dirty="0">
                <a:solidFill>
                  <a:srgbClr val="0070C0"/>
                </a:solidFill>
              </a:rPr>
              <a:t>memory</a:t>
            </a:r>
          </a:p>
        </p:txBody>
      </p:sp>
      <p:sp>
        <p:nvSpPr>
          <p:cNvPr id="20483" name="Content Placeholder 2">
            <a:extLst>
              <a:ext uri="{FF2B5EF4-FFF2-40B4-BE49-F238E27FC236}">
                <a16:creationId xmlns:a16="http://schemas.microsoft.com/office/drawing/2014/main" id="{55579F0E-1825-535C-8E64-66EEE26565E7}"/>
              </a:ext>
            </a:extLst>
          </p:cNvPr>
          <p:cNvSpPr>
            <a:spLocks noGrp="1"/>
          </p:cNvSpPr>
          <p:nvPr>
            <p:ph idx="1"/>
          </p:nvPr>
        </p:nvSpPr>
        <p:spPr>
          <a:xfrm>
            <a:off x="533400" y="1143001"/>
            <a:ext cx="8305800" cy="5427662"/>
          </a:xfrm>
        </p:spPr>
        <p:txBody>
          <a:bodyPr/>
          <a:lstStyle/>
          <a:p>
            <a:pPr algn="just"/>
            <a:r>
              <a:rPr lang="en-IN" altLang="en-US" sz="1800" b="1" dirty="0">
                <a:solidFill>
                  <a:srgbClr val="0070C0"/>
                </a:solidFill>
              </a:rPr>
              <a:t>Heap space in Java is used for dynamic memory allocation for Java objects and JRE classes at the runtime</a:t>
            </a:r>
            <a:r>
              <a:rPr lang="en-IN" altLang="en-US" sz="1800" dirty="0">
                <a:solidFill>
                  <a:srgbClr val="0070C0"/>
                </a:solidFill>
              </a:rPr>
              <a:t>. New objects are always created in heap space and the references to this objects are stored in stack memory.</a:t>
            </a:r>
          </a:p>
          <a:p>
            <a:pPr algn="just"/>
            <a:r>
              <a:rPr lang="en-IN" altLang="en-US" sz="1800" dirty="0">
                <a:solidFill>
                  <a:srgbClr val="0070C0"/>
                </a:solidFill>
              </a:rPr>
              <a:t>These objects have global access and can be accessed from anywhere in the application.</a:t>
            </a:r>
          </a:p>
          <a:p>
            <a:pPr algn="just"/>
            <a:r>
              <a:rPr lang="en-IN" altLang="en-US" sz="1800" dirty="0">
                <a:solidFill>
                  <a:srgbClr val="0070C0"/>
                </a:solidFill>
              </a:rPr>
              <a:t>This memory model is further broken into smaller parts called generations, these are:</a:t>
            </a:r>
          </a:p>
          <a:p>
            <a:pPr algn="just"/>
            <a:r>
              <a:rPr lang="en-IN" altLang="en-US" sz="1800" b="1" dirty="0">
                <a:solidFill>
                  <a:srgbClr val="0070C0"/>
                </a:solidFill>
              </a:rPr>
              <a:t>Young Generation – </a:t>
            </a:r>
            <a:r>
              <a:rPr lang="en-IN" altLang="en-US" sz="1800" dirty="0">
                <a:solidFill>
                  <a:srgbClr val="0070C0"/>
                </a:solidFill>
              </a:rPr>
              <a:t>this is where all new objects are allocated and aged. A minor Garbage collection occurs when this fills up</a:t>
            </a:r>
          </a:p>
          <a:p>
            <a:pPr algn="just"/>
            <a:r>
              <a:rPr lang="en-IN" altLang="en-US" sz="1800" b="1" dirty="0">
                <a:solidFill>
                  <a:srgbClr val="0070C0"/>
                </a:solidFill>
              </a:rPr>
              <a:t>Old or Tenured Generation – </a:t>
            </a:r>
            <a:r>
              <a:rPr lang="en-IN" altLang="en-US" sz="1800" dirty="0">
                <a:solidFill>
                  <a:srgbClr val="0070C0"/>
                </a:solidFill>
              </a:rPr>
              <a:t>this is where long surviving objects are stored. When objects are stored in the Young Generation, a threshold for the object's age is set and when that threshold is reached, the object is moved to the old generation</a:t>
            </a:r>
          </a:p>
          <a:p>
            <a:pPr algn="just"/>
            <a:r>
              <a:rPr lang="en-IN" altLang="en-US" sz="1800" b="1" dirty="0">
                <a:solidFill>
                  <a:srgbClr val="0070C0"/>
                </a:solidFill>
              </a:rPr>
              <a:t>Permanent Generation – </a:t>
            </a:r>
            <a:r>
              <a:rPr lang="en-IN" altLang="en-US" sz="1800" dirty="0">
                <a:solidFill>
                  <a:srgbClr val="0070C0"/>
                </a:solidFill>
              </a:rPr>
              <a:t>this consists of JVM metadata for the runtime classes and application methods, static or class variables also.</a:t>
            </a:r>
          </a:p>
          <a:p>
            <a:endParaRPr lang="en-IN" altLang="en-US" dirty="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5939E37-6A34-301E-4000-07B14F0B6C1C}"/>
              </a:ext>
            </a:extLst>
          </p:cNvPr>
          <p:cNvSpPr>
            <a:spLocks noGrp="1"/>
          </p:cNvSpPr>
          <p:nvPr>
            <p:ph type="title"/>
          </p:nvPr>
        </p:nvSpPr>
        <p:spPr>
          <a:xfrm>
            <a:off x="822325" y="287339"/>
            <a:ext cx="7543800" cy="855662"/>
          </a:xfrm>
        </p:spPr>
        <p:txBody>
          <a:bodyPr/>
          <a:lstStyle/>
          <a:p>
            <a:r>
              <a:rPr lang="en-IN" altLang="en-US" dirty="0">
                <a:solidFill>
                  <a:srgbClr val="0070C0"/>
                </a:solidFill>
              </a:rPr>
              <a:t>Key features of Heap memory</a:t>
            </a:r>
          </a:p>
        </p:txBody>
      </p:sp>
      <p:sp>
        <p:nvSpPr>
          <p:cNvPr id="3" name="Content Placeholder 2">
            <a:extLst>
              <a:ext uri="{FF2B5EF4-FFF2-40B4-BE49-F238E27FC236}">
                <a16:creationId xmlns:a16="http://schemas.microsoft.com/office/drawing/2014/main" id="{B4B7554D-DB4D-18CA-D6F8-A14F33F873B6}"/>
              </a:ext>
            </a:extLst>
          </p:cNvPr>
          <p:cNvSpPr>
            <a:spLocks noGrp="1"/>
          </p:cNvSpPr>
          <p:nvPr>
            <p:ph idx="1"/>
          </p:nvPr>
        </p:nvSpPr>
        <p:spPr/>
        <p:txBody>
          <a:bodyPr/>
          <a:lstStyle/>
          <a:p>
            <a:pPr algn="just">
              <a:buFont typeface="Wingdings" panose="05000000000000000000" pitchFamily="2" charset="2"/>
              <a:buChar char="Ø"/>
              <a:defRPr/>
            </a:pPr>
            <a:r>
              <a:rPr lang="en-IN" sz="2400" dirty="0">
                <a:solidFill>
                  <a:srgbClr val="0070C0"/>
                </a:solidFill>
              </a:rPr>
              <a:t>It's accessed via complex memory management techniques that include Young Generation, Old or Tenured Generation, and Permanent Generation</a:t>
            </a:r>
          </a:p>
          <a:p>
            <a:pPr algn="just">
              <a:buFont typeface="Wingdings" panose="05000000000000000000" pitchFamily="2" charset="2"/>
              <a:buChar char="Ø"/>
              <a:defRPr/>
            </a:pPr>
            <a:r>
              <a:rPr lang="en-IN" sz="2400" dirty="0">
                <a:solidFill>
                  <a:srgbClr val="0070C0"/>
                </a:solidFill>
              </a:rPr>
              <a:t>If heap space is full, Java throws </a:t>
            </a:r>
            <a:r>
              <a:rPr lang="en-IN" sz="2400" i="1" dirty="0" err="1">
                <a:solidFill>
                  <a:srgbClr val="0070C0"/>
                </a:solidFill>
              </a:rPr>
              <a:t>java.lang.OutOfMemoryError</a:t>
            </a:r>
            <a:endParaRPr lang="en-IN" sz="2400" dirty="0">
              <a:solidFill>
                <a:srgbClr val="0070C0"/>
              </a:solidFill>
            </a:endParaRPr>
          </a:p>
          <a:p>
            <a:pPr algn="just">
              <a:buFont typeface="Wingdings" panose="05000000000000000000" pitchFamily="2" charset="2"/>
              <a:buChar char="Ø"/>
              <a:defRPr/>
            </a:pPr>
            <a:r>
              <a:rPr lang="en-IN" sz="2400" dirty="0">
                <a:solidFill>
                  <a:srgbClr val="0070C0"/>
                </a:solidFill>
              </a:rPr>
              <a:t>Access to this memory is relatively slower than stack memory</a:t>
            </a:r>
          </a:p>
          <a:p>
            <a:pPr algn="just">
              <a:buFont typeface="Wingdings" panose="05000000000000000000" pitchFamily="2" charset="2"/>
              <a:buChar char="Ø"/>
              <a:defRPr/>
            </a:pPr>
            <a:r>
              <a:rPr lang="en-IN" sz="2400" dirty="0">
                <a:solidFill>
                  <a:srgbClr val="0070C0"/>
                </a:solidFill>
              </a:rPr>
              <a:t>This memory, in contrast to stack, isn't automatically </a:t>
            </a:r>
            <a:r>
              <a:rPr lang="en-IN" sz="2400" dirty="0" err="1">
                <a:solidFill>
                  <a:srgbClr val="0070C0"/>
                </a:solidFill>
              </a:rPr>
              <a:t>deallocated</a:t>
            </a:r>
            <a:r>
              <a:rPr lang="en-IN" sz="2400" dirty="0">
                <a:solidFill>
                  <a:srgbClr val="0070C0"/>
                </a:solidFill>
              </a:rPr>
              <a:t>. It needs Garbage Collector to free up unused objects so as to keep the efficiency of the memory usage</a:t>
            </a:r>
          </a:p>
          <a:p>
            <a:pPr marL="457200" indent="-457200">
              <a:buFont typeface="Wingdings" panose="05000000000000000000" pitchFamily="2" charset="2"/>
              <a:buChar char="Ø"/>
              <a:defRPr/>
            </a:pP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0E0D366-8235-31F9-80EA-079E2D3BA97A}"/>
              </a:ext>
            </a:extLst>
          </p:cNvPr>
          <p:cNvSpPr>
            <a:spLocks noGrp="1"/>
          </p:cNvSpPr>
          <p:nvPr>
            <p:ph type="title"/>
          </p:nvPr>
        </p:nvSpPr>
        <p:spPr>
          <a:xfrm>
            <a:off x="0" y="894815"/>
            <a:ext cx="8711514" cy="1676400"/>
          </a:xfrm>
        </p:spPr>
        <p:txBody>
          <a:bodyPr>
            <a:normAutofit/>
          </a:bodyPr>
          <a:lstStyle/>
          <a:p>
            <a:pPr marL="342900" indent="-342900">
              <a:buClr>
                <a:srgbClr val="FF0000"/>
              </a:buClr>
              <a:buFont typeface="Arial" panose="020B0604020202020204" pitchFamily="34" charset="0"/>
              <a:buChar char="•"/>
            </a:pPr>
            <a:r>
              <a:rPr lang="en-IN" altLang="en-US" sz="2400" dirty="0">
                <a:solidFill>
                  <a:srgbClr val="0070C0"/>
                </a:solidFill>
              </a:rPr>
              <a:t>Here </a:t>
            </a:r>
            <a:r>
              <a:rPr lang="en-IN" altLang="en-US" sz="2400" b="1" dirty="0" err="1">
                <a:solidFill>
                  <a:srgbClr val="0070C0"/>
                </a:solidFill>
              </a:rPr>
              <a:t>rollNo</a:t>
            </a:r>
            <a:r>
              <a:rPr lang="en-IN" altLang="en-US" sz="2400" b="1" dirty="0">
                <a:solidFill>
                  <a:srgbClr val="0070C0"/>
                </a:solidFill>
              </a:rPr>
              <a:t>, Name </a:t>
            </a:r>
            <a:r>
              <a:rPr lang="en-IN" altLang="en-US" sz="2400" dirty="0">
                <a:solidFill>
                  <a:srgbClr val="0070C0"/>
                </a:solidFill>
              </a:rPr>
              <a:t>are object specific attributes(instance variables).</a:t>
            </a:r>
            <a:br>
              <a:rPr lang="en-IN" altLang="en-US" sz="2400" dirty="0">
                <a:solidFill>
                  <a:srgbClr val="0070C0"/>
                </a:solidFill>
              </a:rPr>
            </a:br>
            <a:r>
              <a:rPr lang="en-IN" altLang="en-US" sz="2400" b="1" dirty="0">
                <a:solidFill>
                  <a:srgbClr val="0070C0"/>
                </a:solidFill>
              </a:rPr>
              <a:t>college</a:t>
            </a:r>
            <a:r>
              <a:rPr lang="en-IN" altLang="en-US" sz="2400" dirty="0">
                <a:solidFill>
                  <a:srgbClr val="0070C0"/>
                </a:solidFill>
              </a:rPr>
              <a:t> is the static member(or class variable),</a:t>
            </a:r>
            <a:br>
              <a:rPr lang="en-IN" altLang="en-US" sz="2400" dirty="0">
                <a:solidFill>
                  <a:srgbClr val="0070C0"/>
                </a:solidFill>
              </a:rPr>
            </a:br>
            <a:r>
              <a:rPr lang="en-IN" altLang="en-US" sz="2400" b="1" dirty="0">
                <a:solidFill>
                  <a:srgbClr val="0070C0"/>
                </a:solidFill>
              </a:rPr>
              <a:t>s1</a:t>
            </a:r>
            <a:r>
              <a:rPr lang="en-IN" altLang="en-US" sz="2400" dirty="0">
                <a:solidFill>
                  <a:srgbClr val="0070C0"/>
                </a:solidFill>
              </a:rPr>
              <a:t> and </a:t>
            </a:r>
            <a:r>
              <a:rPr lang="en-IN" altLang="en-US" sz="2400" b="1" dirty="0">
                <a:solidFill>
                  <a:srgbClr val="0070C0"/>
                </a:solidFill>
              </a:rPr>
              <a:t>s2</a:t>
            </a:r>
            <a:r>
              <a:rPr lang="en-IN" altLang="en-US" sz="2400" dirty="0">
                <a:solidFill>
                  <a:srgbClr val="0070C0"/>
                </a:solidFill>
              </a:rPr>
              <a:t> are references to the objects,</a:t>
            </a:r>
            <a:br>
              <a:rPr lang="en-IN" altLang="en-US" sz="2400" dirty="0">
                <a:solidFill>
                  <a:srgbClr val="0070C0"/>
                </a:solidFill>
              </a:rPr>
            </a:br>
            <a:r>
              <a:rPr lang="en-IN" altLang="en-US" sz="2400" b="1" dirty="0" err="1">
                <a:solidFill>
                  <a:srgbClr val="0070C0"/>
                </a:solidFill>
              </a:rPr>
              <a:t>printDetail</a:t>
            </a:r>
            <a:r>
              <a:rPr lang="en-IN" altLang="en-US" sz="2400" dirty="0">
                <a:solidFill>
                  <a:srgbClr val="0070C0"/>
                </a:solidFill>
              </a:rPr>
              <a:t>() is the method,</a:t>
            </a:r>
            <a:br>
              <a:rPr lang="en-IN" altLang="en-US" sz="2400" dirty="0">
                <a:solidFill>
                  <a:srgbClr val="0070C0"/>
                </a:solidFill>
              </a:rPr>
            </a:br>
            <a:r>
              <a:rPr lang="en-IN" altLang="en-US" sz="2400" b="1" dirty="0">
                <a:solidFill>
                  <a:srgbClr val="0070C0"/>
                </a:solidFill>
              </a:rPr>
              <a:t>count</a:t>
            </a:r>
            <a:r>
              <a:rPr lang="en-IN" altLang="en-US" sz="2400" dirty="0">
                <a:solidFill>
                  <a:srgbClr val="0070C0"/>
                </a:solidFill>
              </a:rPr>
              <a:t> and </a:t>
            </a:r>
            <a:r>
              <a:rPr lang="en-IN" altLang="en-US" sz="2400" b="1" dirty="0">
                <a:solidFill>
                  <a:srgbClr val="0070C0"/>
                </a:solidFill>
              </a:rPr>
              <a:t>count2</a:t>
            </a:r>
            <a:r>
              <a:rPr lang="en-IN" altLang="en-US" sz="2400" dirty="0">
                <a:solidFill>
                  <a:srgbClr val="0070C0"/>
                </a:solidFill>
              </a:rPr>
              <a:t> are the local variables of their respective methods</a:t>
            </a:r>
          </a:p>
        </p:txBody>
      </p:sp>
      <p:pic>
        <p:nvPicPr>
          <p:cNvPr id="22531" name="Content Placeholder 3">
            <a:extLst>
              <a:ext uri="{FF2B5EF4-FFF2-40B4-BE49-F238E27FC236}">
                <a16:creationId xmlns:a16="http://schemas.microsoft.com/office/drawing/2014/main" id="{C1BB0089-7E03-6C12-D722-8B8E2457653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52600" y="2571215"/>
            <a:ext cx="5867400" cy="3704963"/>
          </a:xfrm>
        </p:spPr>
      </p:pic>
      <p:sp>
        <p:nvSpPr>
          <p:cNvPr id="3" name="TextBox 2">
            <a:extLst>
              <a:ext uri="{FF2B5EF4-FFF2-40B4-BE49-F238E27FC236}">
                <a16:creationId xmlns:a16="http://schemas.microsoft.com/office/drawing/2014/main" id="{C78E5E93-06D2-77AF-880D-5E2E5092B8DC}"/>
              </a:ext>
            </a:extLst>
          </p:cNvPr>
          <p:cNvSpPr txBox="1"/>
          <p:nvPr/>
        </p:nvSpPr>
        <p:spPr>
          <a:xfrm>
            <a:off x="2545913" y="288409"/>
            <a:ext cx="4572000" cy="584775"/>
          </a:xfrm>
          <a:prstGeom prst="rect">
            <a:avLst/>
          </a:prstGeom>
          <a:noFill/>
        </p:spPr>
        <p:txBody>
          <a:bodyPr wrap="square">
            <a:spAutoFit/>
          </a:bodyPr>
          <a:lstStyle/>
          <a:p>
            <a:pPr algn="ctr"/>
            <a:r>
              <a:rPr lang="en-IN" altLang="en-US" sz="3200" b="1" dirty="0">
                <a:solidFill>
                  <a:srgbClr val="0070C0"/>
                </a:solidFill>
              </a:rPr>
              <a:t>Memory</a:t>
            </a:r>
            <a:r>
              <a:rPr lang="en-IN" altLang="en-US" sz="3200" b="1" dirty="0"/>
              <a:t> </a:t>
            </a:r>
            <a:r>
              <a:rPr lang="en-IN" altLang="en-US" sz="3200" b="1" dirty="0">
                <a:solidFill>
                  <a:srgbClr val="0070C0"/>
                </a:solidFill>
              </a:rPr>
              <a:t>layout</a:t>
            </a:r>
            <a:endParaRPr lang="en-IN" sz="3200"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22FC4B4-B097-5039-6E77-A5BC88E80592}"/>
              </a:ext>
            </a:extLst>
          </p:cNvPr>
          <p:cNvSpPr>
            <a:spLocks noGrp="1" noChangeArrowheads="1"/>
          </p:cNvSpPr>
          <p:nvPr>
            <p:ph type="title"/>
          </p:nvPr>
        </p:nvSpPr>
        <p:spPr>
          <a:xfrm>
            <a:off x="685800" y="381000"/>
            <a:ext cx="7772400" cy="533400"/>
          </a:xfrm>
        </p:spPr>
        <p:txBody>
          <a:bodyPr>
            <a:normAutofit fontScale="90000"/>
          </a:bodyPr>
          <a:lstStyle/>
          <a:p>
            <a:pPr fontAlgn="auto">
              <a:spcAft>
                <a:spcPts val="0"/>
              </a:spcAft>
              <a:defRPr/>
            </a:pPr>
            <a:r>
              <a:rPr lang="en-US" altLang="en-US" sz="400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Brainstorming 1</a:t>
            </a:r>
          </a:p>
        </p:txBody>
      </p:sp>
      <p:sp>
        <p:nvSpPr>
          <p:cNvPr id="196611" name="Rectangle 3">
            <a:extLst>
              <a:ext uri="{FF2B5EF4-FFF2-40B4-BE49-F238E27FC236}">
                <a16:creationId xmlns:a16="http://schemas.microsoft.com/office/drawing/2014/main" id="{C8AD078A-97EC-30E5-EE2E-3456D0D72DA0}"/>
              </a:ext>
            </a:extLst>
          </p:cNvPr>
          <p:cNvSpPr>
            <a:spLocks noGrp="1" noChangeArrowheads="1"/>
          </p:cNvSpPr>
          <p:nvPr>
            <p:ph idx="1"/>
          </p:nvPr>
        </p:nvSpPr>
        <p:spPr>
          <a:xfrm>
            <a:off x="533400" y="1295400"/>
            <a:ext cx="8382000" cy="457200"/>
          </a:xfrm>
        </p:spPr>
        <p:txBody>
          <a:bodyPr rtlCol="0">
            <a:normAutofit/>
          </a:bodyPr>
          <a:lstStyle/>
          <a:p>
            <a:pPr marL="91440" indent="-91440" fontAlgn="auto">
              <a:buFont typeface="Arial" panose="020B0604020202020204" pitchFamily="34" charset="0"/>
              <a:buNone/>
              <a:defRPr/>
            </a:pPr>
            <a:r>
              <a:rPr lang="en-US" altLang="en-US" sz="2400" dirty="0">
                <a:solidFill>
                  <a:srgbClr val="002060"/>
                </a:solidFill>
                <a:latin typeface="Times New Roman" panose="02020603050405020304" pitchFamily="18" charset="0"/>
                <a:cs typeface="Times New Roman" panose="02020603050405020304" pitchFamily="18" charset="0"/>
              </a:rPr>
              <a:t>What will be the output of the following Program?</a:t>
            </a:r>
          </a:p>
        </p:txBody>
      </p:sp>
      <p:sp>
        <p:nvSpPr>
          <p:cNvPr id="3" name="TextBox 2">
            <a:extLst>
              <a:ext uri="{FF2B5EF4-FFF2-40B4-BE49-F238E27FC236}">
                <a16:creationId xmlns:a16="http://schemas.microsoft.com/office/drawing/2014/main" id="{45745097-1C5D-77E7-B95C-01EFC0649E76}"/>
              </a:ext>
            </a:extLst>
          </p:cNvPr>
          <p:cNvSpPr txBox="1"/>
          <p:nvPr/>
        </p:nvSpPr>
        <p:spPr>
          <a:xfrm>
            <a:off x="0" y="2344729"/>
            <a:ext cx="9067800" cy="2540824"/>
          </a:xfrm>
          <a:prstGeom prst="rect">
            <a:avLst/>
          </a:prstGeom>
          <a:solidFill>
            <a:schemeClr val="tx1">
              <a:lumMod val="75000"/>
              <a:lumOff val="25000"/>
            </a:schemeClr>
          </a:solidFill>
        </p:spPr>
        <p:txBody>
          <a:bodyPr wrap="square">
            <a:spAutoFit/>
          </a:bodyPr>
          <a:lstStyle/>
          <a:p>
            <a:pPr>
              <a:lnSpc>
                <a:spcPct val="150000"/>
              </a:lnSpc>
              <a:buNone/>
            </a:pPr>
            <a:r>
              <a:rPr lang="en-US" b="0" dirty="0">
                <a:solidFill>
                  <a:srgbClr val="569CD6"/>
                </a:solidFill>
                <a:effectLst/>
                <a:latin typeface="Consolas" panose="020B0609020204030204" pitchFamily="49" charset="0"/>
              </a:rPr>
              <a:t>class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Test</a:t>
            </a:r>
            <a:r>
              <a:rPr lang="en-US" b="0" dirty="0">
                <a:solidFill>
                  <a:srgbClr val="CCCCCC"/>
                </a:solidFill>
                <a:effectLst/>
                <a:latin typeface="Consolas" panose="020B0609020204030204" pitchFamily="49" charset="0"/>
              </a:rPr>
              <a:t> {</a:t>
            </a:r>
          </a:p>
          <a:p>
            <a:pPr>
              <a:lnSpc>
                <a:spcPct val="150000"/>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rk</a:t>
            </a:r>
            <a:r>
              <a:rPr lang="en-US" b="0" dirty="0">
                <a:solidFill>
                  <a:srgbClr val="CCCCCC"/>
                </a:solidFill>
                <a:effectLst/>
                <a:latin typeface="Consolas" panose="020B0609020204030204" pitchFamily="49" charset="0"/>
              </a:rPr>
              <a:t>) {</a:t>
            </a:r>
          </a:p>
          <a:p>
            <a:pPr>
              <a:lnSpc>
                <a:spcPct val="150000"/>
              </a:lnSpc>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a:t>
            </a:r>
            <a:r>
              <a:rPr lang="en-US" b="0" dirty="0">
                <a:solidFill>
                  <a:srgbClr val="CCCCCC"/>
                </a:solidFill>
                <a:effectLst/>
                <a:latin typeface="Consolas" panose="020B0609020204030204" pitchFamily="49" charset="0"/>
              </a:rPr>
              <a:t>;</a:t>
            </a:r>
            <a:r>
              <a:rPr lang="en-US" b="0" dirty="0">
                <a:solidFill>
                  <a:srgbClr val="6A9955"/>
                </a:solidFill>
                <a:effectLst/>
                <a:latin typeface="Consolas" panose="020B0609020204030204" pitchFamily="49" charset="0"/>
              </a:rPr>
              <a:t>//if used without initialization will give error(int x)</a:t>
            </a:r>
            <a:endParaRPr lang="en-US" b="0" dirty="0">
              <a:solidFill>
                <a:srgbClr val="CCCCCC"/>
              </a:solidFill>
              <a:effectLst/>
              <a:latin typeface="Consolas" panose="020B0609020204030204" pitchFamily="49" charset="0"/>
            </a:endParaRPr>
          </a:p>
          <a:p>
            <a:pPr>
              <a:lnSpc>
                <a:spcPct val="150000"/>
              </a:lnSpc>
              <a:buNone/>
            </a:pP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System</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out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p>
          <a:p>
            <a:pPr>
              <a:lnSpc>
                <a:spcPct val="150000"/>
              </a:lnSpc>
              <a:buNone/>
            </a:pPr>
            <a:r>
              <a:rPr lang="en-US" b="0" dirty="0">
                <a:solidFill>
                  <a:srgbClr val="CCCCCC"/>
                </a:solidFill>
                <a:effectLst/>
                <a:latin typeface="Consolas" panose="020B0609020204030204" pitchFamily="49" charset="0"/>
              </a:rPr>
              <a:t>    }</a:t>
            </a:r>
          </a:p>
          <a:p>
            <a:pPr>
              <a:lnSpc>
                <a:spcPct val="150000"/>
              </a:lnSpc>
            </a:pPr>
            <a:r>
              <a:rPr lang="en-US" b="0" dirty="0">
                <a:solidFill>
                  <a:srgbClr val="CCCCCC"/>
                </a:solidFill>
                <a:effectLst/>
                <a:latin typeface="Consolas" panose="020B0609020204030204" pitchFamily="49" charset="0"/>
              </a:rPr>
              <a: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wipe(down)">
                                      <p:cBhvr>
                                        <p:cTn id="7" dur="500"/>
                                        <p:tgtEl>
                                          <p:spTgt spid="196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3D5A08-C43B-EB04-EFF5-52245CA0F607}"/>
              </a:ext>
            </a:extLst>
          </p:cNvPr>
          <p:cNvSpPr>
            <a:spLocks noGrp="1" noChangeArrowheads="1"/>
          </p:cNvSpPr>
          <p:nvPr>
            <p:ph type="title"/>
          </p:nvPr>
        </p:nvSpPr>
        <p:spPr>
          <a:xfrm>
            <a:off x="685800" y="381000"/>
            <a:ext cx="7772400" cy="533400"/>
          </a:xfrm>
        </p:spPr>
        <p:txBody>
          <a:bodyPr>
            <a:normAutofit fontScale="90000"/>
          </a:bodyPr>
          <a:lstStyle/>
          <a:p>
            <a:pPr fontAlgn="auto">
              <a:spcAft>
                <a:spcPts val="0"/>
              </a:spcAft>
              <a:defRPr/>
            </a:pPr>
            <a:r>
              <a:rPr lang="en-US" altLang="en-US" sz="400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Brainstorming 2</a:t>
            </a:r>
          </a:p>
        </p:txBody>
      </p:sp>
      <p:sp>
        <p:nvSpPr>
          <p:cNvPr id="196611" name="Rectangle 3">
            <a:extLst>
              <a:ext uri="{FF2B5EF4-FFF2-40B4-BE49-F238E27FC236}">
                <a16:creationId xmlns:a16="http://schemas.microsoft.com/office/drawing/2014/main" id="{5F221F8F-2FFD-B8CD-EFF2-94F3B4D2F52F}"/>
              </a:ext>
            </a:extLst>
          </p:cNvPr>
          <p:cNvSpPr>
            <a:spLocks noGrp="1" noChangeArrowheads="1"/>
          </p:cNvSpPr>
          <p:nvPr>
            <p:ph idx="1"/>
          </p:nvPr>
        </p:nvSpPr>
        <p:spPr>
          <a:xfrm>
            <a:off x="533400" y="1295400"/>
            <a:ext cx="8382000" cy="685800"/>
          </a:xfrm>
        </p:spPr>
        <p:txBody>
          <a:bodyPr rtlCol="0">
            <a:normAutofit/>
          </a:bodyPr>
          <a:lstStyle/>
          <a:p>
            <a:pPr marL="91440" indent="-91440" fontAlgn="auto">
              <a:buFont typeface="Arial" panose="020B0604020202020204" pitchFamily="34" charset="0"/>
              <a:buNone/>
              <a:defRPr/>
            </a:pPr>
            <a:r>
              <a:rPr lang="en-US" altLang="en-US" sz="2400" dirty="0">
                <a:solidFill>
                  <a:srgbClr val="002060"/>
                </a:solidFill>
                <a:latin typeface="Times New Roman" panose="02020603050405020304" pitchFamily="18" charset="0"/>
                <a:cs typeface="Times New Roman" panose="02020603050405020304" pitchFamily="18" charset="0"/>
              </a:rPr>
              <a:t>What will be the output of the following Program?</a:t>
            </a:r>
          </a:p>
          <a:p>
            <a:pPr marL="91440" indent="-91440" fontAlgn="auto">
              <a:buFont typeface="Arial" panose="020B0604020202020204" pitchFamily="34" charset="0"/>
              <a:buNone/>
              <a:defRPr/>
            </a:pPr>
            <a:endParaRPr lang="en-US" altLang="en-US" sz="2400" dirty="0">
              <a:solidFill>
                <a:srgbClr val="002060"/>
              </a:solidFill>
              <a:latin typeface="Times New Roman" panose="02020603050405020304" pitchFamily="18" charset="0"/>
              <a:cs typeface="Times New Roman" panose="02020603050405020304" pitchFamily="18" charset="0"/>
            </a:endParaRPr>
          </a:p>
          <a:p>
            <a:pPr marL="91440" indent="-91440" fontAlgn="auto">
              <a:buFont typeface="Arial" panose="020B0604020202020204" pitchFamily="34" charset="0"/>
              <a:buNone/>
              <a:defRPr/>
            </a:pPr>
            <a:endParaRPr lang="en-US" altLang="en-US" sz="24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2BB2B64-278F-254F-787F-02F65ABD4E50}"/>
              </a:ext>
            </a:extLst>
          </p:cNvPr>
          <p:cNvSpPr txBox="1"/>
          <p:nvPr/>
        </p:nvSpPr>
        <p:spPr>
          <a:xfrm>
            <a:off x="609600" y="2344729"/>
            <a:ext cx="7620000" cy="2540824"/>
          </a:xfrm>
          <a:prstGeom prst="rect">
            <a:avLst/>
          </a:prstGeom>
          <a:solidFill>
            <a:schemeClr val="tx1">
              <a:lumMod val="75000"/>
              <a:lumOff val="25000"/>
            </a:schemeClr>
          </a:solidFill>
        </p:spPr>
        <p:txBody>
          <a:bodyPr wrap="square">
            <a:spAutoFit/>
          </a:bodyPr>
          <a:lstStyle/>
          <a:p>
            <a:pPr>
              <a:lnSpc>
                <a:spcPct val="150000"/>
              </a:lnSpc>
              <a:buNone/>
            </a:pPr>
            <a:r>
              <a:rPr lang="en-US" b="0" dirty="0">
                <a:solidFill>
                  <a:srgbClr val="569CD6"/>
                </a:solidFill>
                <a:effectLst/>
                <a:latin typeface="Consolas" panose="020B0609020204030204" pitchFamily="49" charset="0"/>
              </a:rPr>
              <a:t>class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Test</a:t>
            </a:r>
            <a:r>
              <a:rPr lang="en-US" b="0" dirty="0">
                <a:solidFill>
                  <a:srgbClr val="CCCCCC"/>
                </a:solidFill>
                <a:effectLst/>
                <a:latin typeface="Consolas" panose="020B0609020204030204" pitchFamily="49" charset="0"/>
              </a:rPr>
              <a:t> {</a:t>
            </a:r>
          </a:p>
          <a:p>
            <a:pPr>
              <a:lnSpc>
                <a:spcPct val="150000"/>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a:t>
            </a:r>
          </a:p>
          <a:p>
            <a:pPr>
              <a:lnSpc>
                <a:spcPct val="150000"/>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rk</a:t>
            </a:r>
            <a:r>
              <a:rPr lang="en-US" b="0" dirty="0">
                <a:solidFill>
                  <a:srgbClr val="CCCCCC"/>
                </a:solidFill>
                <a:effectLst/>
                <a:latin typeface="Consolas" panose="020B0609020204030204" pitchFamily="49" charset="0"/>
              </a:rPr>
              <a:t>) {</a:t>
            </a:r>
          </a:p>
          <a:p>
            <a:pPr>
              <a:lnSpc>
                <a:spcPct val="150000"/>
              </a:lnSpc>
              <a:buNone/>
            </a:pP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System</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out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(x);    </a:t>
            </a:r>
          </a:p>
          <a:p>
            <a:pPr>
              <a:lnSpc>
                <a:spcPct val="150000"/>
              </a:lnSpc>
              <a:buNone/>
            </a:pPr>
            <a:r>
              <a:rPr lang="en-US" b="0" dirty="0">
                <a:solidFill>
                  <a:srgbClr val="CCCCCC"/>
                </a:solidFill>
                <a:effectLst/>
                <a:latin typeface="Consolas" panose="020B0609020204030204" pitchFamily="49" charset="0"/>
              </a:rPr>
              <a:t>    }</a:t>
            </a:r>
          </a:p>
          <a:p>
            <a:pPr>
              <a:lnSpc>
                <a:spcPct val="150000"/>
              </a:lnSpc>
              <a:buNone/>
            </a:pPr>
            <a:r>
              <a:rPr lang="en-US" b="0" dirty="0">
                <a:solidFill>
                  <a:srgbClr val="CCCCCC"/>
                </a:solidFill>
                <a:effectLst/>
                <a:latin typeface="Consolas" panose="020B0609020204030204" pitchFamily="49" charset="0"/>
              </a:rPr>
              <a: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wipe(down)">
                                      <p:cBhvr>
                                        <p:cTn id="7" dur="500"/>
                                        <p:tgtEl>
                                          <p:spTgt spid="196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3C1FD0C-D1CA-B61A-087B-5C53E0B9DA56}"/>
              </a:ext>
            </a:extLst>
          </p:cNvPr>
          <p:cNvSpPr>
            <a:spLocks noGrp="1"/>
          </p:cNvSpPr>
          <p:nvPr>
            <p:ph type="title"/>
          </p:nvPr>
        </p:nvSpPr>
        <p:spPr>
          <a:xfrm>
            <a:off x="609600" y="304800"/>
            <a:ext cx="8305800" cy="1143000"/>
          </a:xfrm>
        </p:spPr>
        <p:txBody>
          <a:bodyPr/>
          <a:lstStyle/>
          <a:p>
            <a:pPr algn="l" fontAlgn="auto">
              <a:spcBef>
                <a:spcPct val="0"/>
              </a:spcBef>
              <a:spcAft>
                <a:spcPct val="0"/>
              </a:spcAft>
              <a:defRPr/>
            </a:pPr>
            <a:r>
              <a:rPr lang="en-US" altLang="en-US" sz="400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Outlines				</a:t>
            </a:r>
          </a:p>
        </p:txBody>
      </p:sp>
      <p:sp>
        <p:nvSpPr>
          <p:cNvPr id="5123" name="Text Placeholder 2">
            <a:extLst>
              <a:ext uri="{FF2B5EF4-FFF2-40B4-BE49-F238E27FC236}">
                <a16:creationId xmlns:a16="http://schemas.microsoft.com/office/drawing/2014/main" id="{35DADE92-144A-DE6B-2D3D-E0E41E103FB3}"/>
              </a:ext>
            </a:extLst>
          </p:cNvPr>
          <p:cNvSpPr>
            <a:spLocks noGrp="1" noChangeArrowheads="1"/>
          </p:cNvSpPr>
          <p:nvPr>
            <p:ph type="body" idx="1"/>
          </p:nvPr>
        </p:nvSpPr>
        <p:spPr>
          <a:xfrm>
            <a:off x="457200" y="1066800"/>
            <a:ext cx="8458200" cy="5410200"/>
          </a:xfrm>
        </p:spPr>
        <p:txBody>
          <a:bodyPr/>
          <a:lstStyle/>
          <a:p>
            <a:pPr>
              <a:spcBef>
                <a:spcPct val="0"/>
              </a:spcBef>
              <a:spcAft>
                <a:spcPct val="0"/>
              </a:spcAft>
              <a:buClr>
                <a:srgbClr val="002060"/>
              </a:buClr>
              <a:buFont typeface="Arial" panose="020B0604020202020204" pitchFamily="34" charset="0"/>
              <a:buChar char="•"/>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Arial" panose="020B0604020202020204" pitchFamily="34" charset="0"/>
              <a:buChar char="•"/>
            </a:pPr>
            <a:r>
              <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Variables and their Scope</a:t>
            </a:r>
          </a:p>
          <a:p>
            <a:pPr>
              <a:spcBef>
                <a:spcPct val="0"/>
              </a:spcBef>
              <a:spcAft>
                <a:spcPct val="0"/>
              </a:spcAft>
              <a:buClr>
                <a:srgbClr val="002060"/>
              </a:buClr>
              <a:buFont typeface="Arial" panose="020B0604020202020204" pitchFamily="34" charset="0"/>
              <a:buChar char="•"/>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lvl="1">
              <a:spcBef>
                <a:spcPct val="0"/>
              </a:spcBef>
              <a:spcAft>
                <a:spcPct val="0"/>
              </a:spcAft>
              <a:buClr>
                <a:srgbClr val="002060"/>
              </a:buClr>
              <a:buFont typeface="Arial" panose="020B0604020202020204" pitchFamily="34" charset="0"/>
              <a:buChar char="•"/>
            </a:pPr>
            <a:r>
              <a:rPr lang="en-US" altLang="en-US" sz="24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Local Variables</a:t>
            </a:r>
          </a:p>
          <a:p>
            <a:pPr lvl="1">
              <a:spcBef>
                <a:spcPct val="0"/>
              </a:spcBef>
              <a:spcAft>
                <a:spcPct val="0"/>
              </a:spcAft>
              <a:buClr>
                <a:srgbClr val="002060"/>
              </a:buClr>
              <a:buFont typeface="Arial" panose="020B0604020202020204" pitchFamily="34" charset="0"/>
              <a:buChar char="•"/>
            </a:pPr>
            <a:endParaRPr lang="en-US" altLang="en-US" sz="24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lvl="1">
              <a:spcBef>
                <a:spcPct val="0"/>
              </a:spcBef>
              <a:spcAft>
                <a:spcPct val="0"/>
              </a:spcAft>
              <a:buClr>
                <a:srgbClr val="002060"/>
              </a:buClr>
              <a:buFont typeface="Arial" panose="020B0604020202020204" pitchFamily="34" charset="0"/>
              <a:buChar char="•"/>
            </a:pPr>
            <a:r>
              <a:rPr lang="en-US" altLang="en-US" sz="24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Instance Variables</a:t>
            </a:r>
          </a:p>
          <a:p>
            <a:pPr lvl="1">
              <a:spcBef>
                <a:spcPct val="0"/>
              </a:spcBef>
              <a:spcAft>
                <a:spcPct val="0"/>
              </a:spcAft>
              <a:buClr>
                <a:srgbClr val="002060"/>
              </a:buClr>
              <a:buFont typeface="Arial" panose="020B0604020202020204" pitchFamily="34" charset="0"/>
              <a:buChar char="•"/>
            </a:pPr>
            <a:endParaRPr lang="en-US" altLang="en-US" sz="24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lvl="1">
              <a:spcBef>
                <a:spcPct val="0"/>
              </a:spcBef>
              <a:spcAft>
                <a:spcPct val="0"/>
              </a:spcAft>
              <a:buClr>
                <a:srgbClr val="002060"/>
              </a:buClr>
              <a:buFont typeface="Arial" panose="020B0604020202020204" pitchFamily="34" charset="0"/>
              <a:buChar char="•"/>
            </a:pPr>
            <a:r>
              <a:rPr lang="en-US" altLang="en-US" sz="24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Class (static) Variables</a:t>
            </a:r>
          </a:p>
          <a:p>
            <a:pPr lvl="1">
              <a:spcBef>
                <a:spcPct val="0"/>
              </a:spcBef>
              <a:spcAft>
                <a:spcPct val="0"/>
              </a:spcAft>
              <a:buClr>
                <a:srgbClr val="002060"/>
              </a:buClr>
              <a:buFont typeface="Arial" panose="020B0604020202020204" pitchFamily="34" charset="0"/>
              <a:buNone/>
            </a:pPr>
            <a:endParaRPr lang="en-US" altLang="en-US" sz="24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Arial" panose="020B0604020202020204" pitchFamily="34" charset="0"/>
              <a:buNone/>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Arial" panose="020B0604020202020204" pitchFamily="34" charset="0"/>
              <a:buNone/>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Arial" panose="020B0604020202020204" pitchFamily="34" charset="0"/>
              <a:buChar char="•"/>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Arial" panose="020B0604020202020204" pitchFamily="34" charset="0"/>
              <a:buChar char="•"/>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Arial" panose="020B0604020202020204" pitchFamily="34" charset="0"/>
              <a:buChar char="•"/>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Arial" panose="020B0604020202020204" pitchFamily="34" charset="0"/>
              <a:buChar char="•"/>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Arial" panose="020B0604020202020204" pitchFamily="34" charset="0"/>
              <a:buChar char="•"/>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Arial" panose="020B0604020202020204" pitchFamily="34" charset="0"/>
              <a:buChar char="•"/>
            </a:pPr>
            <a:endParaRPr lang="en-US" altLang="en-US" sz="280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268" name="TextBox 5">
            <a:extLst>
              <a:ext uri="{FF2B5EF4-FFF2-40B4-BE49-F238E27FC236}">
                <a16:creationId xmlns:a16="http://schemas.microsoft.com/office/drawing/2014/main" id="{18D7173D-EEF8-D54F-3C68-DC657D6FC0E9}"/>
              </a:ext>
            </a:extLst>
          </p:cNvPr>
          <p:cNvSpPr txBox="1">
            <a:spLocks noChangeArrowheads="1"/>
          </p:cNvSpPr>
          <p:nvPr/>
        </p:nvSpPr>
        <p:spPr bwMode="auto">
          <a:xfrm>
            <a:off x="5181600" y="457200"/>
            <a:ext cx="396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buClr>
                <a:srgbClr val="002060"/>
              </a:buClr>
            </a:pPr>
            <a:r>
              <a:rPr lang="en-US" altLang="en-US" sz="280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[Expected Time: 1 Hours]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anim calcmode="lin" valueType="num">
                                      <p:cBhvr additive="base">
                                        <p:cTn id="11"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anim calcmode="lin" valueType="num">
                                      <p:cBhvr additive="base">
                                        <p:cTn id="15"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anim calcmode="lin" valueType="num">
                                      <p:cBhvr additive="base">
                                        <p:cTn id="19"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BC5841F-D3EE-AB7B-CADF-9CB1A074F022}"/>
              </a:ext>
            </a:extLst>
          </p:cNvPr>
          <p:cNvSpPr>
            <a:spLocks noGrp="1"/>
          </p:cNvSpPr>
          <p:nvPr>
            <p:ph type="title"/>
          </p:nvPr>
        </p:nvSpPr>
        <p:spPr/>
        <p:txBody>
          <a:bodyPr/>
          <a:lstStyle/>
          <a:p>
            <a:pPr fontAlgn="auto">
              <a:spcAft>
                <a:spcPts val="0"/>
              </a:spcAft>
              <a:defRPr/>
            </a:pPr>
            <a:r>
              <a:rPr lang="en-US" altLang="en-US" b="1">
                <a:solidFill>
                  <a:srgbClr val="FF0000"/>
                </a:solidFill>
              </a:rPr>
              <a:t>Variable Using Object</a:t>
            </a:r>
          </a:p>
        </p:txBody>
      </p:sp>
      <p:sp>
        <p:nvSpPr>
          <p:cNvPr id="4" name="TextBox 3">
            <a:extLst>
              <a:ext uri="{FF2B5EF4-FFF2-40B4-BE49-F238E27FC236}">
                <a16:creationId xmlns:a16="http://schemas.microsoft.com/office/drawing/2014/main" id="{916F8C66-81EA-2B04-E556-52E8288B556B}"/>
              </a:ext>
            </a:extLst>
          </p:cNvPr>
          <p:cNvSpPr txBox="1"/>
          <p:nvPr/>
        </p:nvSpPr>
        <p:spPr>
          <a:xfrm>
            <a:off x="381000" y="2460146"/>
            <a:ext cx="7924800" cy="2956322"/>
          </a:xfrm>
          <a:prstGeom prst="rect">
            <a:avLst/>
          </a:prstGeom>
          <a:solidFill>
            <a:schemeClr val="tx1">
              <a:lumMod val="75000"/>
              <a:lumOff val="25000"/>
            </a:schemeClr>
          </a:solidFill>
        </p:spPr>
        <p:txBody>
          <a:bodyPr wrap="square">
            <a:spAutoFit/>
          </a:bodyPr>
          <a:lstStyle/>
          <a:p>
            <a:pPr>
              <a:lnSpc>
                <a:spcPct val="150000"/>
              </a:lnSpc>
              <a:buNone/>
            </a:pPr>
            <a:r>
              <a:rPr lang="en-US" b="0" dirty="0">
                <a:solidFill>
                  <a:srgbClr val="569CD6"/>
                </a:solidFill>
                <a:effectLst/>
                <a:latin typeface="Consolas" panose="020B0609020204030204" pitchFamily="49" charset="0"/>
              </a:rPr>
              <a:t>class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Test</a:t>
            </a:r>
            <a:r>
              <a:rPr lang="en-US" b="0" dirty="0">
                <a:solidFill>
                  <a:srgbClr val="CCCCCC"/>
                </a:solidFill>
                <a:effectLst/>
                <a:latin typeface="Consolas" panose="020B0609020204030204" pitchFamily="49" charset="0"/>
              </a:rPr>
              <a:t> {</a:t>
            </a:r>
          </a:p>
          <a:p>
            <a:pPr>
              <a:lnSpc>
                <a:spcPct val="150000"/>
              </a:lnSpc>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a:t>
            </a:r>
          </a:p>
          <a:p>
            <a:pPr>
              <a:lnSpc>
                <a:spcPct val="150000"/>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void</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rk</a:t>
            </a:r>
            <a:r>
              <a:rPr lang="en-US" b="0" dirty="0">
                <a:solidFill>
                  <a:srgbClr val="CCCCCC"/>
                </a:solidFill>
                <a:effectLst/>
                <a:latin typeface="Consolas" panose="020B0609020204030204" pitchFamily="49" charset="0"/>
              </a:rPr>
              <a:t>) {</a:t>
            </a:r>
          </a:p>
          <a:p>
            <a:pPr>
              <a:lnSpc>
                <a:spcPct val="150000"/>
              </a:lnSpc>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Test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new</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Test</a:t>
            </a:r>
            <a:r>
              <a:rPr lang="en-US" b="0" dirty="0">
                <a:solidFill>
                  <a:srgbClr val="CCCCCC"/>
                </a:solidFill>
                <a:effectLst/>
                <a:latin typeface="Consolas" panose="020B0609020204030204" pitchFamily="49" charset="0"/>
              </a:rPr>
              <a:t>();</a:t>
            </a:r>
          </a:p>
          <a:p>
            <a:pPr>
              <a:lnSpc>
                <a:spcPct val="150000"/>
              </a:lnSpc>
              <a:buNone/>
            </a:pP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System</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out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t</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p>
          <a:p>
            <a:pPr>
              <a:lnSpc>
                <a:spcPct val="150000"/>
              </a:lnSpc>
              <a:buNone/>
            </a:pPr>
            <a:r>
              <a:rPr lang="en-US" b="0" dirty="0">
                <a:solidFill>
                  <a:srgbClr val="CCCCCC"/>
                </a:solidFill>
                <a:effectLst/>
                <a:latin typeface="Consolas" panose="020B0609020204030204" pitchFamily="49" charset="0"/>
              </a:rPr>
              <a:t>    }</a:t>
            </a:r>
          </a:p>
          <a:p>
            <a:pPr>
              <a:lnSpc>
                <a:spcPct val="150000"/>
              </a:lnSpc>
            </a:pPr>
            <a:r>
              <a:rPr lang="en-US"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010D9D00-EB31-86FA-9C74-FD50C9BF0976}"/>
              </a:ext>
            </a:extLst>
          </p:cNvPr>
          <p:cNvSpPr txBox="1"/>
          <p:nvPr/>
        </p:nvSpPr>
        <p:spPr>
          <a:xfrm>
            <a:off x="2209800" y="6338996"/>
            <a:ext cx="4572000" cy="463332"/>
          </a:xfrm>
          <a:prstGeom prst="rect">
            <a:avLst/>
          </a:prstGeom>
          <a:noFill/>
        </p:spPr>
        <p:txBody>
          <a:bodyPr wrap="square">
            <a:spAutoFit/>
          </a:bodyPr>
          <a:lstStyle/>
          <a:p>
            <a:pPr>
              <a:lnSpc>
                <a:spcPct val="150000"/>
              </a:lnSpc>
            </a:pPr>
            <a:r>
              <a:rPr lang="en-US" dirty="0">
                <a:solidFill>
                  <a:srgbClr val="CCCCCC"/>
                </a:solidFill>
                <a:latin typeface="Consolas" panose="020B0609020204030204" pitchFamily="49" charset="0"/>
              </a:rPr>
              <a:t>//output: 0</a:t>
            </a:r>
            <a:endParaRPr lang="en-US" b="0" dirty="0">
              <a:solidFill>
                <a:srgbClr val="CCCCCC"/>
              </a:solidFill>
              <a:effectLst/>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70C16D5-4548-5280-177C-EDF370FD1F3B}"/>
              </a:ext>
            </a:extLst>
          </p:cNvPr>
          <p:cNvSpPr>
            <a:spLocks noGrp="1" noChangeArrowheads="1"/>
          </p:cNvSpPr>
          <p:nvPr>
            <p:ph type="title"/>
          </p:nvPr>
        </p:nvSpPr>
        <p:spPr>
          <a:xfrm>
            <a:off x="685800" y="381000"/>
            <a:ext cx="7772400" cy="533400"/>
          </a:xfrm>
        </p:spPr>
        <p:txBody>
          <a:bodyPr>
            <a:normAutofit fontScale="90000"/>
          </a:bodyPr>
          <a:lstStyle/>
          <a:p>
            <a:pPr fontAlgn="auto">
              <a:spcAft>
                <a:spcPts val="0"/>
              </a:spcAft>
              <a:defRPr/>
            </a:pPr>
            <a:r>
              <a:rPr lang="en-US" altLang="en-US" sz="400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Brainstorming 3</a:t>
            </a:r>
          </a:p>
        </p:txBody>
      </p:sp>
      <p:sp>
        <p:nvSpPr>
          <p:cNvPr id="196611" name="Rectangle 3">
            <a:extLst>
              <a:ext uri="{FF2B5EF4-FFF2-40B4-BE49-F238E27FC236}">
                <a16:creationId xmlns:a16="http://schemas.microsoft.com/office/drawing/2014/main" id="{DAEC08BB-3556-FCCB-BC34-CE9713C582CC}"/>
              </a:ext>
            </a:extLst>
          </p:cNvPr>
          <p:cNvSpPr>
            <a:spLocks noGrp="1" noChangeArrowheads="1"/>
          </p:cNvSpPr>
          <p:nvPr>
            <p:ph idx="1"/>
          </p:nvPr>
        </p:nvSpPr>
        <p:spPr>
          <a:xfrm>
            <a:off x="533400" y="1295400"/>
            <a:ext cx="8382000" cy="762000"/>
          </a:xfrm>
        </p:spPr>
        <p:txBody>
          <a:bodyPr rtlCol="0">
            <a:normAutofit/>
          </a:bodyPr>
          <a:lstStyle/>
          <a:p>
            <a:pPr marL="91440" indent="-91440" fontAlgn="auto">
              <a:buFont typeface="Arial" panose="020B0604020202020204" pitchFamily="34" charset="0"/>
              <a:buNone/>
              <a:defRPr/>
            </a:pPr>
            <a:r>
              <a:rPr lang="en-US" altLang="en-US" sz="2400" dirty="0">
                <a:solidFill>
                  <a:srgbClr val="002060"/>
                </a:solidFill>
                <a:latin typeface="Times New Roman" panose="02020603050405020304" pitchFamily="18" charset="0"/>
                <a:cs typeface="Times New Roman" panose="02020603050405020304" pitchFamily="18" charset="0"/>
              </a:rPr>
              <a:t>What will be the output of the following Program?</a:t>
            </a:r>
          </a:p>
        </p:txBody>
      </p:sp>
      <p:sp>
        <p:nvSpPr>
          <p:cNvPr id="3" name="TextBox 2">
            <a:extLst>
              <a:ext uri="{FF2B5EF4-FFF2-40B4-BE49-F238E27FC236}">
                <a16:creationId xmlns:a16="http://schemas.microsoft.com/office/drawing/2014/main" id="{72F09A4C-3C62-632F-59B4-261CB0C7313D}"/>
              </a:ext>
            </a:extLst>
          </p:cNvPr>
          <p:cNvSpPr txBox="1"/>
          <p:nvPr/>
        </p:nvSpPr>
        <p:spPr>
          <a:xfrm>
            <a:off x="533400" y="2113897"/>
            <a:ext cx="7696200" cy="3787319"/>
          </a:xfrm>
          <a:prstGeom prst="rect">
            <a:avLst/>
          </a:prstGeom>
          <a:solidFill>
            <a:schemeClr val="tx1">
              <a:lumMod val="75000"/>
              <a:lumOff val="25000"/>
            </a:schemeClr>
          </a:solidFill>
        </p:spPr>
        <p:txBody>
          <a:bodyPr wrap="square">
            <a:spAutoFit/>
          </a:bodyPr>
          <a:lstStyle/>
          <a:p>
            <a:pPr>
              <a:lnSpc>
                <a:spcPct val="150000"/>
              </a:lnSpc>
              <a:buNone/>
            </a:pPr>
            <a:r>
              <a:rPr lang="en-IN" b="0" dirty="0">
                <a:solidFill>
                  <a:srgbClr val="569CD6"/>
                </a:solidFill>
                <a:effectLst/>
                <a:latin typeface="Consolas" panose="020B0609020204030204" pitchFamily="49" charset="0"/>
              </a:rPr>
              <a:t>class</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Test</a:t>
            </a:r>
            <a:r>
              <a:rPr lang="en-IN" b="0" dirty="0">
                <a:solidFill>
                  <a:srgbClr val="CCCCCC"/>
                </a:solidFill>
                <a:effectLst/>
                <a:latin typeface="Consolas" panose="020B0609020204030204" pitchFamily="49" charset="0"/>
              </a:rPr>
              <a:t> {</a:t>
            </a:r>
          </a:p>
          <a:p>
            <a:pPr>
              <a:lnSpc>
                <a:spcPct val="150000"/>
              </a:lnSpc>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static</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int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a:t>
            </a:r>
          </a:p>
          <a:p>
            <a:pPr>
              <a:lnSpc>
                <a:spcPct val="150000"/>
              </a:lnSpc>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public</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static</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void</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String</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rk</a:t>
            </a:r>
            <a:r>
              <a:rPr lang="en-IN" b="0" dirty="0">
                <a:solidFill>
                  <a:srgbClr val="CCCCCC"/>
                </a:solidFill>
                <a:effectLst/>
                <a:latin typeface="Consolas" panose="020B0609020204030204" pitchFamily="49" charset="0"/>
              </a:rPr>
              <a:t>) {</a:t>
            </a:r>
          </a:p>
          <a:p>
            <a:pPr>
              <a:lnSpc>
                <a:spcPct val="150000"/>
              </a:lnSpc>
              <a:buNone/>
            </a:pP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System</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out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print</a:t>
            </a:r>
            <a:r>
              <a:rPr lang="en-IN" b="0" dirty="0">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Test</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a:t>
            </a:r>
          </a:p>
          <a:p>
            <a:pPr>
              <a:lnSpc>
                <a:spcPct val="150000"/>
              </a:lnSpc>
              <a:buNone/>
            </a:pP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//OR </a:t>
            </a:r>
            <a:r>
              <a:rPr lang="en-IN" b="0" dirty="0" err="1">
                <a:solidFill>
                  <a:srgbClr val="6A9955"/>
                </a:solidFill>
                <a:effectLst/>
                <a:latin typeface="Consolas" panose="020B0609020204030204" pitchFamily="49" charset="0"/>
              </a:rPr>
              <a:t>System.out.print</a:t>
            </a:r>
            <a:r>
              <a:rPr lang="en-IN" b="0" dirty="0">
                <a:solidFill>
                  <a:srgbClr val="6A9955"/>
                </a:solidFill>
                <a:effectLst/>
                <a:latin typeface="Consolas" panose="020B0609020204030204" pitchFamily="49" charset="0"/>
              </a:rPr>
              <a:t>(x);   </a:t>
            </a:r>
            <a:endParaRPr lang="en-IN" b="0" dirty="0">
              <a:solidFill>
                <a:srgbClr val="CCCCCC"/>
              </a:solidFill>
              <a:effectLst/>
              <a:latin typeface="Consolas" panose="020B0609020204030204" pitchFamily="49" charset="0"/>
            </a:endParaRPr>
          </a:p>
          <a:p>
            <a:pPr>
              <a:lnSpc>
                <a:spcPct val="150000"/>
              </a:lnSpc>
              <a:buNone/>
            </a:pPr>
            <a:r>
              <a:rPr lang="en-IN" b="0" dirty="0">
                <a:solidFill>
                  <a:srgbClr val="CCCCCC"/>
                </a:solidFill>
                <a:effectLst/>
                <a:latin typeface="Consolas" panose="020B0609020204030204" pitchFamily="49" charset="0"/>
              </a:rPr>
              <a:t>    }</a:t>
            </a:r>
          </a:p>
          <a:p>
            <a:pPr>
              <a:lnSpc>
                <a:spcPct val="150000"/>
              </a:lnSpc>
            </a:pPr>
            <a:r>
              <a:rPr lang="en-IN" b="0" dirty="0">
                <a:solidFill>
                  <a:srgbClr val="CCCCCC"/>
                </a:solidFill>
                <a:effectLst/>
                <a:latin typeface="Consolas" panose="020B0609020204030204" pitchFamily="49" charset="0"/>
              </a:rPr>
              <a: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wipe(down)">
                                      <p:cBhvr>
                                        <p:cTn id="7" dur="500"/>
                                        <p:tgtEl>
                                          <p:spTgt spid="196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A3A8078-365D-459B-AB1C-38A9735219B3}"/>
              </a:ext>
            </a:extLst>
          </p:cNvPr>
          <p:cNvSpPr>
            <a:spLocks noGrp="1"/>
          </p:cNvSpPr>
          <p:nvPr>
            <p:ph type="title"/>
          </p:nvPr>
        </p:nvSpPr>
        <p:spPr/>
        <p:txBody>
          <a:bodyPr/>
          <a:lstStyle/>
          <a:p>
            <a:pPr fontAlgn="auto">
              <a:spcAft>
                <a:spcPts val="0"/>
              </a:spcAft>
              <a:defRPr/>
            </a:pPr>
            <a:r>
              <a:rPr lang="en-US" altLang="en-US" b="1">
                <a:solidFill>
                  <a:srgbClr val="FF0000"/>
                </a:solidFill>
              </a:rPr>
              <a:t>Data Types</a:t>
            </a:r>
          </a:p>
        </p:txBody>
      </p:sp>
      <p:sp>
        <p:nvSpPr>
          <p:cNvPr id="3" name="Content Placeholder 2">
            <a:extLst>
              <a:ext uri="{FF2B5EF4-FFF2-40B4-BE49-F238E27FC236}">
                <a16:creationId xmlns:a16="http://schemas.microsoft.com/office/drawing/2014/main" id="{D7D16596-AEA4-4801-5E2C-A2B23311E18A}"/>
              </a:ext>
            </a:extLst>
          </p:cNvPr>
          <p:cNvSpPr>
            <a:spLocks noGrp="1"/>
          </p:cNvSpPr>
          <p:nvPr>
            <p:ph idx="1"/>
          </p:nvPr>
        </p:nvSpPr>
        <p:spPr/>
        <p:txBody>
          <a:bodyPr rtlCol="0">
            <a:normAutofit/>
          </a:bodyPr>
          <a:lstStyle/>
          <a:p>
            <a:pPr marL="91440" indent="-91440" fontAlgn="auto">
              <a:buFont typeface="Arial" charset="0"/>
              <a:buChar char="•"/>
              <a:defRPr/>
            </a:pPr>
            <a:r>
              <a:rPr lang="en-US" dirty="0">
                <a:solidFill>
                  <a:schemeClr val="tx2"/>
                </a:solidFill>
              </a:rPr>
              <a:t>Data types represent the different values to be stored in the variable. </a:t>
            </a:r>
          </a:p>
          <a:p>
            <a:pPr marL="91440" indent="-91440" fontAlgn="auto">
              <a:buFont typeface="Arial" charset="0"/>
              <a:buChar char="•"/>
              <a:defRPr/>
            </a:pPr>
            <a:r>
              <a:rPr lang="en-US" dirty="0">
                <a:solidFill>
                  <a:schemeClr val="tx2"/>
                </a:solidFill>
              </a:rPr>
              <a:t>In Java, there are two types of data types:</a:t>
            </a:r>
          </a:p>
          <a:p>
            <a:pPr marL="514350" indent="-514350" fontAlgn="auto">
              <a:buFont typeface="+mj-lt"/>
              <a:buAutoNum type="arabicPeriod"/>
              <a:defRPr/>
            </a:pPr>
            <a:r>
              <a:rPr lang="en-US" dirty="0">
                <a:solidFill>
                  <a:schemeClr val="tx2"/>
                </a:solidFill>
              </a:rPr>
              <a:t>Primitive data types</a:t>
            </a:r>
          </a:p>
          <a:p>
            <a:pPr marL="514350" indent="-514350" fontAlgn="auto">
              <a:buFont typeface="+mj-lt"/>
              <a:buAutoNum type="arabicPeriod"/>
              <a:defRPr/>
            </a:pPr>
            <a:r>
              <a:rPr lang="en-US" dirty="0">
                <a:solidFill>
                  <a:schemeClr val="tx2"/>
                </a:solidFill>
              </a:rPr>
              <a:t>Non-primitive data types</a:t>
            </a:r>
          </a:p>
          <a:p>
            <a:pPr marL="91440" indent="-91440" fontAlgn="auto">
              <a:buFont typeface="Arial" charset="0"/>
              <a:buNone/>
              <a:defRPr/>
            </a:pPr>
            <a:endParaRPr lang="en-US" dirty="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0BBDE9-BBCB-5056-A20D-766552980E33}"/>
              </a:ext>
            </a:extLst>
          </p:cNvPr>
          <p:cNvPicPr>
            <a:picLocks noChangeAspect="1"/>
          </p:cNvPicPr>
          <p:nvPr/>
        </p:nvPicPr>
        <p:blipFill>
          <a:blip r:embed="rId3"/>
          <a:stretch>
            <a:fillRect/>
          </a:stretch>
        </p:blipFill>
        <p:spPr>
          <a:xfrm>
            <a:off x="914400" y="533400"/>
            <a:ext cx="7010400" cy="57156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33B4-77BA-5A7E-6A92-59BC546035AE}"/>
              </a:ext>
            </a:extLst>
          </p:cNvPr>
          <p:cNvSpPr>
            <a:spLocks noGrp="1"/>
          </p:cNvSpPr>
          <p:nvPr>
            <p:ph type="title"/>
          </p:nvPr>
        </p:nvSpPr>
        <p:spPr>
          <a:xfrm>
            <a:off x="822325" y="287339"/>
            <a:ext cx="7543800" cy="931862"/>
          </a:xfrm>
        </p:spPr>
        <p:txBody>
          <a:bodyPr/>
          <a:lstStyle/>
          <a:p>
            <a:r>
              <a:rPr lang="en-IN" dirty="0"/>
              <a:t>Data types</a:t>
            </a:r>
          </a:p>
        </p:txBody>
      </p:sp>
      <p:sp>
        <p:nvSpPr>
          <p:cNvPr id="6" name="Rectangle 3">
            <a:extLst>
              <a:ext uri="{FF2B5EF4-FFF2-40B4-BE49-F238E27FC236}">
                <a16:creationId xmlns:a16="http://schemas.microsoft.com/office/drawing/2014/main" id="{926FBD6A-33EE-5BE3-3487-B34DA552CD5B}"/>
              </a:ext>
            </a:extLst>
          </p:cNvPr>
          <p:cNvSpPr>
            <a:spLocks noGrp="1" noChangeArrowheads="1"/>
          </p:cNvSpPr>
          <p:nvPr>
            <p:ph idx="1"/>
          </p:nvPr>
        </p:nvSpPr>
        <p:spPr bwMode="auto">
          <a:xfrm>
            <a:off x="419100" y="1648424"/>
            <a:ext cx="8305799" cy="448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4572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Comic Sans MS" panose="030F0702030302020204" pitchFamily="66" charset="0"/>
              </a:rPr>
              <a:t>Data Type</a:t>
            </a:r>
            <a:r>
              <a:rPr kumimoji="0" lang="en-US" altLang="en-US" sz="1600" b="0" i="0" u="none" strike="noStrike" cap="none" normalizeH="0" baseline="0" dirty="0">
                <a:ln>
                  <a:noFill/>
                </a:ln>
                <a:solidFill>
                  <a:schemeClr val="tx1"/>
                </a:solidFill>
                <a:effectLst/>
                <a:latin typeface="Comic Sans MS" panose="030F0702030302020204" pitchFamily="66" charset="0"/>
              </a:rPr>
              <a:t>: The kind of data a variable can hold (like numbers, text, etc.).</a:t>
            </a:r>
          </a:p>
          <a:p>
            <a:pPr marL="0" marR="0" lvl="0" indent="0" algn="l" defTabSz="4572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FF0000"/>
                </a:solidFill>
                <a:effectLst/>
                <a:latin typeface="Comic Sans MS" panose="030F0702030302020204" pitchFamily="66" charset="0"/>
              </a:rPr>
              <a:t>Primitive</a:t>
            </a:r>
            <a:r>
              <a:rPr kumimoji="0" lang="en-US" altLang="en-US" sz="1600" b="0" i="0" u="none" strike="noStrike" cap="none" normalizeH="0" baseline="0" dirty="0">
                <a:ln>
                  <a:noFill/>
                </a:ln>
                <a:solidFill>
                  <a:srgbClr val="FF0000"/>
                </a:solidFill>
                <a:effectLst/>
                <a:latin typeface="Comic Sans MS" panose="030F0702030302020204" pitchFamily="66" charset="0"/>
              </a:rPr>
              <a:t>:</a:t>
            </a:r>
            <a:r>
              <a:rPr kumimoji="0" lang="en-US" altLang="en-US" sz="1600" b="0" i="0" u="none" strike="noStrike" cap="none" normalizeH="0" baseline="0" dirty="0">
                <a:ln>
                  <a:noFill/>
                </a:ln>
                <a:solidFill>
                  <a:schemeClr val="tx1"/>
                </a:solidFill>
                <a:effectLst/>
                <a:latin typeface="Comic Sans MS" panose="030F0702030302020204" pitchFamily="66" charset="0"/>
              </a:rPr>
              <a:t> Built-in types that hold simple values, not objects.</a:t>
            </a:r>
          </a:p>
          <a:p>
            <a:pPr marL="292100" lvl="1" indent="0" defTabSz="457200" eaLnBrk="0"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Comic Sans MS" panose="030F0702030302020204" pitchFamily="66" charset="0"/>
              </a:rPr>
              <a:t>Boolean</a:t>
            </a:r>
            <a:r>
              <a:rPr kumimoji="0" lang="en-US" altLang="en-US" sz="1600" b="0" i="0" u="none" strike="noStrike" cap="none" normalizeH="0" baseline="0" dirty="0">
                <a:ln>
                  <a:noFill/>
                </a:ln>
                <a:solidFill>
                  <a:schemeClr val="tx1"/>
                </a:solidFill>
                <a:effectLst/>
                <a:latin typeface="Comic Sans MS" panose="030F0702030302020204" pitchFamily="66" charset="0"/>
              </a:rPr>
              <a:t>: Represents true/false values (</a:t>
            </a:r>
            <a:r>
              <a:rPr kumimoji="0" lang="en-US" altLang="en-US" sz="1600" b="0" i="0" u="none" strike="noStrike" cap="none" normalizeH="0" baseline="0" dirty="0" err="1">
                <a:ln>
                  <a:noFill/>
                </a:ln>
                <a:solidFill>
                  <a:schemeClr val="tx1"/>
                </a:solidFill>
                <a:effectLst/>
                <a:latin typeface="Comic Sans MS" panose="030F0702030302020204" pitchFamily="66" charset="0"/>
              </a:rPr>
              <a:t>boolean</a:t>
            </a:r>
            <a:r>
              <a:rPr kumimoji="0" lang="en-US" altLang="en-US" sz="1600" b="0" i="0" u="none" strike="noStrike" cap="none" normalizeH="0" baseline="0" dirty="0">
                <a:ln>
                  <a:noFill/>
                </a:ln>
                <a:solidFill>
                  <a:schemeClr val="tx1"/>
                </a:solidFill>
                <a:effectLst/>
                <a:latin typeface="Comic Sans MS" panose="030F0702030302020204" pitchFamily="66" charset="0"/>
              </a:rPr>
              <a:t>).</a:t>
            </a:r>
          </a:p>
          <a:p>
            <a:pPr marL="292100" lvl="1" indent="0" defTabSz="457200" eaLnBrk="0"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Comic Sans MS" panose="030F0702030302020204" pitchFamily="66" charset="0"/>
              </a:rPr>
              <a:t>Numeric</a:t>
            </a:r>
            <a:r>
              <a:rPr kumimoji="0" lang="en-US" altLang="en-US" sz="1600" b="0" i="0" u="none" strike="noStrike" cap="none" normalizeH="0" baseline="0" dirty="0">
                <a:ln>
                  <a:noFill/>
                </a:ln>
                <a:solidFill>
                  <a:schemeClr val="tx1"/>
                </a:solidFill>
                <a:effectLst/>
                <a:latin typeface="Comic Sans MS" panose="030F0702030302020204" pitchFamily="66" charset="0"/>
              </a:rPr>
              <a:t>: Represents numbers, including characters and numeric values.</a:t>
            </a:r>
          </a:p>
          <a:p>
            <a:pPr marL="292100" lvl="1" indent="0" defTabSz="457200" eaLnBrk="0"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Comic Sans MS" panose="030F0702030302020204" pitchFamily="66" charset="0"/>
              </a:rPr>
              <a:t>Character</a:t>
            </a:r>
            <a:r>
              <a:rPr kumimoji="0" lang="en-US" altLang="en-US" sz="1600" b="0" i="0" u="none" strike="noStrike" cap="none" normalizeH="0" baseline="0" dirty="0">
                <a:ln>
                  <a:noFill/>
                </a:ln>
                <a:solidFill>
                  <a:schemeClr val="tx1"/>
                </a:solidFill>
                <a:effectLst/>
                <a:latin typeface="Comic Sans MS" panose="030F0702030302020204" pitchFamily="66" charset="0"/>
              </a:rPr>
              <a:t>: Stores a single 16-bit Unicode character (char).</a:t>
            </a:r>
          </a:p>
          <a:p>
            <a:pPr marL="292100" lvl="1" indent="0" defTabSz="457200" eaLnBrk="0"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Comic Sans MS" panose="030F0702030302020204" pitchFamily="66" charset="0"/>
              </a:rPr>
              <a:t>Integral</a:t>
            </a:r>
            <a:r>
              <a:rPr kumimoji="0" lang="en-US" altLang="en-US" sz="1600" b="0" i="0" u="none" strike="noStrike" cap="none" normalizeH="0" baseline="0" dirty="0">
                <a:ln>
                  <a:noFill/>
                </a:ln>
                <a:solidFill>
                  <a:schemeClr val="tx1"/>
                </a:solidFill>
                <a:effectLst/>
                <a:latin typeface="Comic Sans MS" panose="030F0702030302020204" pitchFamily="66" charset="0"/>
              </a:rPr>
              <a:t>: Numeric types for whole numbers.</a:t>
            </a:r>
          </a:p>
          <a:p>
            <a:pPr marL="292100" lvl="1" indent="0" defTabSz="457200" eaLnBrk="0"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Comic Sans MS" panose="030F0702030302020204" pitchFamily="66" charset="0"/>
              </a:rPr>
              <a:t>Integer</a:t>
            </a:r>
            <a:r>
              <a:rPr kumimoji="0" lang="en-US" altLang="en-US" sz="1600" b="0" i="0" u="none" strike="noStrike" cap="none" normalizeH="0" baseline="0" dirty="0">
                <a:ln>
                  <a:noFill/>
                </a:ln>
                <a:solidFill>
                  <a:schemeClr val="tx1"/>
                </a:solidFill>
                <a:effectLst/>
                <a:latin typeface="Comic Sans MS" panose="030F0702030302020204" pitchFamily="66" charset="0"/>
              </a:rPr>
              <a:t>: Stores whole numbers (byte, short, int, long).</a:t>
            </a:r>
          </a:p>
          <a:p>
            <a:pPr marL="292100" lvl="1" indent="0" defTabSz="457200" eaLnBrk="0"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Comic Sans MS" panose="030F0702030302020204" pitchFamily="66" charset="0"/>
              </a:rPr>
              <a:t>Floating-point</a:t>
            </a:r>
            <a:r>
              <a:rPr kumimoji="0" lang="en-US" altLang="en-US" sz="1600" b="0" i="0" u="none" strike="noStrike" cap="none" normalizeH="0" baseline="0" dirty="0">
                <a:ln>
                  <a:noFill/>
                </a:ln>
                <a:solidFill>
                  <a:schemeClr val="tx1"/>
                </a:solidFill>
                <a:effectLst/>
                <a:latin typeface="Comic Sans MS" panose="030F0702030302020204" pitchFamily="66" charset="0"/>
              </a:rPr>
              <a:t>: Stores numbers with decimal parts (float, double).</a:t>
            </a:r>
          </a:p>
          <a:p>
            <a:pPr marL="0" marR="0" lvl="0" indent="0" algn="l" defTabSz="4572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FF0000"/>
                </a:solidFill>
                <a:effectLst/>
                <a:latin typeface="Comic Sans MS" panose="030F0702030302020204" pitchFamily="66" charset="0"/>
              </a:rPr>
              <a:t>Non-Primitive</a:t>
            </a:r>
            <a:r>
              <a:rPr kumimoji="0" lang="en-US" altLang="en-US" sz="1600" b="0" i="0" u="none" strike="noStrike" cap="none" normalizeH="0" baseline="0" dirty="0">
                <a:ln>
                  <a:noFill/>
                </a:ln>
                <a:solidFill>
                  <a:srgbClr val="FF0000"/>
                </a:solidFill>
                <a:effectLst/>
                <a:latin typeface="Comic Sans MS" panose="030F0702030302020204" pitchFamily="66" charset="0"/>
              </a:rPr>
              <a:t>:</a:t>
            </a:r>
            <a:r>
              <a:rPr kumimoji="0" lang="en-US" altLang="en-US" sz="1600" b="0" i="0" u="none" strike="noStrike" cap="none" normalizeH="0" baseline="0" dirty="0">
                <a:ln>
                  <a:noFill/>
                </a:ln>
                <a:solidFill>
                  <a:schemeClr val="tx1"/>
                </a:solidFill>
                <a:effectLst/>
                <a:latin typeface="Comic Sans MS" panose="030F0702030302020204" pitchFamily="66" charset="0"/>
              </a:rPr>
              <a:t> Reference types like classes, arrays, and objects.</a:t>
            </a:r>
          </a:p>
          <a:p>
            <a:pPr marL="292100" lvl="1" indent="0" defTabSz="457200" eaLnBrk="0"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Comic Sans MS" panose="030F0702030302020204" pitchFamily="66" charset="0"/>
              </a:rPr>
              <a:t>String</a:t>
            </a:r>
            <a:r>
              <a:rPr kumimoji="0" lang="en-US" altLang="en-US" sz="1600" b="0" i="0" u="none" strike="noStrike" cap="none" normalizeH="0" baseline="0" dirty="0">
                <a:ln>
                  <a:noFill/>
                </a:ln>
                <a:solidFill>
                  <a:schemeClr val="tx1"/>
                </a:solidFill>
                <a:effectLst/>
                <a:latin typeface="Comic Sans MS" panose="030F0702030302020204" pitchFamily="66" charset="0"/>
              </a:rPr>
              <a:t>: Sequence of characters treated as an object.</a:t>
            </a:r>
          </a:p>
          <a:p>
            <a:pPr marL="292100" lvl="1" indent="0" defTabSz="457200" eaLnBrk="0"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Comic Sans MS" panose="030F0702030302020204" pitchFamily="66" charset="0"/>
              </a:rPr>
              <a:t>Array</a:t>
            </a:r>
            <a:r>
              <a:rPr kumimoji="0" lang="en-US" altLang="en-US" sz="1600" b="0" i="0" u="none" strike="noStrike" cap="none" normalizeH="0" baseline="0" dirty="0">
                <a:ln>
                  <a:noFill/>
                </a:ln>
                <a:solidFill>
                  <a:schemeClr val="tx1"/>
                </a:solidFill>
                <a:effectLst/>
                <a:latin typeface="Comic Sans MS" panose="030F0702030302020204" pitchFamily="66" charset="0"/>
              </a:rPr>
              <a:t>: Container object that holds multiple values of the same type.</a:t>
            </a:r>
          </a:p>
          <a:p>
            <a:pPr marL="292100" lvl="1" indent="0" defTabSz="457200" eaLnBrk="0"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Comic Sans MS" panose="030F0702030302020204" pitchFamily="66" charset="0"/>
              </a:rPr>
              <a:t>etc.</a:t>
            </a:r>
            <a:r>
              <a:rPr kumimoji="0" lang="en-US" altLang="en-US" sz="1600" b="0" i="0" u="none" strike="noStrike" cap="none" normalizeH="0" baseline="0" dirty="0">
                <a:ln>
                  <a:noFill/>
                </a:ln>
                <a:solidFill>
                  <a:schemeClr val="tx1"/>
                </a:solidFill>
                <a:effectLst/>
                <a:latin typeface="Comic Sans MS" panose="030F0702030302020204" pitchFamily="66" charset="0"/>
              </a:rPr>
              <a:t>: Other user-defined types like classes, interfaces, and </a:t>
            </a:r>
            <a:r>
              <a:rPr kumimoji="0" lang="en-US" altLang="en-US" sz="1600" b="0" i="0" u="none" strike="noStrike" cap="none" normalizeH="0" baseline="0" dirty="0" err="1">
                <a:ln>
                  <a:noFill/>
                </a:ln>
                <a:solidFill>
                  <a:schemeClr val="tx1"/>
                </a:solidFill>
                <a:effectLst/>
                <a:latin typeface="Comic Sans MS" panose="030F0702030302020204" pitchFamily="66" charset="0"/>
              </a:rPr>
              <a:t>enums</a:t>
            </a:r>
            <a:r>
              <a:rPr kumimoji="0" lang="en-US" altLang="en-US" sz="1600" b="0" i="0" u="none" strike="noStrike" cap="none" normalizeH="0" baseline="0" dirty="0">
                <a:ln>
                  <a:noFill/>
                </a:ln>
                <a:solidFill>
                  <a:schemeClr val="tx1"/>
                </a:solidFill>
                <a:effectLst/>
                <a:latin typeface="Comic Sans MS" panose="030F0702030302020204" pitchFamily="66" charset="0"/>
              </a:rPr>
              <a:t>.</a:t>
            </a:r>
          </a:p>
        </p:txBody>
      </p:sp>
    </p:spTree>
    <p:extLst>
      <p:ext uri="{BB962C8B-B14F-4D97-AF65-F5344CB8AC3E}">
        <p14:creationId xmlns:p14="http://schemas.microsoft.com/office/powerpoint/2010/main" val="332355639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4818" name="Content Placeholder 3" descr="red-question-mark.png">
            <a:extLst>
              <a:ext uri="{FF2B5EF4-FFF2-40B4-BE49-F238E27FC236}">
                <a16:creationId xmlns:a16="http://schemas.microsoft.com/office/drawing/2014/main" id="{2FD1FC27-A193-D4F6-C237-AC47F081D8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371600"/>
            <a:ext cx="45259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EE6C291-2EE3-5352-7FA7-6E8D726626EA}"/>
              </a:ext>
            </a:extLst>
          </p:cNvPr>
          <p:cNvSpPr>
            <a:spLocks noGrp="1"/>
          </p:cNvSpPr>
          <p:nvPr>
            <p:ph type="title"/>
          </p:nvPr>
        </p:nvSpPr>
        <p:spPr>
          <a:xfrm>
            <a:off x="304800" y="304800"/>
            <a:ext cx="8610600" cy="1143000"/>
          </a:xfrm>
        </p:spPr>
        <p:txBody>
          <a:bodyPr/>
          <a:lstStyle/>
          <a:p>
            <a:pPr fontAlgn="auto">
              <a:spcBef>
                <a:spcPct val="0"/>
              </a:spcBef>
              <a:spcAft>
                <a:spcPct val="0"/>
              </a:spcAft>
              <a:defRPr/>
            </a:pPr>
            <a:r>
              <a:rPr lang="en-US" altLang="en-US" sz="400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Variables</a:t>
            </a:r>
          </a:p>
        </p:txBody>
      </p:sp>
      <p:sp>
        <p:nvSpPr>
          <p:cNvPr id="5123" name="Text Placeholder 2">
            <a:extLst>
              <a:ext uri="{FF2B5EF4-FFF2-40B4-BE49-F238E27FC236}">
                <a16:creationId xmlns:a16="http://schemas.microsoft.com/office/drawing/2014/main" id="{6AA49AEE-EEA2-896C-FE4A-9AA28319C577}"/>
              </a:ext>
            </a:extLst>
          </p:cNvPr>
          <p:cNvSpPr>
            <a:spLocks noGrp="1" noChangeArrowheads="1"/>
          </p:cNvSpPr>
          <p:nvPr>
            <p:ph type="body" idx="1"/>
          </p:nvPr>
        </p:nvSpPr>
        <p:spPr>
          <a:xfrm>
            <a:off x="457200" y="1219200"/>
            <a:ext cx="8458200" cy="5257800"/>
          </a:xfrm>
        </p:spPr>
        <p:txBody>
          <a:bodyPr/>
          <a:lstStyle/>
          <a:p>
            <a:pPr algn="just">
              <a:spcBef>
                <a:spcPct val="0"/>
              </a:spcBef>
              <a:spcAft>
                <a:spcPct val="0"/>
              </a:spcAft>
              <a:buClr>
                <a:srgbClr val="002060"/>
              </a:buClr>
              <a:buFont typeface="Wingdings" panose="05000000000000000000" pitchFamily="2" charset="2"/>
              <a:buChar char="Ø"/>
            </a:pPr>
            <a:r>
              <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Variables are the data members or the fields defined inside a class.</a:t>
            </a:r>
          </a:p>
          <a:p>
            <a:pPr>
              <a:spcBef>
                <a:spcPct val="0"/>
              </a:spcBef>
              <a:spcAft>
                <a:spcPct val="0"/>
              </a:spcAft>
              <a:buClr>
                <a:srgbClr val="002060"/>
              </a:buClr>
              <a:buFont typeface="Wingdings" panose="05000000000000000000" pitchFamily="2" charset="2"/>
              <a:buChar char="Ø"/>
            </a:pPr>
            <a:endPar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a:spcBef>
                <a:spcPct val="0"/>
              </a:spcBef>
              <a:spcAft>
                <a:spcPct val="0"/>
              </a:spcAft>
              <a:buClr>
                <a:srgbClr val="002060"/>
              </a:buClr>
              <a:buFont typeface="Wingdings" panose="05000000000000000000" pitchFamily="2" charset="2"/>
              <a:buChar char="Ø"/>
            </a:pPr>
            <a:r>
              <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There are three types of variables:</a:t>
            </a:r>
          </a:p>
          <a:p>
            <a:pPr>
              <a:spcBef>
                <a:spcPct val="0"/>
              </a:spcBef>
              <a:spcAft>
                <a:spcPct val="0"/>
              </a:spcAft>
              <a:buClr>
                <a:srgbClr val="002060"/>
              </a:buClr>
              <a:buFont typeface="Wingdings" panose="05000000000000000000" pitchFamily="2" charset="2"/>
              <a:buChar char="Ø"/>
            </a:pPr>
            <a:endPar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lvl="1">
              <a:spcBef>
                <a:spcPct val="0"/>
              </a:spcBef>
              <a:spcAft>
                <a:spcPct val="0"/>
              </a:spcAft>
              <a:buClr>
                <a:srgbClr val="002060"/>
              </a:buClr>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 Local Variables</a:t>
            </a:r>
          </a:p>
          <a:p>
            <a:pPr lvl="1">
              <a:spcBef>
                <a:spcPct val="0"/>
              </a:spcBef>
              <a:spcAft>
                <a:spcPct val="0"/>
              </a:spcAft>
              <a:buClr>
                <a:srgbClr val="002060"/>
              </a:buClr>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 Instance Variables</a:t>
            </a:r>
          </a:p>
          <a:p>
            <a:pPr lvl="1">
              <a:spcBef>
                <a:spcPct val="0"/>
              </a:spcBef>
              <a:spcAft>
                <a:spcPct val="0"/>
              </a:spcAft>
              <a:buClr>
                <a:srgbClr val="002060"/>
              </a:buClr>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 Class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down)">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wipe(down)">
                                      <p:cBhvr>
                                        <p:cTn id="12" dur="500"/>
                                        <p:tgtEl>
                                          <p:spTgt spid="5123">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animEffect transition="in" filter="wipe(down)">
                                      <p:cBhvr>
                                        <p:cTn id="15" dur="500"/>
                                        <p:tgtEl>
                                          <p:spTgt spid="5123">
                                            <p:txEl>
                                              <p:pRg st="4" end="4"/>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23">
                                            <p:txEl>
                                              <p:pRg st="5" end="5"/>
                                            </p:txEl>
                                          </p:spTgt>
                                        </p:tgtEl>
                                        <p:attrNameLst>
                                          <p:attrName>style.visibility</p:attrName>
                                        </p:attrNameLst>
                                      </p:cBhvr>
                                      <p:to>
                                        <p:strVal val="visible"/>
                                      </p:to>
                                    </p:set>
                                    <p:animEffect transition="in" filter="wipe(down)">
                                      <p:cBhvr>
                                        <p:cTn id="18" dur="500"/>
                                        <p:tgtEl>
                                          <p:spTgt spid="5123">
                                            <p:txEl>
                                              <p:pRg st="5" end="5"/>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animEffect transition="in" filter="wipe(down)">
                                      <p:cBhvr>
                                        <p:cTn id="21"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9DB4FF3-B93C-ECC4-B4EA-7318BBABBF61}"/>
              </a:ext>
            </a:extLst>
          </p:cNvPr>
          <p:cNvSpPr>
            <a:spLocks noGrp="1"/>
          </p:cNvSpPr>
          <p:nvPr>
            <p:ph type="title"/>
          </p:nvPr>
        </p:nvSpPr>
        <p:spPr>
          <a:xfrm>
            <a:off x="304800" y="304800"/>
            <a:ext cx="8610600" cy="1143000"/>
          </a:xfrm>
        </p:spPr>
        <p:txBody>
          <a:bodyPr/>
          <a:lstStyle/>
          <a:p>
            <a:pPr fontAlgn="auto">
              <a:spcBef>
                <a:spcPct val="0"/>
              </a:spcBef>
              <a:spcAft>
                <a:spcPct val="0"/>
              </a:spcAft>
              <a:defRPr/>
            </a:pPr>
            <a:r>
              <a:rPr lang="en-US" altLang="en-US" sz="400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Local Variables</a:t>
            </a:r>
          </a:p>
        </p:txBody>
      </p:sp>
      <p:sp>
        <p:nvSpPr>
          <p:cNvPr id="5123" name="Text Placeholder 2">
            <a:extLst>
              <a:ext uri="{FF2B5EF4-FFF2-40B4-BE49-F238E27FC236}">
                <a16:creationId xmlns:a16="http://schemas.microsoft.com/office/drawing/2014/main" id="{B06C890B-3DAE-1345-8433-AD850F4C2F81}"/>
              </a:ext>
            </a:extLst>
          </p:cNvPr>
          <p:cNvSpPr>
            <a:spLocks noGrp="1" noChangeArrowheads="1"/>
          </p:cNvSpPr>
          <p:nvPr>
            <p:ph type="body" idx="1"/>
          </p:nvPr>
        </p:nvSpPr>
        <p:spPr>
          <a:xfrm>
            <a:off x="457200" y="1219200"/>
            <a:ext cx="8458200" cy="1905000"/>
          </a:xfrm>
        </p:spPr>
        <p:txBody>
          <a:bodyPr/>
          <a:lstStyle/>
          <a:p>
            <a:pPr algn="just">
              <a:spcBef>
                <a:spcPct val="0"/>
              </a:spcBef>
              <a:spcAft>
                <a:spcPct val="0"/>
              </a:spcAft>
              <a:buClr>
                <a:srgbClr val="002060"/>
              </a:buClr>
              <a:buFont typeface="Wingdings" panose="05000000000000000000" pitchFamily="2" charset="2"/>
              <a:buChar char="Ø"/>
            </a:pPr>
            <a:r>
              <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Declared in methods, constructors, or blocks. </a:t>
            </a:r>
          </a:p>
          <a:p>
            <a:pPr algn="just">
              <a:spcBef>
                <a:spcPct val="0"/>
              </a:spcBef>
              <a:spcAft>
                <a:spcPct val="0"/>
              </a:spcAft>
              <a:buClr>
                <a:srgbClr val="002060"/>
              </a:buClr>
              <a:buFont typeface="Wingdings" panose="05000000000000000000" pitchFamily="2" charset="2"/>
              <a:buChar char="Ø"/>
            </a:pPr>
            <a:r>
              <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Scope: Bloclk level. </a:t>
            </a:r>
          </a:p>
          <a:p>
            <a:pPr algn="just">
              <a:spcBef>
                <a:spcPct val="0"/>
              </a:spcBef>
              <a:spcAft>
                <a:spcPct val="0"/>
              </a:spcAft>
              <a:buClr>
                <a:srgbClr val="002060"/>
              </a:buClr>
              <a:buFont typeface="Wingdings" panose="05000000000000000000" pitchFamily="2" charset="2"/>
              <a:buChar char="Ø"/>
            </a:pPr>
            <a:r>
              <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Visibility: </a:t>
            </a:r>
            <a:r>
              <a:rPr lang="en-US" altLang="en-US" sz="2800" b="1" i="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inside the block only</a:t>
            </a:r>
            <a:r>
              <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 </a:t>
            </a:r>
          </a:p>
          <a:p>
            <a:pPr lvl="1" algn="just">
              <a:spcBef>
                <a:spcPct val="0"/>
              </a:spcBef>
              <a:spcAft>
                <a:spcPct val="0"/>
              </a:spcAft>
              <a:buClr>
                <a:srgbClr val="002060"/>
              </a:buClr>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they can’t be accessed outside the scope of that block.</a:t>
            </a:r>
          </a:p>
        </p:txBody>
      </p:sp>
      <p:sp>
        <p:nvSpPr>
          <p:cNvPr id="3" name="TextBox 2">
            <a:extLst>
              <a:ext uri="{FF2B5EF4-FFF2-40B4-BE49-F238E27FC236}">
                <a16:creationId xmlns:a16="http://schemas.microsoft.com/office/drawing/2014/main" id="{918BD05B-219D-E74A-A3EA-D9118105157B}"/>
              </a:ext>
            </a:extLst>
          </p:cNvPr>
          <p:cNvSpPr txBox="1"/>
          <p:nvPr/>
        </p:nvSpPr>
        <p:spPr>
          <a:xfrm>
            <a:off x="1295400" y="3928973"/>
            <a:ext cx="6172200" cy="2031325"/>
          </a:xfrm>
          <a:prstGeom prst="rect">
            <a:avLst/>
          </a:prstGeom>
          <a:solidFill>
            <a:schemeClr val="tx1">
              <a:lumMod val="75000"/>
              <a:lumOff val="25000"/>
            </a:schemeClr>
          </a:solidFill>
        </p:spPr>
        <p:txBody>
          <a:bodyPr wrap="square">
            <a:spAutoFit/>
          </a:bodyPr>
          <a:lstStyle/>
          <a:p>
            <a:pPr>
              <a:buNone/>
            </a:pPr>
            <a:r>
              <a:rPr lang="en-IN" b="0" dirty="0">
                <a:solidFill>
                  <a:srgbClr val="569CD6"/>
                </a:solidFill>
                <a:effectLst/>
                <a:latin typeface="Consolas" panose="020B0609020204030204" pitchFamily="49" charset="0"/>
              </a:rPr>
              <a:t>class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abc</a:t>
            </a:r>
            <a:r>
              <a:rPr lang="en-IN" b="0" dirty="0">
                <a:solidFill>
                  <a:srgbClr val="CCCCCC"/>
                </a:solidFill>
                <a:effectLst/>
                <a:latin typeface="Consolas" panose="020B0609020204030204" pitchFamily="49" charset="0"/>
              </a:rPr>
              <a:t>{</a:t>
            </a:r>
          </a:p>
          <a:p>
            <a:pPr>
              <a:buNone/>
            </a:pPr>
            <a:r>
              <a:rPr lang="en-IN" b="0" dirty="0">
                <a:solidFill>
                  <a:srgbClr val="569CD6"/>
                </a:solidFill>
                <a:effectLst/>
                <a:latin typeface="Consolas" panose="020B0609020204030204" pitchFamily="49" charset="0"/>
              </a:rPr>
              <a:t>public</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static</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void</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String</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args</a:t>
            </a:r>
            <a:r>
              <a:rPr lang="en-IN" b="0" dirty="0">
                <a:solidFill>
                  <a:srgbClr val="CCCCCC"/>
                </a:solidFill>
                <a:effectLst/>
                <a:latin typeface="Consolas" panose="020B0609020204030204" pitchFamily="49" charset="0"/>
              </a:rPr>
              <a:t>[])</a:t>
            </a:r>
          </a:p>
          <a:p>
            <a:pPr>
              <a:buNone/>
            </a:pPr>
            <a:r>
              <a:rPr lang="en-IN" b="0" dirty="0">
                <a:solidFill>
                  <a:srgbClr val="CCCCCC"/>
                </a:solidFill>
                <a:effectLst/>
                <a:latin typeface="Consolas" panose="020B0609020204030204" pitchFamily="49" charset="0"/>
              </a:rPr>
              <a:t>  {</a:t>
            </a:r>
          </a:p>
          <a:p>
            <a:pPr>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int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a</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5</a:t>
            </a: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local variable</a:t>
            </a:r>
            <a:endParaRPr lang="en-IN" b="0" dirty="0">
              <a:solidFill>
                <a:srgbClr val="CCCCCC"/>
              </a:solidFill>
              <a:effectLst/>
              <a:latin typeface="Consolas" panose="020B0609020204030204" pitchFamily="49" charset="0"/>
            </a:endParaRPr>
          </a:p>
          <a:p>
            <a:pPr>
              <a:buNone/>
            </a:pP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System</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out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println</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a</a:t>
            </a:r>
            <a:r>
              <a:rPr lang="en-IN" b="0" dirty="0">
                <a:solidFill>
                  <a:srgbClr val="CCCCCC"/>
                </a:solidFill>
                <a:effectLst/>
                <a:latin typeface="Consolas" panose="020B0609020204030204" pitchFamily="49" charset="0"/>
              </a:rPr>
              <a:t>);</a:t>
            </a:r>
          </a:p>
          <a:p>
            <a:pPr>
              <a:buNone/>
            </a:pPr>
            <a:r>
              <a:rPr lang="en-IN" b="0" dirty="0">
                <a:solidFill>
                  <a:srgbClr val="CCCCCC"/>
                </a:solidFill>
                <a:effectLst/>
                <a:latin typeface="Consolas" panose="020B0609020204030204" pitchFamily="49" charset="0"/>
              </a:rPr>
              <a:t>  }</a:t>
            </a:r>
          </a:p>
          <a:p>
            <a:r>
              <a:rPr lang="en-IN" b="0" dirty="0">
                <a:solidFill>
                  <a:srgbClr val="CCCCCC"/>
                </a:solidFill>
                <a:effectLst/>
                <a:latin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down)">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down)">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wipe(down)">
                                      <p:cBhvr>
                                        <p:cTn id="17" dur="500"/>
                                        <p:tgtEl>
                                          <p:spTgt spid="512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123">
                                            <p:txEl>
                                              <p:pRg st="3" end="3"/>
                                            </p:txEl>
                                          </p:spTgt>
                                        </p:tgtEl>
                                        <p:attrNameLst>
                                          <p:attrName>style.visibility</p:attrName>
                                        </p:attrNameLst>
                                      </p:cBhvr>
                                      <p:to>
                                        <p:strVal val="visible"/>
                                      </p:to>
                                    </p:set>
                                    <p:animEffect transition="in" filter="wipe(down)">
                                      <p:cBhvr>
                                        <p:cTn id="20"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41E89E7-8D46-01EE-536D-2A608A6FF324}"/>
              </a:ext>
            </a:extLst>
          </p:cNvPr>
          <p:cNvSpPr>
            <a:spLocks noGrp="1"/>
          </p:cNvSpPr>
          <p:nvPr>
            <p:ph type="title"/>
          </p:nvPr>
        </p:nvSpPr>
        <p:spPr>
          <a:xfrm>
            <a:off x="304800" y="304800"/>
            <a:ext cx="8610600" cy="1143000"/>
          </a:xfrm>
        </p:spPr>
        <p:txBody>
          <a:bodyPr/>
          <a:lstStyle/>
          <a:p>
            <a:pPr fontAlgn="auto">
              <a:spcBef>
                <a:spcPct val="0"/>
              </a:spcBef>
              <a:spcAft>
                <a:spcPct val="0"/>
              </a:spcAft>
              <a:defRPr/>
            </a:pPr>
            <a:r>
              <a:rPr lang="en-US" altLang="en-US" sz="400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Important</a:t>
            </a:r>
          </a:p>
        </p:txBody>
      </p:sp>
      <p:sp>
        <p:nvSpPr>
          <p:cNvPr id="5123" name="Text Placeholder 2">
            <a:extLst>
              <a:ext uri="{FF2B5EF4-FFF2-40B4-BE49-F238E27FC236}">
                <a16:creationId xmlns:a16="http://schemas.microsoft.com/office/drawing/2014/main" id="{5F0E3F8A-2DEF-B457-0158-CB28921D35D9}"/>
              </a:ext>
            </a:extLst>
          </p:cNvPr>
          <p:cNvSpPr>
            <a:spLocks noGrp="1"/>
          </p:cNvSpPr>
          <p:nvPr>
            <p:ph type="body" idx="1"/>
          </p:nvPr>
        </p:nvSpPr>
        <p:spPr>
          <a:xfrm>
            <a:off x="457200" y="1219200"/>
            <a:ext cx="8458200" cy="4114800"/>
          </a:xfrm>
        </p:spPr>
        <p:txBody>
          <a:bodyPr rtlCol="0">
            <a:normAutofit/>
          </a:bodyPr>
          <a:lstStyle/>
          <a:p>
            <a:pPr marL="91440" indent="-91440" fontAlgn="auto">
              <a:spcBef>
                <a:spcPct val="0"/>
              </a:spcBef>
              <a:spcAft>
                <a:spcPct val="0"/>
              </a:spcAft>
              <a:buClr>
                <a:srgbClr val="002060"/>
              </a:buClr>
              <a:buFont typeface="Wingdings" panose="05000000000000000000" pitchFamily="2" charset="2"/>
              <a:buChar char="Ø"/>
              <a:defRPr/>
            </a:pPr>
            <a:endPar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marL="91440" indent="-91440" algn="just" fontAlgn="auto">
              <a:spcBef>
                <a:spcPct val="0"/>
              </a:spcBef>
              <a:spcAft>
                <a:spcPct val="0"/>
              </a:spcAft>
              <a:buClr>
                <a:srgbClr val="002060"/>
              </a:buClr>
              <a:buFont typeface="Wingdings" panose="05000000000000000000" pitchFamily="2" charset="2"/>
              <a:buChar char="Ø"/>
              <a:defRPr/>
            </a:pPr>
            <a:r>
              <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Access modifiers are NOT ALLOWED with local variables.</a:t>
            </a:r>
          </a:p>
          <a:p>
            <a:pPr marL="91440" indent="-91440" fontAlgn="auto">
              <a:spcBef>
                <a:spcPct val="0"/>
              </a:spcBef>
              <a:spcAft>
                <a:spcPct val="0"/>
              </a:spcAft>
              <a:buClr>
                <a:srgbClr val="002060"/>
              </a:buClr>
              <a:buFont typeface="Arial" panose="020B0604020202020204" pitchFamily="34" charset="0"/>
              <a:buNone/>
              <a:defRPr/>
            </a:pPr>
            <a:endPar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marL="91440" indent="-91440" fontAlgn="auto">
              <a:spcBef>
                <a:spcPct val="0"/>
              </a:spcBef>
              <a:spcAft>
                <a:spcPct val="0"/>
              </a:spcAft>
              <a:buClr>
                <a:srgbClr val="002060"/>
              </a:buClr>
              <a:buFont typeface="Wingdings" panose="05000000000000000000" pitchFamily="2" charset="2"/>
              <a:buChar char="Ø"/>
              <a:defRPr/>
            </a:pPr>
            <a:r>
              <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Local variables are created in STACK.</a:t>
            </a:r>
          </a:p>
          <a:p>
            <a:pPr marL="91440" indent="-91440" fontAlgn="auto">
              <a:spcBef>
                <a:spcPct val="0"/>
              </a:spcBef>
              <a:spcAft>
                <a:spcPct val="0"/>
              </a:spcAft>
              <a:buClr>
                <a:srgbClr val="002060"/>
              </a:buClr>
              <a:buFont typeface="Arial" panose="020B0604020202020204" pitchFamily="34" charset="0"/>
              <a:buNone/>
              <a:defRPr/>
            </a:pPr>
            <a:endPar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marL="91440" indent="-91440" algn="just" fontAlgn="auto">
              <a:spcBef>
                <a:spcPct val="0"/>
              </a:spcBef>
              <a:spcAft>
                <a:spcPct val="0"/>
              </a:spcAft>
              <a:buClr>
                <a:srgbClr val="002060"/>
              </a:buClr>
              <a:buFont typeface="Wingdings" panose="05000000000000000000" pitchFamily="2" charset="2"/>
              <a:buChar char="Ø"/>
              <a:defRPr/>
            </a:pPr>
            <a:r>
              <a:rPr lang="en-US" altLang="en-US" sz="28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Default value is NOT ASSIGNED to the local variables in Java.</a:t>
            </a:r>
          </a:p>
        </p:txBody>
      </p:sp>
      <p:sp>
        <p:nvSpPr>
          <p:cNvPr id="3" name="TextBox 2">
            <a:extLst>
              <a:ext uri="{FF2B5EF4-FFF2-40B4-BE49-F238E27FC236}">
                <a16:creationId xmlns:a16="http://schemas.microsoft.com/office/drawing/2014/main" id="{D2A1A21B-2613-3158-179B-BA3DEB3FB343}"/>
              </a:ext>
            </a:extLst>
          </p:cNvPr>
          <p:cNvSpPr txBox="1"/>
          <p:nvPr/>
        </p:nvSpPr>
        <p:spPr>
          <a:xfrm>
            <a:off x="533400" y="5410200"/>
            <a:ext cx="6781800" cy="369332"/>
          </a:xfrm>
          <a:prstGeom prst="rect">
            <a:avLst/>
          </a:prstGeom>
          <a:noFill/>
        </p:spPr>
        <p:txBody>
          <a:bodyPr wrap="square">
            <a:spAutoFit/>
          </a:bodyPr>
          <a:lstStyle/>
          <a:p>
            <a:r>
              <a:rPr lang="en-US" b="0" i="0" dirty="0">
                <a:solidFill>
                  <a:srgbClr val="3794FF"/>
                </a:solidFill>
                <a:effectLst/>
                <a:latin typeface="Consolas" panose="020B0609020204030204" pitchFamily="49" charset="0"/>
              </a:rPr>
              <a:t>error: variable a might not have been initialized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wipe(down)">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3">
                                            <p:txEl>
                                              <p:pRg st="3" end="3"/>
                                            </p:txEl>
                                          </p:spTgt>
                                        </p:tgtEl>
                                        <p:attrNameLst>
                                          <p:attrName>style.visibility</p:attrName>
                                        </p:attrNameLst>
                                      </p:cBhvr>
                                      <p:to>
                                        <p:strVal val="visible"/>
                                      </p:to>
                                    </p:set>
                                    <p:animEffect transition="in" filter="wipe(down)">
                                      <p:cBhvr>
                                        <p:cTn id="12" dur="500"/>
                                        <p:tgtEl>
                                          <p:spTgt spid="51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animEffect transition="in" filter="wipe(down)">
                                      <p:cBhvr>
                                        <p:cTn id="17"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7FFE33A-AB9F-B7F0-66CB-7E6FFEDF6F87}"/>
              </a:ext>
            </a:extLst>
          </p:cNvPr>
          <p:cNvSpPr>
            <a:spLocks noGrp="1" noChangeArrowheads="1"/>
          </p:cNvSpPr>
          <p:nvPr>
            <p:ph type="title"/>
          </p:nvPr>
        </p:nvSpPr>
        <p:spPr>
          <a:xfrm>
            <a:off x="822325" y="287338"/>
            <a:ext cx="7543800" cy="779462"/>
          </a:xfrm>
        </p:spPr>
        <p:txBody>
          <a:bodyPr/>
          <a:lstStyle/>
          <a:p>
            <a:pPr fontAlgn="auto">
              <a:spcAft>
                <a:spcPts val="0"/>
              </a:spcAft>
              <a:defRPr/>
            </a:pPr>
            <a:r>
              <a:rPr lang="en-US" altLang="en-US" sz="4000"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Instance Variables</a:t>
            </a:r>
          </a:p>
        </p:txBody>
      </p:sp>
      <p:sp>
        <p:nvSpPr>
          <p:cNvPr id="6147" name="Text Box 3">
            <a:extLst>
              <a:ext uri="{FF2B5EF4-FFF2-40B4-BE49-F238E27FC236}">
                <a16:creationId xmlns:a16="http://schemas.microsoft.com/office/drawing/2014/main" id="{F518C6FA-260C-6BFE-52DC-2A92F1142CB1}"/>
              </a:ext>
            </a:extLst>
          </p:cNvPr>
          <p:cNvSpPr txBox="1">
            <a:spLocks noChangeArrowheads="1"/>
          </p:cNvSpPr>
          <p:nvPr/>
        </p:nvSpPr>
        <p:spPr bwMode="auto">
          <a:xfrm>
            <a:off x="228600" y="1143000"/>
            <a:ext cx="8610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tabLst>
                <a:tab pos="338138" algn="l"/>
              </a:tabLst>
              <a:defRPr>
                <a:solidFill>
                  <a:schemeClr val="tx1"/>
                </a:solidFill>
                <a:latin typeface="Calibri" panose="020F0502020204030204" pitchFamily="34" charset="0"/>
              </a:defRPr>
            </a:lvl1pPr>
            <a:lvl2pPr marL="742950" indent="-285750">
              <a:tabLst>
                <a:tab pos="338138" algn="l"/>
              </a:tabLst>
              <a:defRPr>
                <a:solidFill>
                  <a:schemeClr val="tx1"/>
                </a:solidFill>
                <a:latin typeface="Calibri" panose="020F0502020204030204" pitchFamily="34" charset="0"/>
              </a:defRPr>
            </a:lvl2pPr>
            <a:lvl3pPr marL="1143000" indent="-228600">
              <a:tabLst>
                <a:tab pos="338138" algn="l"/>
              </a:tabLst>
              <a:defRPr>
                <a:solidFill>
                  <a:schemeClr val="tx1"/>
                </a:solidFill>
                <a:latin typeface="Calibri" panose="020F0502020204030204" pitchFamily="34" charset="0"/>
              </a:defRPr>
            </a:lvl3pPr>
            <a:lvl4pPr marL="1600200" indent="-228600">
              <a:tabLst>
                <a:tab pos="338138" algn="l"/>
              </a:tabLst>
              <a:defRPr>
                <a:solidFill>
                  <a:schemeClr val="tx1"/>
                </a:solidFill>
                <a:latin typeface="Calibri" panose="020F0502020204030204" pitchFamily="34" charset="0"/>
              </a:defRPr>
            </a:lvl4pPr>
            <a:lvl5pPr marL="2057400" indent="-228600">
              <a:tabLst>
                <a:tab pos="338138"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338138"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338138"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338138"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338138" algn="l"/>
              </a:tabLst>
              <a:defRPr>
                <a:solidFill>
                  <a:schemeClr val="tx1"/>
                </a:solidFill>
                <a:latin typeface="Calibri" panose="020F0502020204030204" pitchFamily="34" charset="0"/>
              </a:defRPr>
            </a:lvl9pPr>
          </a:lstStyle>
          <a:p>
            <a:pPr algn="just" eaLnBrk="1" hangingPunct="1">
              <a:buFont typeface="Arial" panose="020B0604020202020204" pitchFamily="34" charset="0"/>
              <a:buChar char="•"/>
            </a:pPr>
            <a:r>
              <a:rPr lang="en-US" altLang="en-US" sz="2800" dirty="0">
                <a:solidFill>
                  <a:srgbClr val="002060"/>
                </a:solidFill>
                <a:latin typeface="Times New Roman" panose="02020603050405020304" pitchFamily="18" charset="0"/>
                <a:cs typeface="Times New Roman" panose="02020603050405020304" pitchFamily="18" charset="0"/>
              </a:rPr>
              <a:t>Declared inside a class only,</a:t>
            </a:r>
          </a:p>
          <a:p>
            <a:pPr lvl="1" algn="just" eaLnBrk="1" hangingPunct="1">
              <a:buFont typeface="Arial" panose="020B0604020202020204" pitchFamily="34" charset="0"/>
              <a:buChar char="•"/>
            </a:pPr>
            <a:r>
              <a:rPr lang="en-US" altLang="en-US" sz="2800" dirty="0">
                <a:solidFill>
                  <a:srgbClr val="002060"/>
                </a:solidFill>
                <a:latin typeface="Times New Roman" panose="02020603050405020304" pitchFamily="18" charset="0"/>
                <a:cs typeface="Times New Roman" panose="02020603050405020304" pitchFamily="18" charset="0"/>
              </a:rPr>
              <a:t>Not inside any method, constructor, or static block.</a:t>
            </a:r>
          </a:p>
          <a:p>
            <a:pPr algn="just" eaLnBrk="1" hangingPunct="1">
              <a:buFont typeface="Arial" panose="020B0604020202020204" pitchFamily="34" charset="0"/>
              <a:buChar char="•"/>
            </a:pPr>
            <a:r>
              <a:rPr lang="en-US" altLang="en-US" sz="2800" dirty="0">
                <a:solidFill>
                  <a:srgbClr val="002060"/>
                </a:solidFill>
                <a:latin typeface="Times New Roman" panose="02020603050405020304" pitchFamily="18" charset="0"/>
                <a:cs typeface="Times New Roman" panose="02020603050405020304" pitchFamily="18" charset="0"/>
              </a:rPr>
              <a:t> They belong to individual objects (instances) of that class</a:t>
            </a:r>
          </a:p>
          <a:p>
            <a:pPr lvl="1" algn="just" eaLnBrk="1" hangingPunct="1">
              <a:buFont typeface="Arial" panose="020B0604020202020204" pitchFamily="34" charset="0"/>
              <a:buChar char="•"/>
            </a:pPr>
            <a:r>
              <a:rPr lang="en-US" altLang="en-US" sz="2800" dirty="0">
                <a:solidFill>
                  <a:srgbClr val="002060"/>
                </a:solidFill>
                <a:latin typeface="Times New Roman" panose="02020603050405020304" pitchFamily="18" charset="0"/>
                <a:cs typeface="Times New Roman" panose="02020603050405020304" pitchFamily="18" charset="0"/>
              </a:rPr>
              <a:t>Each object gets its own copy of these variables.</a:t>
            </a:r>
          </a:p>
          <a:p>
            <a:pPr eaLnBrk="1" hangingPunct="1">
              <a:buFont typeface="Arial" panose="020B0604020202020204" pitchFamily="34" charset="0"/>
              <a:buChar char="•"/>
            </a:pPr>
            <a:r>
              <a:rPr lang="en-US" altLang="en-US" sz="2800" dirty="0">
                <a:solidFill>
                  <a:srgbClr val="002060"/>
                </a:solidFill>
                <a:latin typeface="Times New Roman" panose="02020603050405020304" pitchFamily="18" charset="0"/>
                <a:cs typeface="Times New Roman" panose="02020603050405020304" pitchFamily="18" charset="0"/>
              </a:rPr>
              <a:t>They are created inside the object in heap. </a:t>
            </a:r>
          </a:p>
          <a:p>
            <a:pPr algn="just" eaLnBrk="1" hangingPunct="1">
              <a:buFont typeface="Arial" panose="020B0604020202020204" pitchFamily="34" charset="0"/>
              <a:buChar char="•"/>
            </a:pPr>
            <a:r>
              <a:rPr lang="en-US" altLang="en-US" sz="2800" dirty="0">
                <a:solidFill>
                  <a:srgbClr val="002060"/>
                </a:solidFill>
                <a:latin typeface="Times New Roman" panose="02020603050405020304" pitchFamily="18" charset="0"/>
                <a:cs typeface="Times New Roman" panose="02020603050405020304" pitchFamily="18" charset="0"/>
              </a:rPr>
              <a:t>They can be accessed/modified separately using object reference.</a:t>
            </a:r>
          </a:p>
        </p:txBody>
      </p:sp>
      <p:sp>
        <p:nvSpPr>
          <p:cNvPr id="3" name="TextBox 2">
            <a:extLst>
              <a:ext uri="{FF2B5EF4-FFF2-40B4-BE49-F238E27FC236}">
                <a16:creationId xmlns:a16="http://schemas.microsoft.com/office/drawing/2014/main" id="{632669A7-DDDB-EF09-40E2-F4C4EE47E9AD}"/>
              </a:ext>
            </a:extLst>
          </p:cNvPr>
          <p:cNvSpPr txBox="1"/>
          <p:nvPr/>
        </p:nvSpPr>
        <p:spPr>
          <a:xfrm>
            <a:off x="2168505" y="4419600"/>
            <a:ext cx="7010400" cy="1940659"/>
          </a:xfrm>
          <a:prstGeom prst="rect">
            <a:avLst/>
          </a:prstGeom>
          <a:solidFill>
            <a:schemeClr val="tx1">
              <a:lumMod val="75000"/>
              <a:lumOff val="25000"/>
            </a:schemeClr>
          </a:solidFill>
        </p:spPr>
        <p:txBody>
          <a:bodyPr wrap="square">
            <a:spAutoFit/>
          </a:bodyPr>
          <a:lstStyle/>
          <a:p>
            <a:pPr>
              <a:lnSpc>
                <a:spcPts val="1800"/>
              </a:lnSpc>
              <a:buNone/>
            </a:pPr>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Car</a:t>
            </a:r>
            <a:r>
              <a:rPr lang="en-US" b="0" dirty="0">
                <a:solidFill>
                  <a:srgbClr val="CCCCCC"/>
                </a:solidFill>
                <a:effectLst/>
                <a:latin typeface="Consolas" panose="020B0609020204030204" pitchFamily="49" charset="0"/>
              </a:rPr>
              <a:t> {</a:t>
            </a:r>
          </a:p>
          <a:p>
            <a:pPr>
              <a:lnSpc>
                <a:spcPts val="1800"/>
              </a:lnSpc>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instance variable</a:t>
            </a:r>
            <a:endParaRPr lang="en-US" b="0" dirty="0">
              <a:solidFill>
                <a:srgbClr val="CCCCCC"/>
              </a:solidFill>
              <a:effectLst/>
              <a:latin typeface="Consolas" panose="020B0609020204030204" pitchFamily="49" charset="0"/>
            </a:endParaRPr>
          </a:p>
          <a:p>
            <a:pPr>
              <a:lnSpc>
                <a:spcPts val="1800"/>
              </a:lnSpc>
              <a:buNone/>
            </a:pP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speed</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instance variable</a:t>
            </a:r>
            <a:endParaRPr lang="en-US" b="0" dirty="0">
              <a:solidFill>
                <a:srgbClr val="CCCCCC"/>
              </a:solidFill>
              <a:effectLst/>
              <a:latin typeface="Consolas" panose="020B0609020204030204" pitchFamily="49" charset="0"/>
            </a:endParaRPr>
          </a:p>
          <a:p>
            <a:pPr>
              <a:lnSpc>
                <a:spcPts val="1800"/>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Car</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a:t>
            </a:r>
            <a:r>
              <a:rPr lang="en-US" b="0" dirty="0">
                <a:solidFill>
                  <a:srgbClr val="CCCCCC"/>
                </a:solidFill>
                <a:effectLst/>
                <a:latin typeface="Consolas" panose="020B0609020204030204" pitchFamily="49" charset="0"/>
              </a:rPr>
              <a:t>) {</a:t>
            </a:r>
          </a:p>
          <a:p>
            <a:pPr>
              <a:lnSpc>
                <a:spcPts val="1800"/>
              </a:lnSpc>
              <a:buNone/>
            </a:pPr>
            <a:r>
              <a:rPr lang="en-US" b="0" dirty="0">
                <a:solidFill>
                  <a:srgbClr val="CCCCCC"/>
                </a:solidFill>
                <a:effectLst/>
                <a:latin typeface="Consolas" panose="020B0609020204030204" pitchFamily="49" charset="0"/>
              </a:rPr>
              <a:t>        color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a:t>
            </a:r>
            <a:r>
              <a:rPr lang="en-US" b="0" dirty="0">
                <a:solidFill>
                  <a:srgbClr val="CCCCCC"/>
                </a:solidFill>
                <a:effectLst/>
                <a:latin typeface="Consolas" panose="020B0609020204030204" pitchFamily="49" charset="0"/>
              </a:rPr>
              <a:t>;</a:t>
            </a:r>
          </a:p>
          <a:p>
            <a:pPr>
              <a:lnSpc>
                <a:spcPts val="1800"/>
              </a:lnSpc>
              <a:buNone/>
            </a:pPr>
            <a:r>
              <a:rPr lang="en-US" b="0" dirty="0">
                <a:solidFill>
                  <a:srgbClr val="CCCCCC"/>
                </a:solidFill>
                <a:effectLst/>
                <a:latin typeface="Consolas" panose="020B0609020204030204" pitchFamily="49" charset="0"/>
              </a:rPr>
              <a:t>        speed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a:t>
            </a:r>
            <a:r>
              <a:rPr lang="en-US" b="0" dirty="0">
                <a:solidFill>
                  <a:srgbClr val="CCCCCC"/>
                </a:solidFill>
                <a:effectLst/>
                <a:latin typeface="Consolas" panose="020B0609020204030204" pitchFamily="49" charset="0"/>
              </a:rPr>
              <a:t>;</a:t>
            </a:r>
          </a:p>
          <a:p>
            <a:pPr>
              <a:lnSpc>
                <a:spcPts val="1800"/>
              </a:lnSpc>
              <a:buNone/>
            </a:pPr>
            <a:r>
              <a:rPr lang="en-US" b="0" dirty="0">
                <a:solidFill>
                  <a:srgbClr val="CCCCCC"/>
                </a:solidFill>
                <a:effectLst/>
                <a:latin typeface="Consolas" panose="020B0609020204030204" pitchFamily="49" charset="0"/>
              </a:rPr>
              <a:t>    }</a:t>
            </a:r>
          </a:p>
          <a:p>
            <a:pPr>
              <a:lnSpc>
                <a:spcPts val="1800"/>
              </a:lnSpc>
            </a:pPr>
            <a:r>
              <a:rPr lang="en-US" b="0" dirty="0">
                <a:solidFill>
                  <a:srgbClr val="CCCCCC"/>
                </a:solidFill>
                <a:effectLst/>
                <a:latin typeface="Consolas" panose="020B0609020204030204" pitchFamily="49" charset="0"/>
              </a:rPr>
              <a: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wipe(down)">
                                      <p:cBhvr>
                                        <p:cTn id="7" dur="500"/>
                                        <p:tgtEl>
                                          <p:spTgt spid="614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7">
                                            <p:txEl>
                                              <p:pRg st="5" end="5"/>
                                            </p:txEl>
                                          </p:spTgt>
                                        </p:tgtEl>
                                        <p:attrNameLst>
                                          <p:attrName>style.visibility</p:attrName>
                                        </p:attrNameLst>
                                      </p:cBhvr>
                                      <p:to>
                                        <p:strVal val="visible"/>
                                      </p:to>
                                    </p:set>
                                    <p:animEffect transition="in" filter="wipe(down)">
                                      <p:cBhvr>
                                        <p:cTn id="12"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9506B-2E56-6751-67AF-678175099683}"/>
              </a:ext>
            </a:extLst>
          </p:cNvPr>
          <p:cNvSpPr>
            <a:spLocks noGrp="1" noChangeArrowheads="1"/>
          </p:cNvSpPr>
          <p:nvPr>
            <p:ph idx="1"/>
          </p:nvPr>
        </p:nvSpPr>
        <p:spPr>
          <a:xfrm>
            <a:off x="685800" y="1143000"/>
            <a:ext cx="7772400" cy="5105400"/>
          </a:xfrm>
        </p:spPr>
        <p:txBody>
          <a:bodyPr/>
          <a:lstStyle/>
          <a:p>
            <a:pPr algn="just">
              <a:buFont typeface="Wingdings" panose="05000000000000000000" pitchFamily="2" charset="2"/>
              <a:buChar char="§"/>
              <a:tabLst>
                <a:tab pos="338138" algn="l"/>
              </a:tabLst>
            </a:pPr>
            <a:r>
              <a:rPr lang="en-US" altLang="en-US" sz="2400" dirty="0">
                <a:solidFill>
                  <a:srgbClr val="002060"/>
                </a:solidFill>
                <a:latin typeface="Times New Roman" panose="02020603050405020304" pitchFamily="18" charset="0"/>
                <a:cs typeface="Times New Roman" panose="02020603050405020304" pitchFamily="18" charset="0"/>
              </a:rPr>
              <a:t>Created when an object is created use of the 'new' keyword.</a:t>
            </a:r>
          </a:p>
          <a:p>
            <a:pPr algn="just">
              <a:buFont typeface="Wingdings" panose="05000000000000000000" pitchFamily="2" charset="2"/>
              <a:buChar char="§"/>
              <a:tabLst>
                <a:tab pos="338138" algn="l"/>
              </a:tabLst>
            </a:pPr>
            <a:r>
              <a:rPr lang="en-US" altLang="en-US" sz="2400" dirty="0">
                <a:solidFill>
                  <a:srgbClr val="002060"/>
                </a:solidFill>
                <a:latin typeface="Times New Roman" panose="02020603050405020304" pitchFamily="18" charset="0"/>
                <a:cs typeface="Times New Roman" panose="02020603050405020304" pitchFamily="18" charset="0"/>
              </a:rPr>
              <a:t>Destroyed when the object is destroyed.</a:t>
            </a:r>
          </a:p>
          <a:p>
            <a:pPr>
              <a:buFont typeface="Wingdings" panose="05000000000000000000" pitchFamily="2" charset="2"/>
              <a:buChar char="§"/>
              <a:tabLst>
                <a:tab pos="338138" algn="l"/>
              </a:tabLst>
            </a:pPr>
            <a:r>
              <a:rPr lang="en-US" altLang="en-US" sz="2400" dirty="0">
                <a:solidFill>
                  <a:srgbClr val="002060"/>
                </a:solidFill>
                <a:latin typeface="Times New Roman" panose="02020603050405020304" pitchFamily="18" charset="0"/>
                <a:cs typeface="Times New Roman" panose="02020603050405020304" pitchFamily="18" charset="0"/>
              </a:rPr>
              <a:t>Access modifiers can be used with instance variables.</a:t>
            </a:r>
          </a:p>
          <a:p>
            <a:pPr algn="just">
              <a:buFont typeface="Wingdings" panose="05000000000000000000" pitchFamily="2" charset="2"/>
              <a:buChar char="§"/>
              <a:tabLst>
                <a:tab pos="338138" algn="l"/>
              </a:tabLst>
            </a:pPr>
            <a:r>
              <a:rPr lang="en-US" altLang="en-US" sz="2400" dirty="0">
                <a:solidFill>
                  <a:srgbClr val="002060"/>
                </a:solidFill>
                <a:latin typeface="Times New Roman" panose="02020603050405020304" pitchFamily="18" charset="0"/>
                <a:cs typeface="Times New Roman" panose="02020603050405020304" pitchFamily="18" charset="0"/>
              </a:rPr>
              <a:t>Instance variables have default values </a:t>
            </a:r>
          </a:p>
          <a:p>
            <a:pPr algn="just">
              <a:buFont typeface="Wingdings" panose="05000000000000000000" pitchFamily="2" charset="2"/>
              <a:buChar char="§"/>
              <a:tabLst>
                <a:tab pos="338138" algn="l"/>
              </a:tabLst>
            </a:pPr>
            <a:endParaRPr lang="en-US" altLang="en-US" sz="2400" dirty="0">
              <a:solidFill>
                <a:srgbClr val="00206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tabLst>
                <a:tab pos="338138" algn="l"/>
              </a:tabLst>
            </a:pPr>
            <a:r>
              <a:rPr lang="en-US" altLang="en-US" sz="2400" dirty="0">
                <a:solidFill>
                  <a:srgbClr val="002060"/>
                </a:solidFill>
                <a:latin typeface="Times New Roman" panose="02020603050405020304" pitchFamily="18" charset="0"/>
                <a:cs typeface="Times New Roman" panose="02020603050405020304" pitchFamily="18" charset="0"/>
              </a:rPr>
              <a:t>(Initialization is not mandatory, JVM will take the default value)</a:t>
            </a:r>
          </a:p>
          <a:p>
            <a:pPr lvl="1" algn="just">
              <a:buFont typeface="Wingdings" panose="05000000000000000000" pitchFamily="2" charset="2"/>
              <a:buChar char="§"/>
              <a:tabLst>
                <a:tab pos="338138" algn="l"/>
              </a:tabLst>
            </a:pPr>
            <a:r>
              <a:rPr lang="en-US" altLang="en-US" sz="2400" dirty="0">
                <a:solidFill>
                  <a:srgbClr val="7030A0"/>
                </a:solidFill>
                <a:latin typeface="Times New Roman" panose="02020603050405020304" pitchFamily="18" charset="0"/>
                <a:cs typeface="Times New Roman" panose="02020603050405020304" pitchFamily="18" charset="0"/>
              </a:rPr>
              <a:t>For </a:t>
            </a:r>
            <a:r>
              <a:rPr lang="en-US" altLang="en-US" sz="2400" u="sng" dirty="0">
                <a:solidFill>
                  <a:srgbClr val="7030A0"/>
                </a:solidFill>
                <a:latin typeface="Times New Roman" panose="02020603050405020304" pitchFamily="18" charset="0"/>
                <a:cs typeface="Times New Roman" panose="02020603050405020304" pitchFamily="18" charset="0"/>
              </a:rPr>
              <a:t>numbers</a:t>
            </a:r>
            <a:r>
              <a:rPr lang="en-US" altLang="en-US" sz="2400" dirty="0">
                <a:solidFill>
                  <a:srgbClr val="7030A0"/>
                </a:solidFill>
                <a:latin typeface="Times New Roman" panose="02020603050405020304" pitchFamily="18" charset="0"/>
                <a:cs typeface="Times New Roman" panose="02020603050405020304" pitchFamily="18" charset="0"/>
              </a:rPr>
              <a:t> the default value is </a:t>
            </a:r>
            <a:r>
              <a:rPr lang="en-US" altLang="en-US" sz="2400" u="sng" dirty="0">
                <a:solidFill>
                  <a:srgbClr val="7030A0"/>
                </a:solidFill>
                <a:latin typeface="Times New Roman" panose="02020603050405020304" pitchFamily="18" charset="0"/>
                <a:cs typeface="Times New Roman" panose="02020603050405020304" pitchFamily="18" charset="0"/>
              </a:rPr>
              <a:t>0</a:t>
            </a:r>
            <a:r>
              <a:rPr lang="en-US" altLang="en-US" sz="2400" dirty="0">
                <a:solidFill>
                  <a:srgbClr val="7030A0"/>
                </a:solidFill>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
              <a:tabLst>
                <a:tab pos="338138" algn="l"/>
              </a:tabLst>
            </a:pPr>
            <a:r>
              <a:rPr lang="en-US" altLang="en-US" sz="2400" dirty="0">
                <a:solidFill>
                  <a:srgbClr val="7030A0"/>
                </a:solidFill>
                <a:latin typeface="Times New Roman" panose="02020603050405020304" pitchFamily="18" charset="0"/>
                <a:cs typeface="Times New Roman" panose="02020603050405020304" pitchFamily="18" charset="0"/>
              </a:rPr>
              <a:t>for </a:t>
            </a:r>
            <a:r>
              <a:rPr lang="en-US" altLang="en-US" sz="2400" u="sng" dirty="0">
                <a:solidFill>
                  <a:srgbClr val="7030A0"/>
                </a:solidFill>
                <a:latin typeface="Times New Roman" panose="02020603050405020304" pitchFamily="18" charset="0"/>
                <a:cs typeface="Times New Roman" panose="02020603050405020304" pitchFamily="18" charset="0"/>
              </a:rPr>
              <a:t>Booleans</a:t>
            </a:r>
            <a:r>
              <a:rPr lang="en-US" altLang="en-US" sz="2400" dirty="0">
                <a:solidFill>
                  <a:srgbClr val="7030A0"/>
                </a:solidFill>
                <a:latin typeface="Times New Roman" panose="02020603050405020304" pitchFamily="18" charset="0"/>
                <a:cs typeface="Times New Roman" panose="02020603050405020304" pitchFamily="18" charset="0"/>
              </a:rPr>
              <a:t> it is </a:t>
            </a:r>
            <a:r>
              <a:rPr lang="en-US" altLang="en-US" sz="2400" u="sng" dirty="0">
                <a:solidFill>
                  <a:srgbClr val="7030A0"/>
                </a:solidFill>
                <a:latin typeface="Times New Roman" panose="02020603050405020304" pitchFamily="18" charset="0"/>
                <a:cs typeface="Times New Roman" panose="02020603050405020304" pitchFamily="18" charset="0"/>
              </a:rPr>
              <a:t>false</a:t>
            </a:r>
            <a:r>
              <a:rPr lang="en-US" altLang="en-US" sz="2400" dirty="0">
                <a:solidFill>
                  <a:srgbClr val="7030A0"/>
                </a:solidFill>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
              <a:tabLst>
                <a:tab pos="338138" algn="l"/>
              </a:tabLst>
            </a:pPr>
            <a:r>
              <a:rPr lang="en-US" altLang="en-US" sz="2400" dirty="0">
                <a:solidFill>
                  <a:srgbClr val="7030A0"/>
                </a:solidFill>
                <a:latin typeface="Times New Roman" panose="02020603050405020304" pitchFamily="18" charset="0"/>
                <a:cs typeface="Times New Roman" panose="02020603050405020304" pitchFamily="18" charset="0"/>
              </a:rPr>
              <a:t>and for </a:t>
            </a:r>
            <a:r>
              <a:rPr lang="en-US" altLang="en-US" sz="2400" u="sng" dirty="0">
                <a:solidFill>
                  <a:srgbClr val="7030A0"/>
                </a:solidFill>
                <a:latin typeface="Times New Roman" panose="02020603050405020304" pitchFamily="18" charset="0"/>
                <a:cs typeface="Times New Roman" panose="02020603050405020304" pitchFamily="18" charset="0"/>
              </a:rPr>
              <a:t>object references</a:t>
            </a:r>
            <a:r>
              <a:rPr lang="en-US" altLang="en-US" sz="2400" dirty="0">
                <a:solidFill>
                  <a:srgbClr val="7030A0"/>
                </a:solidFill>
                <a:latin typeface="Times New Roman" panose="02020603050405020304" pitchFamily="18" charset="0"/>
                <a:cs typeface="Times New Roman" panose="02020603050405020304" pitchFamily="18" charset="0"/>
              </a:rPr>
              <a:t> it is </a:t>
            </a:r>
            <a:r>
              <a:rPr lang="en-US" altLang="en-US" sz="2400" u="sng" dirty="0">
                <a:solidFill>
                  <a:srgbClr val="7030A0"/>
                </a:solidFill>
                <a:latin typeface="Times New Roman" panose="02020603050405020304" pitchFamily="18" charset="0"/>
                <a:cs typeface="Times New Roman" panose="02020603050405020304" pitchFamily="18" charset="0"/>
              </a:rPr>
              <a:t>NULL</a:t>
            </a:r>
            <a:r>
              <a:rPr lang="en-US" altLang="en-US" sz="2400" dirty="0">
                <a:solidFill>
                  <a:srgbClr val="7030A0"/>
                </a:solidFill>
                <a:latin typeface="Times New Roman" panose="02020603050405020304" pitchFamily="18" charset="0"/>
                <a:cs typeface="Times New Roman" panose="02020603050405020304" pitchFamily="18" charset="0"/>
              </a:rPr>
              <a:t>. </a:t>
            </a:r>
          </a:p>
        </p:txBody>
      </p:sp>
      <p:sp>
        <p:nvSpPr>
          <p:cNvPr id="2" name="Rectangle 2">
            <a:extLst>
              <a:ext uri="{FF2B5EF4-FFF2-40B4-BE49-F238E27FC236}">
                <a16:creationId xmlns:a16="http://schemas.microsoft.com/office/drawing/2014/main" id="{04E948C9-2F13-2634-8C10-189DFC53EFCD}"/>
              </a:ext>
            </a:extLst>
          </p:cNvPr>
          <p:cNvSpPr>
            <a:spLocks noGrp="1" noChangeArrowheads="1"/>
          </p:cNvSpPr>
          <p:nvPr>
            <p:ph type="title"/>
          </p:nvPr>
        </p:nvSpPr>
        <p:spPr>
          <a:xfrm>
            <a:off x="822325" y="287338"/>
            <a:ext cx="7543800" cy="779462"/>
          </a:xfrm>
        </p:spPr>
        <p:txBody>
          <a:bodyPr/>
          <a:lstStyle/>
          <a:p>
            <a:pPr fontAlgn="auto">
              <a:spcAft>
                <a:spcPts val="0"/>
              </a:spcAft>
              <a:defRPr/>
            </a:pPr>
            <a:r>
              <a:rPr lang="en-US" altLang="en-US" sz="4000"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Instance Variables </a:t>
            </a:r>
            <a:r>
              <a:rPr lang="en-US" altLang="en-US" sz="4000" dirty="0" err="1">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cont</a:t>
            </a:r>
            <a:r>
              <a:rPr lang="en-US" altLang="en-US" sz="4000"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down)">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C332403-EB4A-85FC-E42E-BFF5E2753CF5}"/>
              </a:ext>
            </a:extLst>
          </p:cNvPr>
          <p:cNvSpPr>
            <a:spLocks noGrp="1" noChangeArrowheads="1"/>
          </p:cNvSpPr>
          <p:nvPr>
            <p:ph type="title"/>
          </p:nvPr>
        </p:nvSpPr>
        <p:spPr>
          <a:xfrm>
            <a:off x="685800" y="381000"/>
            <a:ext cx="7772400" cy="685800"/>
          </a:xfrm>
        </p:spPr>
        <p:txBody>
          <a:bodyPr/>
          <a:lstStyle/>
          <a:p>
            <a:pPr fontAlgn="auto">
              <a:spcAft>
                <a:spcPts val="0"/>
              </a:spcAft>
              <a:defRPr/>
            </a:pPr>
            <a:r>
              <a:rPr lang="en-US" altLang="en-US" sz="4000" dirty="0">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Class (Static) Variables</a:t>
            </a:r>
          </a:p>
        </p:txBody>
      </p:sp>
      <p:sp>
        <p:nvSpPr>
          <p:cNvPr id="6" name="Content Placeholder 5">
            <a:extLst>
              <a:ext uri="{FF2B5EF4-FFF2-40B4-BE49-F238E27FC236}">
                <a16:creationId xmlns:a16="http://schemas.microsoft.com/office/drawing/2014/main" id="{DDE26E12-C6B4-D4A5-31D6-588CF48ACA5D}"/>
              </a:ext>
            </a:extLst>
          </p:cNvPr>
          <p:cNvSpPr>
            <a:spLocks noGrp="1" noChangeArrowheads="1"/>
          </p:cNvSpPr>
          <p:nvPr>
            <p:ph idx="1"/>
          </p:nvPr>
        </p:nvSpPr>
        <p:spPr>
          <a:xfrm>
            <a:off x="457200" y="1066800"/>
            <a:ext cx="8229600" cy="3429000"/>
          </a:xfrm>
        </p:spPr>
        <p:txBody>
          <a:bodyPr/>
          <a:lstStyle/>
          <a:p>
            <a:pPr>
              <a:lnSpc>
                <a:spcPct val="100000"/>
              </a:lnSpc>
              <a:buFont typeface="Wingdings" panose="05000000000000000000" pitchFamily="2" charset="2"/>
              <a:buChar char="Ø"/>
            </a:pPr>
            <a:r>
              <a:rPr lang="en-US" altLang="en-US" sz="2200" dirty="0">
                <a:solidFill>
                  <a:srgbClr val="002060"/>
                </a:solidFill>
                <a:latin typeface="Times New Roman" panose="02020603050405020304" pitchFamily="18" charset="0"/>
                <a:cs typeface="Times New Roman" panose="02020603050405020304" pitchFamily="18" charset="0"/>
              </a:rPr>
              <a:t>Class variables are also known as static variables.</a:t>
            </a:r>
          </a:p>
          <a:p>
            <a:pPr algn="just">
              <a:lnSpc>
                <a:spcPct val="100000"/>
              </a:lnSpc>
              <a:buFont typeface="Wingdings" panose="05000000000000000000" pitchFamily="2" charset="2"/>
              <a:buChar char="Ø"/>
            </a:pPr>
            <a:r>
              <a:rPr lang="en-US" altLang="en-US" sz="2200" dirty="0">
                <a:solidFill>
                  <a:srgbClr val="002060"/>
                </a:solidFill>
                <a:latin typeface="Times New Roman" panose="02020603050405020304" pitchFamily="18" charset="0"/>
                <a:cs typeface="Times New Roman" panose="02020603050405020304" pitchFamily="18" charset="0"/>
              </a:rPr>
              <a:t>Variable which are </a:t>
            </a:r>
            <a:r>
              <a:rPr lang="en-US" altLang="en-US" sz="2200" u="sng" dirty="0">
                <a:solidFill>
                  <a:srgbClr val="002060"/>
                </a:solidFill>
                <a:latin typeface="Times New Roman" panose="02020603050405020304" pitchFamily="18" charset="0"/>
                <a:cs typeface="Times New Roman" panose="02020603050405020304" pitchFamily="18" charset="0"/>
              </a:rPr>
              <a:t>declared in a class</a:t>
            </a:r>
            <a:r>
              <a:rPr lang="en-US" altLang="en-US" sz="2200" dirty="0">
                <a:solidFill>
                  <a:srgbClr val="002060"/>
                </a:solidFill>
                <a:latin typeface="Times New Roman" panose="02020603050405020304" pitchFamily="18" charset="0"/>
                <a:cs typeface="Times New Roman" panose="02020603050405020304" pitchFamily="18" charset="0"/>
              </a:rPr>
              <a:t>, outside any</a:t>
            </a:r>
            <a:r>
              <a:rPr lang="en-US" altLang="en-US" sz="2000" dirty="0">
                <a:solidFill>
                  <a:srgbClr val="002060"/>
                </a:solidFill>
                <a:latin typeface="Times New Roman" panose="02020603050405020304" pitchFamily="18" charset="0"/>
                <a:cs typeface="Times New Roman" panose="02020603050405020304" pitchFamily="18" charset="0"/>
              </a:rPr>
              <a:t> block.</a:t>
            </a:r>
          </a:p>
          <a:p>
            <a:pPr algn="just">
              <a:lnSpc>
                <a:spcPct val="100000"/>
              </a:lnSpc>
              <a:buFont typeface="Wingdings" panose="05000000000000000000" pitchFamily="2" charset="2"/>
              <a:buChar char="Ø"/>
            </a:pPr>
            <a:r>
              <a:rPr lang="en-US" altLang="en-US" sz="2000" u="sng" dirty="0">
                <a:solidFill>
                  <a:srgbClr val="002060"/>
                </a:solidFill>
                <a:latin typeface="Times New Roman" panose="02020603050405020304" pitchFamily="18" charset="0"/>
                <a:cs typeface="Times New Roman" panose="02020603050405020304" pitchFamily="18" charset="0"/>
              </a:rPr>
              <a:t>Qualified with ‘static’ keyword</a:t>
            </a:r>
            <a:r>
              <a:rPr lang="en-US" altLang="en-US" sz="2000" dirty="0">
                <a:solidFill>
                  <a:srgbClr val="002060"/>
                </a:solidFill>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Ø"/>
            </a:pPr>
            <a:r>
              <a:rPr lang="en-US" altLang="en-US" sz="2200" dirty="0">
                <a:solidFill>
                  <a:srgbClr val="002060"/>
                </a:solidFill>
                <a:latin typeface="Times New Roman" panose="02020603050405020304" pitchFamily="18" charset="0"/>
                <a:cs typeface="Times New Roman" panose="02020603050405020304" pitchFamily="18" charset="0"/>
              </a:rPr>
              <a:t>Only </a:t>
            </a:r>
            <a:r>
              <a:rPr lang="en-US" altLang="en-US" sz="2200" u="sng" dirty="0">
                <a:solidFill>
                  <a:srgbClr val="002060"/>
                </a:solidFill>
                <a:latin typeface="Times New Roman" panose="02020603050405020304" pitchFamily="18" charset="0"/>
                <a:cs typeface="Times New Roman" panose="02020603050405020304" pitchFamily="18" charset="0"/>
              </a:rPr>
              <a:t>one copy of each class variable is created</a:t>
            </a:r>
            <a:r>
              <a:rPr lang="en-US" altLang="en-US" sz="2200" dirty="0">
                <a:solidFill>
                  <a:srgbClr val="002060"/>
                </a:solidFill>
                <a:latin typeface="Times New Roman" panose="02020603050405020304" pitchFamily="18" charset="0"/>
                <a:cs typeface="Times New Roman" panose="02020603050405020304" pitchFamily="18" charset="0"/>
              </a:rPr>
              <a:t>, </a:t>
            </a:r>
          </a:p>
          <a:p>
            <a:pPr lvl="1">
              <a:lnSpc>
                <a:spcPct val="100000"/>
              </a:lnSpc>
              <a:buFont typeface="Wingdings" panose="05000000000000000000" pitchFamily="2" charset="2"/>
              <a:buChar char="Ø"/>
            </a:pPr>
            <a:r>
              <a:rPr lang="en-US" altLang="en-US" sz="2000" dirty="0">
                <a:solidFill>
                  <a:srgbClr val="002060"/>
                </a:solidFill>
                <a:latin typeface="Times New Roman" panose="02020603050405020304" pitchFamily="18" charset="0"/>
                <a:cs typeface="Times New Roman" panose="02020603050405020304" pitchFamily="18" charset="0"/>
              </a:rPr>
              <a:t>regardless of how many objects are created from it.</a:t>
            </a:r>
          </a:p>
          <a:p>
            <a:pPr>
              <a:lnSpc>
                <a:spcPct val="100000"/>
              </a:lnSpc>
              <a:buFont typeface="Wingdings" panose="05000000000000000000" pitchFamily="2" charset="2"/>
              <a:buChar char="Ø"/>
            </a:pPr>
            <a:r>
              <a:rPr lang="en-US" altLang="en-US" sz="2200" dirty="0">
                <a:solidFill>
                  <a:srgbClr val="002060"/>
                </a:solidFill>
                <a:latin typeface="Times New Roman" panose="02020603050405020304" pitchFamily="18" charset="0"/>
                <a:cs typeface="Times New Roman" panose="02020603050405020304" pitchFamily="18" charset="0"/>
              </a:rPr>
              <a:t>Static variables can be accessed by calling with the class name. </a:t>
            </a:r>
          </a:p>
          <a:p>
            <a:pPr>
              <a:lnSpc>
                <a:spcPct val="100000"/>
              </a:lnSpc>
              <a:buFont typeface="Arial" panose="020B0604020202020204" pitchFamily="34" charset="0"/>
              <a:buNone/>
            </a:pPr>
            <a:r>
              <a:rPr lang="en-US" altLang="en-US" sz="2200" dirty="0">
                <a:solidFill>
                  <a:srgbClr val="002060"/>
                </a:solidFill>
                <a:latin typeface="Times New Roman" panose="02020603050405020304" pitchFamily="18" charset="0"/>
                <a:cs typeface="Times New Roman" panose="02020603050405020304" pitchFamily="18" charset="0"/>
              </a:rPr>
              <a:t>			</a:t>
            </a:r>
            <a:r>
              <a:rPr lang="en-US" altLang="en-US" sz="2200" dirty="0" err="1">
                <a:solidFill>
                  <a:srgbClr val="0070C0"/>
                </a:solidFill>
                <a:latin typeface="Times New Roman" panose="02020603050405020304" pitchFamily="18" charset="0"/>
                <a:cs typeface="Times New Roman" panose="02020603050405020304" pitchFamily="18" charset="0"/>
              </a:rPr>
              <a:t>ClassName.VariableName</a:t>
            </a:r>
            <a:endParaRPr lang="en-US" altLang="en-US" sz="2200"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28E74A-EE1F-4BAA-CA73-F79BA31FFCF1}"/>
              </a:ext>
            </a:extLst>
          </p:cNvPr>
          <p:cNvSpPr txBox="1"/>
          <p:nvPr/>
        </p:nvSpPr>
        <p:spPr>
          <a:xfrm>
            <a:off x="457200" y="4522084"/>
            <a:ext cx="8077200" cy="1940659"/>
          </a:xfrm>
          <a:prstGeom prst="rect">
            <a:avLst/>
          </a:prstGeom>
          <a:solidFill>
            <a:schemeClr val="tx1">
              <a:lumMod val="75000"/>
              <a:lumOff val="25000"/>
            </a:schemeClr>
          </a:solidFill>
        </p:spPr>
        <p:txBody>
          <a:bodyPr wrap="square">
            <a:spAutoFit/>
          </a:bodyPr>
          <a:lstStyle/>
          <a:p>
            <a:pPr>
              <a:lnSpc>
                <a:spcPts val="1800"/>
              </a:lnSpc>
              <a:buNone/>
            </a:pPr>
            <a:r>
              <a:rPr lang="en-IN" b="0" dirty="0">
                <a:solidFill>
                  <a:srgbClr val="569CD6"/>
                </a:solidFill>
                <a:effectLst/>
                <a:latin typeface="Consolas" panose="020B0609020204030204" pitchFamily="49" charset="0"/>
              </a:rPr>
              <a:t>class</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A</a:t>
            </a:r>
            <a:r>
              <a:rPr lang="en-IN" b="0" dirty="0">
                <a:solidFill>
                  <a:srgbClr val="CCCCCC"/>
                </a:solidFill>
                <a:effectLst/>
                <a:latin typeface="Consolas" panose="020B0609020204030204" pitchFamily="49" charset="0"/>
              </a:rPr>
              <a:t> {</a:t>
            </a:r>
          </a:p>
          <a:p>
            <a:pPr>
              <a:lnSpc>
                <a:spcPts val="1800"/>
              </a:lnSpc>
              <a:buNone/>
            </a:pP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int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data</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50</a:t>
            </a:r>
            <a:r>
              <a:rPr lang="en-IN" b="0" dirty="0">
                <a:solidFill>
                  <a:srgbClr val="CCCCCC"/>
                </a:solidFill>
                <a:effectLst/>
                <a:latin typeface="Consolas" panose="020B0609020204030204" pitchFamily="49" charset="0"/>
              </a:rPr>
              <a:t>;</a:t>
            </a:r>
            <a:r>
              <a:rPr lang="en-IN" b="0" dirty="0">
                <a:solidFill>
                  <a:srgbClr val="6A9955"/>
                </a:solidFill>
                <a:effectLst/>
                <a:latin typeface="Consolas" panose="020B0609020204030204" pitchFamily="49" charset="0"/>
              </a:rPr>
              <a:t>//instance variable  </a:t>
            </a:r>
            <a:endParaRPr lang="en-IN" b="0" dirty="0">
              <a:solidFill>
                <a:srgbClr val="CCCCCC"/>
              </a:solidFill>
              <a:effectLst/>
              <a:latin typeface="Consolas" panose="020B0609020204030204" pitchFamily="49" charset="0"/>
            </a:endParaRPr>
          </a:p>
          <a:p>
            <a:pPr>
              <a:lnSpc>
                <a:spcPts val="1800"/>
              </a:lnSpc>
              <a:buNone/>
            </a:pP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static</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int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m</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100</a:t>
            </a:r>
            <a:r>
              <a:rPr lang="en-IN" b="0" dirty="0">
                <a:solidFill>
                  <a:srgbClr val="CCCCCC"/>
                </a:solidFill>
                <a:effectLst/>
                <a:latin typeface="Consolas" panose="020B0609020204030204" pitchFamily="49" charset="0"/>
              </a:rPr>
              <a:t>;</a:t>
            </a:r>
            <a:r>
              <a:rPr lang="en-IN" b="0" dirty="0">
                <a:solidFill>
                  <a:srgbClr val="6A9955"/>
                </a:solidFill>
                <a:effectLst/>
                <a:latin typeface="Consolas" panose="020B0609020204030204" pitchFamily="49" charset="0"/>
              </a:rPr>
              <a:t>//static variable  </a:t>
            </a:r>
            <a:endParaRPr lang="en-IN" b="0" dirty="0">
              <a:solidFill>
                <a:srgbClr val="CCCCCC"/>
              </a:solidFill>
              <a:effectLst/>
              <a:latin typeface="Consolas" panose="020B0609020204030204" pitchFamily="49" charset="0"/>
            </a:endParaRPr>
          </a:p>
          <a:p>
            <a:pPr>
              <a:lnSpc>
                <a:spcPts val="1800"/>
              </a:lnSpc>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void</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method</a:t>
            </a:r>
            <a:r>
              <a:rPr lang="en-IN" b="0" dirty="0">
                <a:solidFill>
                  <a:srgbClr val="CCCCCC"/>
                </a:solidFill>
                <a:effectLst/>
                <a:latin typeface="Consolas" panose="020B0609020204030204" pitchFamily="49" charset="0"/>
              </a:rPr>
              <a:t>() {</a:t>
            </a:r>
          </a:p>
          <a:p>
            <a:pPr>
              <a:lnSpc>
                <a:spcPts val="1800"/>
              </a:lnSpc>
              <a:buNone/>
            </a:pP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int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90</a:t>
            </a:r>
            <a:r>
              <a:rPr lang="en-IN" b="0" dirty="0">
                <a:solidFill>
                  <a:srgbClr val="CCCCCC"/>
                </a:solidFill>
                <a:effectLst/>
                <a:latin typeface="Consolas" panose="020B0609020204030204" pitchFamily="49" charset="0"/>
              </a:rPr>
              <a:t>;</a:t>
            </a:r>
            <a:r>
              <a:rPr lang="en-IN" b="0" dirty="0">
                <a:solidFill>
                  <a:srgbClr val="6A9955"/>
                </a:solidFill>
                <a:effectLst/>
                <a:latin typeface="Consolas" panose="020B0609020204030204" pitchFamily="49" charset="0"/>
              </a:rPr>
              <a:t>//local variable  </a:t>
            </a:r>
            <a:endParaRPr lang="en-IN" b="0" dirty="0">
              <a:solidFill>
                <a:srgbClr val="CCCCCC"/>
              </a:solidFill>
              <a:effectLst/>
              <a:latin typeface="Consolas" panose="020B0609020204030204" pitchFamily="49" charset="0"/>
            </a:endParaRPr>
          </a:p>
          <a:p>
            <a:pPr>
              <a:lnSpc>
                <a:spcPts val="1800"/>
              </a:lnSpc>
              <a:buNone/>
            </a:pPr>
            <a:r>
              <a:rPr lang="en-IN" b="0" dirty="0">
                <a:solidFill>
                  <a:srgbClr val="CCCCCC"/>
                </a:solidFill>
                <a:effectLst/>
                <a:latin typeface="Consolas" panose="020B0609020204030204" pitchFamily="49" charset="0"/>
              </a:rPr>
              <a:t>    }</a:t>
            </a:r>
          </a:p>
          <a:p>
            <a:pPr>
              <a:lnSpc>
                <a:spcPts val="1800"/>
              </a:lnSpc>
            </a:pPr>
            <a:r>
              <a:rPr lang="en-IN" b="0" dirty="0">
                <a:solidFill>
                  <a:srgbClr val="CCCCCC"/>
                </a:solidFill>
                <a:effectLst/>
                <a:latin typeface="Consolas" panose="020B0609020204030204" pitchFamily="49" charset="0"/>
              </a:rPr>
              <a:t>}</a:t>
            </a:r>
            <a:r>
              <a:rPr lang="en-IN" b="0" dirty="0">
                <a:solidFill>
                  <a:srgbClr val="6A9955"/>
                </a:solidFill>
                <a:effectLst/>
                <a:latin typeface="Consolas" panose="020B0609020204030204" pitchFamily="49" charset="0"/>
              </a:rPr>
              <a:t>//end of class </a:t>
            </a:r>
            <a:endParaRPr lang="en-IN" b="0" dirty="0">
              <a:solidFill>
                <a:srgbClr val="CCCCCC"/>
              </a:solidFill>
              <a:effectLst/>
              <a:latin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down)">
                                      <p:cBhvr>
                                        <p:cTn id="25" dur="500"/>
                                        <p:tgtEl>
                                          <p:spTgt spid="6">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down)">
                                      <p:cBhvr>
                                        <p:cTn id="30" dur="500"/>
                                        <p:tgtEl>
                                          <p:spTgt spid="6">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wipe(down)">
                                      <p:cBhvr>
                                        <p:cTn id="3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34754FC-9C1B-626B-6E8E-38B72E1CCC0B}"/>
              </a:ext>
            </a:extLst>
          </p:cNvPr>
          <p:cNvSpPr>
            <a:spLocks noGrp="1" noChangeArrowheads="1"/>
          </p:cNvSpPr>
          <p:nvPr>
            <p:ph idx="1"/>
          </p:nvPr>
        </p:nvSpPr>
        <p:spPr>
          <a:xfrm>
            <a:off x="457200" y="838200"/>
            <a:ext cx="8229600" cy="5287963"/>
          </a:xfrm>
        </p:spPr>
        <p:txBody>
          <a:bodyPr/>
          <a:lstStyle/>
          <a:p>
            <a:pPr algn="just">
              <a:lnSpc>
                <a:spcPct val="150000"/>
              </a:lnSpc>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rPr>
              <a:t>Static variables are created with the start of execution of a program and destroyed when the program terminates.</a:t>
            </a:r>
          </a:p>
          <a:p>
            <a:pPr>
              <a:lnSpc>
                <a:spcPct val="150000"/>
              </a:lnSpc>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rPr>
              <a:t>Default values are same as instance variables. </a:t>
            </a:r>
          </a:p>
          <a:p>
            <a:pPr algn="just">
              <a:lnSpc>
                <a:spcPct val="150000"/>
              </a:lnSpc>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rPr>
              <a:t>A public static </a:t>
            </a:r>
            <a:r>
              <a:rPr lang="en-US" altLang="en-US" sz="2400" u="sng" dirty="0">
                <a:solidFill>
                  <a:srgbClr val="002060"/>
                </a:solidFill>
                <a:latin typeface="Times New Roman" panose="02020603050405020304" pitchFamily="18" charset="0"/>
                <a:cs typeface="Times New Roman" panose="02020603050405020304" pitchFamily="18" charset="0"/>
              </a:rPr>
              <a:t>final</a:t>
            </a:r>
            <a:r>
              <a:rPr lang="en-US" altLang="en-US" sz="2400" dirty="0">
                <a:solidFill>
                  <a:srgbClr val="002060"/>
                </a:solidFill>
                <a:latin typeface="Times New Roman" panose="02020603050405020304" pitchFamily="18" charset="0"/>
                <a:cs typeface="Times New Roman" panose="02020603050405020304" pitchFamily="18" charset="0"/>
              </a:rPr>
              <a:t> variable behaves as a CONSTANT in Java. </a:t>
            </a:r>
          </a:p>
          <a:p>
            <a:pPr algn="just">
              <a:lnSpc>
                <a:spcPct val="150000"/>
              </a:lnSpc>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rPr>
              <a:t>Static variables can be initialized using static block also.</a:t>
            </a:r>
          </a:p>
          <a:p>
            <a:pPr algn="just">
              <a:lnSpc>
                <a:spcPct val="150000"/>
              </a:lnSpc>
              <a:buFont typeface="Wingdings" panose="05000000000000000000" pitchFamily="2" charset="2"/>
              <a:buChar char="Ø"/>
            </a:pPr>
            <a:r>
              <a:rPr lang="en-US" altLang="en-US" sz="2400" i="1" dirty="0">
                <a:solidFill>
                  <a:schemeClr val="tx1"/>
                </a:solidFill>
                <a:latin typeface="Times New Roman" panose="02020603050405020304" pitchFamily="18" charset="0"/>
                <a:cs typeface="Times New Roman" panose="02020603050405020304" pitchFamily="18" charset="0"/>
              </a:rPr>
              <a:t>Used when we don’t want to modify the value from object to object.</a:t>
            </a:r>
            <a:endParaRPr lang="en-US" altLang="en-US" sz="2400" dirty="0">
              <a:solidFill>
                <a:srgbClr val="00206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altLang="en-US" sz="2400" dirty="0">
              <a:solidFill>
                <a:srgbClr val="00206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3.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4.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5.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6.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7.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2171</TotalTime>
  <Words>1594</Words>
  <Application>Microsoft Office PowerPoint</Application>
  <PresentationFormat>On-screen Show (4:3)</PresentationFormat>
  <Paragraphs>217</Paragraphs>
  <Slides>25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Comic Sans MS</vt:lpstr>
      <vt:lpstr>Consolas</vt:lpstr>
      <vt:lpstr>Times New Roman</vt:lpstr>
      <vt:lpstr>Verdana</vt:lpstr>
      <vt:lpstr>Wingdings</vt:lpstr>
      <vt:lpstr>Retrospect</vt:lpstr>
      <vt:lpstr>PowerPoint Presentation</vt:lpstr>
      <vt:lpstr>Outlines    </vt:lpstr>
      <vt:lpstr>Variables</vt:lpstr>
      <vt:lpstr>Local Variables</vt:lpstr>
      <vt:lpstr>Important</vt:lpstr>
      <vt:lpstr>Instance Variables</vt:lpstr>
      <vt:lpstr>Instance Variables cont…</vt:lpstr>
      <vt:lpstr>Class (Static) Variables</vt:lpstr>
      <vt:lpstr>PowerPoint Presentation</vt:lpstr>
      <vt:lpstr>Example</vt:lpstr>
      <vt:lpstr>PowerPoint Presentation</vt:lpstr>
      <vt:lpstr>PowerPoint Presentation</vt:lpstr>
      <vt:lpstr>Memory allocation in java (2 types: Stack and Heap memory)</vt:lpstr>
      <vt:lpstr>Stack Memory</vt:lpstr>
      <vt:lpstr> Heap memory</vt:lpstr>
      <vt:lpstr>Key features of Heap memory</vt:lpstr>
      <vt:lpstr>Here rollNo, Name are object specific attributes(instance variables). college is the static member(or class variable), s1 and s2 are references to the objects, printDetail() is the method, count and count2 are the local variables of their respective methods</vt:lpstr>
      <vt:lpstr>Brainstorming 1</vt:lpstr>
      <vt:lpstr>Brainstorming 2</vt:lpstr>
      <vt:lpstr>Variable Using Object</vt:lpstr>
      <vt:lpstr>Brainstorming 3</vt:lpstr>
      <vt:lpstr>Data Types</vt:lpstr>
      <vt:lpstr>PowerPoint Presentation</vt:lpstr>
      <vt:lpstr>Data types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RA-V</dc:creator>
  <cp:lastModifiedBy>Aman Singh</cp:lastModifiedBy>
  <cp:revision>135</cp:revision>
  <dcterms:created xsi:type="dcterms:W3CDTF">2006-08-16T00:00:00Z</dcterms:created>
  <dcterms:modified xsi:type="dcterms:W3CDTF">2025-06-26T10:54:20Z</dcterms:modified>
</cp:coreProperties>
</file>