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6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9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00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6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5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8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E4FE-F00E-4F9F-A907-300CB9DC02D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AA99-0595-46D1-861B-C7804A34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38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C67-3C39-ADAA-B65F-6D5D2C05D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Promoting and casting variable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6558D-AA30-B72B-7513-B8E99CCC9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30CD-16C0-CD53-6625-C27DAE44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Promotion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10BACA-ED8B-E854-26E3-D0F2C9DC3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5768" y="1618641"/>
            <a:ext cx="8929813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evaluating expressions, Java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automatically promotes smaller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larger types for compatibility.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🔹 Rules: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promoted to 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any operand is long, the result is long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any operand is float, result is float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any operand is double, result is double</a:t>
            </a:r>
          </a:p>
        </p:txBody>
      </p:sp>
    </p:spTree>
    <p:extLst>
      <p:ext uri="{BB962C8B-B14F-4D97-AF65-F5344CB8AC3E}">
        <p14:creationId xmlns:p14="http://schemas.microsoft.com/office/powerpoint/2010/main" val="2299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03A4-BCD9-3FB3-2AEB-361745D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promoted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A46D-A60F-FBED-EDD9-DE1193739079}"/>
              </a:ext>
            </a:extLst>
          </p:cNvPr>
          <p:cNvSpPr txBox="1"/>
          <p:nvPr/>
        </p:nvSpPr>
        <p:spPr>
          <a:xfrm>
            <a:off x="924444" y="1783395"/>
            <a:ext cx="9905017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 because a and b are promoted to int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3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48A-4B5D-1DC5-DE70-A02ED64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E54C-4C40-F50A-74BC-E786E844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use </a:t>
            </a:r>
            <a:r>
              <a:rPr lang="en-US" b="1" dirty="0"/>
              <a:t>casting</a:t>
            </a:r>
            <a:r>
              <a:rPr lang="en-US" dirty="0"/>
              <a:t> to convert one type to another, especially when narrowing.</a:t>
            </a:r>
          </a:p>
          <a:p>
            <a:r>
              <a:rPr lang="en-IN" dirty="0"/>
              <a:t>Widening (no cast needed)</a:t>
            </a:r>
          </a:p>
          <a:p>
            <a:r>
              <a:rPr lang="en-IN" dirty="0"/>
              <a:t>Narrowing (cast required) : </a:t>
            </a:r>
            <a:r>
              <a:rPr lang="en-US" b="1" dirty="0"/>
              <a:t>Note:</a:t>
            </a:r>
            <a:r>
              <a:rPr lang="en-US" dirty="0"/>
              <a:t> Narrowing can lead to </a:t>
            </a:r>
            <a:r>
              <a:rPr lang="en-US" b="1" dirty="0"/>
              <a:t>data loss</a:t>
            </a:r>
            <a:r>
              <a:rPr lang="en-US" dirty="0"/>
              <a:t> or </a:t>
            </a:r>
            <a:r>
              <a:rPr lang="en-US" b="1" dirty="0"/>
              <a:t>precision loss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AE257-AA46-5FA1-F436-88A971D54B3A}"/>
              </a:ext>
            </a:extLst>
          </p:cNvPr>
          <p:cNvSpPr txBox="1"/>
          <p:nvPr/>
        </p:nvSpPr>
        <p:spPr>
          <a:xfrm>
            <a:off x="1656243" y="4045258"/>
            <a:ext cx="90333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 to double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5.6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 becomes 5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7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</TotalTime>
  <Words>188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Consolas</vt:lpstr>
      <vt:lpstr>Courier New</vt:lpstr>
      <vt:lpstr>Rockwell</vt:lpstr>
      <vt:lpstr>Damask</vt:lpstr>
      <vt:lpstr>Promoting and casting variable in java</vt:lpstr>
      <vt:lpstr>Type Promotion</vt:lpstr>
      <vt:lpstr>Example promoted</vt:lpstr>
      <vt:lpstr>Type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4</cp:revision>
  <dcterms:created xsi:type="dcterms:W3CDTF">2025-06-27T08:36:40Z</dcterms:created>
  <dcterms:modified xsi:type="dcterms:W3CDTF">2025-07-03T10:55:28Z</dcterms:modified>
</cp:coreProperties>
</file>