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8" d="100"/>
          <a:sy n="58" d="100"/>
        </p:scale>
        <p:origin x="30" y="52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514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556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7091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09907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6424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0716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3063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582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428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94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7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47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50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4192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02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472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74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4969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Describing Objects and Classes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Understanding Java's Core Building Blocks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73215-CB34-F762-DC37-EB614CA19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of objects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C4CE57-0B28-C2FC-2D45-66D5DF720BF6}"/>
              </a:ext>
            </a:extLst>
          </p:cNvPr>
          <p:cNvSpPr txBox="1"/>
          <p:nvPr/>
        </p:nvSpPr>
        <p:spPr>
          <a:xfrm>
            <a:off x="359861" y="2278081"/>
            <a:ext cx="858946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(col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car"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Car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"Blue"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cars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19188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Objects: Entities with state and behavior</a:t>
            </a:r>
          </a:p>
          <a:p>
            <a:r>
              <a:t>Classes define structure</a:t>
            </a:r>
          </a:p>
          <a:p>
            <a:r>
              <a:t>Declare, Instantiate, Initialize objects</a:t>
            </a:r>
          </a:p>
          <a:p>
            <a:r>
              <a:t>Object References and Arrays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Objects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Objects: Real-world entities with state and behavior</a:t>
            </a:r>
          </a:p>
          <a:p>
            <a:r>
              <a:t>Classes: Blueprints to create objects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with Objects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  <a:p>
            <a:pPr marL="0" indent="0">
              <a:buNone/>
            </a:pPr>
            <a:r>
              <a:rPr dirty="0"/>
              <a:t>Objects are instances of classes</a:t>
            </a:r>
          </a:p>
          <a:p>
            <a:pPr marL="0" indent="0">
              <a:buNone/>
            </a:pPr>
            <a:r>
              <a:rPr dirty="0"/>
              <a:t>Example:</a:t>
            </a:r>
          </a:p>
          <a:p>
            <a:pPr marL="0" indent="0">
              <a:buNone/>
            </a:pPr>
            <a:r>
              <a:rPr dirty="0"/>
              <a:t>class Car {</a:t>
            </a:r>
          </a:p>
          <a:p>
            <a:pPr marL="0" indent="0">
              <a:buNone/>
            </a:pPr>
            <a:r>
              <a:rPr dirty="0"/>
              <a:t>    String color;</a:t>
            </a:r>
          </a:p>
          <a:p>
            <a:pPr marL="0" indent="0">
              <a:buNone/>
            </a:pPr>
            <a:r>
              <a:rPr dirty="0"/>
              <a:t>    int year;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Defining Fields and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dirty="0"/>
              <a:t>class Car {</a:t>
            </a:r>
          </a:p>
          <a:p>
            <a:pPr marL="0" indent="0">
              <a:buNone/>
            </a:pPr>
            <a:r>
              <a:rPr dirty="0"/>
              <a:t>    String color;</a:t>
            </a:r>
            <a:r>
              <a:rPr lang="en-IN" dirty="0"/>
              <a:t>	 	//Fields store object state</a:t>
            </a:r>
            <a:endParaRPr dirty="0"/>
          </a:p>
          <a:p>
            <a:pPr marL="0" indent="0">
              <a:buNone/>
            </a:pPr>
            <a:r>
              <a:rPr dirty="0"/>
              <a:t>    void drive() {</a:t>
            </a:r>
            <a:r>
              <a:rPr lang="en-IN" dirty="0"/>
              <a:t>		// Methods define </a:t>
            </a:r>
            <a:r>
              <a:rPr lang="en-IN" dirty="0" err="1"/>
              <a:t>behaviors</a:t>
            </a:r>
            <a:endParaRPr dirty="0"/>
          </a:p>
          <a:p>
            <a:pPr marL="0" indent="0">
              <a:buNone/>
            </a:pPr>
            <a:r>
              <a:rPr dirty="0"/>
              <a:t>        </a:t>
            </a:r>
            <a:r>
              <a:rPr dirty="0" err="1"/>
              <a:t>System.out.println</a:t>
            </a:r>
            <a:r>
              <a:rPr dirty="0"/>
              <a:t>("Driving the car");</a:t>
            </a:r>
          </a:p>
          <a:p>
            <a:pPr marL="0" indent="0">
              <a:buNone/>
            </a:pPr>
            <a:r>
              <a:rPr dirty="0"/>
              <a:t>    }</a:t>
            </a:r>
          </a:p>
          <a:p>
            <a:pPr marL="0" indent="0">
              <a:buNone/>
            </a:pP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Declaring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Declaration:</a:t>
            </a:r>
          </a:p>
          <a:p>
            <a:pPr marL="0" indent="0">
              <a:buNone/>
            </a:pPr>
            <a:r>
              <a:rPr dirty="0"/>
              <a:t>Car </a:t>
            </a:r>
            <a:r>
              <a:rPr dirty="0" err="1"/>
              <a:t>myCar</a:t>
            </a:r>
            <a:r>
              <a:rPr dirty="0"/>
              <a:t>;</a:t>
            </a:r>
          </a:p>
          <a:p>
            <a:r>
              <a:rPr dirty="0"/>
              <a:t>Declares a reference variable for Car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Instantiating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801097"/>
            <a:ext cx="7765322" cy="1478945"/>
          </a:xfrm>
        </p:spPr>
        <p:txBody>
          <a:bodyPr/>
          <a:lstStyle/>
          <a:p>
            <a:r>
              <a:rPr dirty="0"/>
              <a:t>Creating objects with 'new':</a:t>
            </a:r>
          </a:p>
          <a:p>
            <a:pPr marL="0" indent="0">
              <a:buNone/>
            </a:pPr>
            <a:r>
              <a:rPr dirty="0" err="1"/>
              <a:t>myCar</a:t>
            </a:r>
            <a:r>
              <a:rPr dirty="0"/>
              <a:t> = new Car();</a:t>
            </a:r>
          </a:p>
          <a:p>
            <a:r>
              <a:rPr dirty="0"/>
              <a:t>Allocates memory for the object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86A924-6B1F-4B0B-C615-F914FD1FB3CC}"/>
              </a:ext>
            </a:extLst>
          </p:cNvPr>
          <p:cNvSpPr txBox="1"/>
          <p:nvPr/>
        </p:nvSpPr>
        <p:spPr>
          <a:xfrm>
            <a:off x="1781606" y="3429000"/>
            <a:ext cx="736239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(){ </a:t>
            </a:r>
            <a:r>
              <a:rPr lang="en-IN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err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(col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 car"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);}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buNone/>
            </a:pP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Test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dirty="0">
                <a:solidFill>
                  <a:srgbClr val="4EC9B0"/>
                </a:solidFill>
                <a:latin typeface="Consolas" panose="020B0609020204030204" pitchFamily="49" charset="0"/>
              </a:rPr>
              <a:t>C</a:t>
            </a:r>
            <a:r>
              <a:rPr lang="en-IN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</a:t>
            </a:r>
            <a:r>
              <a:rPr lang="en-IN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ar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col</a:t>
            </a:r>
            <a:r>
              <a:rPr lang="en-IN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"RED"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x</a:t>
            </a:r>
            <a:r>
              <a:rPr lang="en-IN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hi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  <a:b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Initializing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Setting field values:</a:t>
            </a:r>
          </a:p>
          <a:p>
            <a:r>
              <a:t>myCar.color = "Red";</a:t>
            </a:r>
          </a:p>
          <a:p>
            <a:r>
              <a:t>Object ready after initialization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Working with Object 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Multiple references point to same object:</a:t>
            </a:r>
          </a:p>
          <a:p>
            <a:r>
              <a:rPr dirty="0"/>
              <a:t>Car car1 </a:t>
            </a:r>
            <a:r>
              <a:rPr dirty="0">
                <a:solidFill>
                  <a:srgbClr val="FF0000"/>
                </a:solidFill>
              </a:rPr>
              <a:t>= new</a:t>
            </a:r>
            <a:r>
              <a:rPr dirty="0"/>
              <a:t> Car();</a:t>
            </a:r>
          </a:p>
          <a:p>
            <a:r>
              <a:rPr dirty="0"/>
              <a:t>Car car2 </a:t>
            </a:r>
            <a:r>
              <a:rPr dirty="0">
                <a:solidFill>
                  <a:srgbClr val="FF0000"/>
                </a:solidFill>
              </a:rPr>
              <a:t>=</a:t>
            </a:r>
            <a:r>
              <a:rPr dirty="0"/>
              <a:t> car1;</a:t>
            </a:r>
          </a:p>
          <a:p>
            <a:r>
              <a:rPr dirty="0"/>
              <a:t>Changes via one affect the object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Doing More with Arrays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Arrays store multiple objects:</a:t>
            </a:r>
          </a:p>
          <a:p>
            <a:r>
              <a:rPr dirty="0"/>
              <a:t>Car[] cars = new Car[3];</a:t>
            </a:r>
            <a:r>
              <a:rPr lang="en-IN" dirty="0"/>
              <a:t>   // array </a:t>
            </a:r>
            <a:r>
              <a:rPr lang="en-IN"/>
              <a:t>of objects</a:t>
            </a:r>
            <a:endParaRPr dirty="0"/>
          </a:p>
          <a:p>
            <a:r>
              <a:rPr dirty="0"/>
              <a:t>cars[0] = new Car();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12</TotalTime>
  <Words>374</Words>
  <Application>Microsoft Office PowerPoint</Application>
  <PresentationFormat>On-screen Show (4:3)</PresentationFormat>
  <Paragraphs>81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Bookman Old Style</vt:lpstr>
      <vt:lpstr>Consolas</vt:lpstr>
      <vt:lpstr>Rockwell</vt:lpstr>
      <vt:lpstr>Damask</vt:lpstr>
      <vt:lpstr>Describing Objects and Classes</vt:lpstr>
      <vt:lpstr>Introduction to Objects and Classes</vt:lpstr>
      <vt:lpstr>Working with Objects and Classes</vt:lpstr>
      <vt:lpstr>Defining Fields and Methods</vt:lpstr>
      <vt:lpstr>Declaring Objects</vt:lpstr>
      <vt:lpstr>Instantiating Objects</vt:lpstr>
      <vt:lpstr>Initializing Objects</vt:lpstr>
      <vt:lpstr>Working with Object References</vt:lpstr>
      <vt:lpstr>Doing More with Arrays</vt:lpstr>
      <vt:lpstr>Array of objects</vt:lpstr>
      <vt:lpstr>Summary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Aman Singh</cp:lastModifiedBy>
  <cp:revision>10</cp:revision>
  <dcterms:created xsi:type="dcterms:W3CDTF">2013-01-27T09:14:16Z</dcterms:created>
  <dcterms:modified xsi:type="dcterms:W3CDTF">2025-07-03T11:18:47Z</dcterms:modified>
  <cp:category/>
</cp:coreProperties>
</file>