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2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58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579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1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0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3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69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237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1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36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78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97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FE335-2E5B-4A0D-BBD1-B9F5A02BB36C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E2D8A-B8EF-4C74-B9E5-A0B65063B8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problems/case-specific-sorting-of-strings4845/1" TargetMode="External"/><Relationship Id="rId2" Type="http://schemas.openxmlformats.org/officeDocument/2006/relationships/hyperlink" Target="https://leetcode.com/problems/max-chunks-to-make-sorte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hef.com/problems/MRGSRT" TargetMode="External"/><Relationship Id="rId7" Type="http://schemas.openxmlformats.org/officeDocument/2006/relationships/hyperlink" Target="https://practice.geeksforgeeks.org/problems/sort-a-linked-list/1" TargetMode="External"/><Relationship Id="rId2" Type="http://schemas.openxmlformats.org/officeDocument/2006/relationships/hyperlink" Target="https://practice.geeksforgeeks.org/problems/merge-sort/1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actice.geeksforgeeks.org/problems/merge-two-sorted-linked-lists/1" TargetMode="External"/><Relationship Id="rId5" Type="http://schemas.openxmlformats.org/officeDocument/2006/relationships/hyperlink" Target="https://www.hackerrank.com/challenges/quicksort1/problem" TargetMode="External"/><Relationship Id="rId4" Type="http://schemas.openxmlformats.org/officeDocument/2006/relationships/hyperlink" Target="https://practice.geeksforgeeks.org/problems/quick-sort/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problems/sorting-elements-of-an-array-by-frequency/0" TargetMode="External"/><Relationship Id="rId2" Type="http://schemas.openxmlformats.org/officeDocument/2006/relationships/hyperlink" Target="https://practice.geeksforgeeks.org/problems/wave-array/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ractice.geeksforgeeks.org/problems/counting-sort/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ractice.geeksforgeeks.org/problems/length-unsorted-subarray3022/1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ractice.geeksforgeeks.org/problems/count-pairs-with-given-sum5022/1" TargetMode="External"/><Relationship Id="rId2" Type="http://schemas.openxmlformats.org/officeDocument/2006/relationships/hyperlink" Target="https://practice.geeksforgeeks.org/problems/count-distinct-pairs-with-difference-k/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94C0-E3A4-EAA0-B2AE-C88782DC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5665"/>
          </a:xfrm>
        </p:spPr>
        <p:txBody>
          <a:bodyPr/>
          <a:lstStyle/>
          <a:p>
            <a:pPr algn="ctr"/>
            <a:r>
              <a:rPr lang="en-IN" b="1" dirty="0"/>
              <a:t>Unit 6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Efficient Sorting Algorithms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29297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59252" y="4284990"/>
            <a:ext cx="85480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u="sng" dirty="0"/>
              <a:t>www.hackerrank.com/cse330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353" y="470647"/>
            <a:ext cx="10071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Start time 4:05 pm</a:t>
            </a:r>
          </a:p>
          <a:p>
            <a:pPr algn="r"/>
            <a:r>
              <a:rPr lang="en-IN" sz="2400" dirty="0"/>
              <a:t>Duration: 1 </a:t>
            </a:r>
            <a:r>
              <a:rPr lang="en-IN" sz="2400" dirty="0" err="1"/>
              <a:t>hr</a:t>
            </a:r>
            <a:endParaRPr lang="en-IN" sz="2400" dirty="0"/>
          </a:p>
          <a:p>
            <a:pPr algn="r"/>
            <a:r>
              <a:rPr lang="en-IN" sz="2400" dirty="0"/>
              <a:t>Marks: 100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Note: Challenge consists of 3 problems </a:t>
            </a:r>
          </a:p>
          <a:p>
            <a:pPr lvl="1"/>
            <a:r>
              <a:rPr lang="en-IN" sz="2400" dirty="0"/>
              <a:t> Problem 1 : 25 marks</a:t>
            </a:r>
          </a:p>
          <a:p>
            <a:pPr lvl="1"/>
            <a:r>
              <a:rPr lang="en-IN" sz="2400" dirty="0"/>
              <a:t> Problem 2 : 25 marks</a:t>
            </a:r>
          </a:p>
          <a:p>
            <a:pPr lvl="1"/>
            <a:r>
              <a:rPr lang="en-IN" sz="2400" dirty="0"/>
              <a:t> Problem 3 : 50 marks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48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7812" y="4284990"/>
            <a:ext cx="97894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u="sng" dirty="0"/>
              <a:t>www.hackerrank.com/cse330-assessment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353" y="470647"/>
            <a:ext cx="10071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400" dirty="0"/>
              <a:t>Start time 4:05 pm</a:t>
            </a:r>
          </a:p>
          <a:p>
            <a:pPr algn="r"/>
            <a:r>
              <a:rPr lang="en-IN" sz="2400" dirty="0"/>
              <a:t>Duration: 1 </a:t>
            </a:r>
            <a:r>
              <a:rPr lang="en-IN" sz="2400" dirty="0" err="1"/>
              <a:t>hr</a:t>
            </a:r>
            <a:endParaRPr lang="en-IN" sz="2400" dirty="0"/>
          </a:p>
          <a:p>
            <a:pPr algn="r"/>
            <a:r>
              <a:rPr lang="en-IN" sz="2400" dirty="0"/>
              <a:t>Marks: 100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Note: Challenge consists of 3 problems </a:t>
            </a:r>
          </a:p>
          <a:p>
            <a:pPr lvl="1"/>
            <a:r>
              <a:rPr lang="en-IN" sz="2400" dirty="0"/>
              <a:t> Problem 1 : 25 marks</a:t>
            </a:r>
          </a:p>
          <a:p>
            <a:pPr lvl="1"/>
            <a:r>
              <a:rPr lang="en-IN" sz="2400" dirty="0"/>
              <a:t> Problem 2 : 25 marks</a:t>
            </a:r>
          </a:p>
          <a:p>
            <a:pPr lvl="1"/>
            <a:r>
              <a:rPr lang="en-IN" sz="2400" dirty="0"/>
              <a:t> Problem 3 : 50 marks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779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Maximum number of partitions that can be sorted individually to make sorted</a:t>
            </a:r>
          </a:p>
          <a:p>
            <a:r>
              <a:rPr lang="en-IN" dirty="0">
                <a:hlinkClick r:id="rId2"/>
              </a:rPr>
              <a:t>https://leetcode.com/problems/max-chunks-to-make-sorted/</a:t>
            </a:r>
            <a:endParaRPr lang="en-IN" dirty="0"/>
          </a:p>
          <a:p>
            <a:r>
              <a:rPr lang="en-IN" dirty="0">
                <a:hlinkClick r:id="rId3"/>
              </a:rPr>
              <a:t>https://practice.geeksforgeeks.org/problems/case-specific-sorting-of-strings4845/1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44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0465-EC41-2C20-04DD-B753DB1EA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5E81-F4E6-9852-6F69-7E4E437D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 to O(n </a:t>
            </a:r>
            <a:r>
              <a:rPr lang="en-IN" dirty="0" err="1"/>
              <a:t>logn</a:t>
            </a:r>
            <a:r>
              <a:rPr lang="en-IN" dirty="0"/>
              <a:t>) Sorting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Iterative &amp; Recursive Merge Sort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Quick Sort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Sorting Elements by Frequency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Finding Minimum Length Sorted Sub-array to Sort an Array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Sorting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Case-specific sorting of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Count Distinct Pairs with Difference of K</a:t>
            </a:r>
          </a:p>
        </p:txBody>
      </p:sp>
    </p:spTree>
    <p:extLst>
      <p:ext uri="{BB962C8B-B14F-4D97-AF65-F5344CB8AC3E}">
        <p14:creationId xmlns:p14="http://schemas.microsoft.com/office/powerpoint/2010/main" val="26414990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5900" y="1052463"/>
            <a:ext cx="96048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Iterative </a:t>
            </a:r>
            <a:r>
              <a:rPr lang="en-IN" sz="3200" dirty="0" err="1"/>
              <a:t>MergeSort</a:t>
            </a:r>
            <a:r>
              <a:rPr lang="en-IN" sz="3200" dirty="0"/>
              <a:t> </a:t>
            </a:r>
          </a:p>
          <a:p>
            <a:r>
              <a:rPr lang="en-IN" sz="3200" dirty="0"/>
              <a:t>Recursive </a:t>
            </a:r>
            <a:r>
              <a:rPr lang="en-IN" sz="3200" dirty="0" err="1"/>
              <a:t>MergeSort</a:t>
            </a:r>
            <a:endParaRPr lang="en-IN" sz="3200" dirty="0"/>
          </a:p>
          <a:p>
            <a:r>
              <a:rPr lang="en-IN" sz="3200" dirty="0" err="1"/>
              <a:t>QuickSort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63070" y="121024"/>
            <a:ext cx="1163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4400" dirty="0"/>
              <a:t>Introduction to O(n </a:t>
            </a:r>
            <a:r>
              <a:rPr lang="en-IN" sz="4400" dirty="0" err="1"/>
              <a:t>logn</a:t>
            </a:r>
            <a:r>
              <a:rPr lang="en-IN" sz="4400" dirty="0"/>
              <a:t>) Sorting Algorithms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8565" y="3281082"/>
            <a:ext cx="87405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https://practice.geeksforgeeks.org/problems/merge-sort/1</a:t>
            </a:r>
            <a:endParaRPr lang="en-IN" dirty="0"/>
          </a:p>
          <a:p>
            <a:r>
              <a:rPr lang="en-IN" dirty="0">
                <a:hlinkClick r:id="rId3"/>
              </a:rPr>
              <a:t>https://www.codechef.com/problems/MRGSRT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https://practice.geeksforgeeks.org/problems/quick-sort/1</a:t>
            </a:r>
            <a:endParaRPr lang="en-IN" dirty="0"/>
          </a:p>
          <a:p>
            <a:r>
              <a:rPr lang="en-IN" dirty="0">
                <a:hlinkClick r:id="rId5"/>
              </a:rPr>
              <a:t>https://www.hackerrank.com/challenges/quicksort1/problem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hlinkClick r:id="rId6"/>
              </a:rPr>
              <a:t>https://practice.geeksforgeeks.org/problems/merge-two-sorted-linked-lists/1</a:t>
            </a:r>
            <a:endParaRPr lang="en-IN" dirty="0"/>
          </a:p>
          <a:p>
            <a:r>
              <a:rPr lang="en-IN" dirty="0">
                <a:hlinkClick r:id="rId7"/>
              </a:rPr>
              <a:t>https://practice.geeksforgeeks.org/problems/sort-a-linked-list/1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0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515" y="2329698"/>
            <a:ext cx="114557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hlinkClick r:id="rId2"/>
              </a:rPr>
              <a:t>https://practice.geeksforgeeks.org/problems/wave-array/0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3"/>
              </a:rPr>
              <a:t>https://practice.geeksforgeeks.org/problems/sorting-elements-of-an-array-by-frequency/0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linkClick r:id="rId4"/>
              </a:rPr>
              <a:t>https://practice.geeksforgeeks.org/problems/counting-sort/1</a:t>
            </a:r>
            <a:r>
              <a:rPr lang="en-IN" sz="24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0824F-C7B3-70A0-757A-C7ED0A8562BA}"/>
              </a:ext>
            </a:extLst>
          </p:cNvPr>
          <p:cNvSpPr txBox="1"/>
          <p:nvPr/>
        </p:nvSpPr>
        <p:spPr>
          <a:xfrm>
            <a:off x="363070" y="121024"/>
            <a:ext cx="11636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Few more problems</a:t>
            </a:r>
          </a:p>
        </p:txBody>
      </p:sp>
    </p:spTree>
    <p:extLst>
      <p:ext uri="{BB962C8B-B14F-4D97-AF65-F5344CB8AC3E}">
        <p14:creationId xmlns:p14="http://schemas.microsoft.com/office/powerpoint/2010/main" val="2521213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007" y="339769"/>
            <a:ext cx="2383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fontAlgn="base"/>
            <a:r>
              <a:rPr lang="en-IN" sz="2800" dirty="0">
                <a:latin typeface="var(--font-sofia)"/>
              </a:rPr>
              <a:t>Counting Sort</a:t>
            </a:r>
            <a:endParaRPr lang="en-IN" sz="2800" b="0" i="0" dirty="0">
              <a:effectLst/>
              <a:latin typeface="var(--font-sofia)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5893" y="1307957"/>
            <a:ext cx="97776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urw-din"/>
              </a:rPr>
              <a:t>based on keys between a specific range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urw-di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works by counting the number of objects having distinct key values</a:t>
            </a:r>
          </a:p>
          <a:p>
            <a:endParaRPr lang="en-IN" sz="2800" dirty="0"/>
          </a:p>
          <a:p>
            <a:r>
              <a:rPr lang="en-IN" sz="2800" dirty="0"/>
              <a:t>For simplicity, consider the data in the range 0 to 9. </a:t>
            </a:r>
          </a:p>
          <a:p>
            <a:endParaRPr lang="en-IN" sz="2800" dirty="0"/>
          </a:p>
          <a:p>
            <a:r>
              <a:rPr lang="en-IN" sz="2800" dirty="0"/>
              <a:t>        Input data: 1, 4, 1, 2, 7, 5, 2</a:t>
            </a:r>
          </a:p>
          <a:p>
            <a:endParaRPr lang="en-IN" sz="2800" dirty="0"/>
          </a:p>
          <a:p>
            <a:r>
              <a:rPr lang="en-IN" sz="2800" dirty="0"/>
              <a:t>Count Array     - to store the count of each unique object</a:t>
            </a:r>
          </a:p>
          <a:p>
            <a:r>
              <a:rPr lang="en-IN" sz="2800" dirty="0"/>
              <a:t>Output Array   - to take the output</a:t>
            </a:r>
          </a:p>
        </p:txBody>
      </p:sp>
    </p:spTree>
    <p:extLst>
      <p:ext uri="{BB962C8B-B14F-4D97-AF65-F5344CB8AC3E}">
        <p14:creationId xmlns:p14="http://schemas.microsoft.com/office/powerpoint/2010/main" val="327028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08" y="339537"/>
            <a:ext cx="9268385" cy="627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340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2011" y="233710"/>
            <a:ext cx="54998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void sort(char </a:t>
            </a:r>
            <a:r>
              <a:rPr lang="en-IN" dirty="0" err="1"/>
              <a:t>arr</a:t>
            </a:r>
            <a:r>
              <a:rPr lang="en-IN" dirty="0"/>
              <a:t>[]) </a:t>
            </a:r>
          </a:p>
          <a:p>
            <a:r>
              <a:rPr lang="en-IN" dirty="0"/>
              <a:t>    { 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n = </a:t>
            </a:r>
            <a:r>
              <a:rPr lang="en-IN" dirty="0" err="1"/>
              <a:t>arr.length</a:t>
            </a:r>
            <a:r>
              <a:rPr lang="en-IN" dirty="0"/>
              <a:t>; </a:t>
            </a:r>
          </a:p>
          <a:p>
            <a:r>
              <a:rPr lang="en-IN" dirty="0"/>
              <a:t>        char output[] = new char[n]; </a:t>
            </a:r>
          </a:p>
          <a:p>
            <a:r>
              <a:rPr lang="en-IN" dirty="0"/>
              <a:t>        </a:t>
            </a:r>
            <a:r>
              <a:rPr lang="en-IN" dirty="0" err="1"/>
              <a:t>int</a:t>
            </a:r>
            <a:r>
              <a:rPr lang="en-IN" dirty="0"/>
              <a:t> count[] = new </a:t>
            </a:r>
            <a:r>
              <a:rPr lang="en-IN" dirty="0" err="1"/>
              <a:t>int</a:t>
            </a:r>
            <a:r>
              <a:rPr lang="en-IN" dirty="0"/>
              <a:t>[256]; </a:t>
            </a:r>
          </a:p>
          <a:p>
            <a:r>
              <a:rPr lang="en-IN" dirty="0"/>
              <a:t>       </a:t>
            </a:r>
          </a:p>
          <a:p>
            <a:r>
              <a:rPr lang="en-IN" dirty="0"/>
              <a:t>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256;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r>
              <a:rPr lang="en-IN" dirty="0"/>
              <a:t>            count[</a:t>
            </a:r>
            <a:r>
              <a:rPr lang="en-IN" dirty="0" err="1"/>
              <a:t>i</a:t>
            </a:r>
            <a:r>
              <a:rPr lang="en-IN" dirty="0"/>
              <a:t>] = 0;  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r>
              <a:rPr lang="en-IN" dirty="0"/>
              <a:t>            ++count[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]]; </a:t>
            </a:r>
          </a:p>
          <a:p>
            <a:endParaRPr lang="en-IN" dirty="0"/>
          </a:p>
          <a:p>
            <a:r>
              <a:rPr lang="en-IN" dirty="0"/>
              <a:t>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1; </a:t>
            </a:r>
            <a:r>
              <a:rPr lang="en-IN" dirty="0" err="1"/>
              <a:t>i</a:t>
            </a:r>
            <a:r>
              <a:rPr lang="en-IN" dirty="0"/>
              <a:t> &lt;= 255;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r>
              <a:rPr lang="en-IN" dirty="0"/>
              <a:t>            count[</a:t>
            </a:r>
            <a:r>
              <a:rPr lang="en-IN" dirty="0" err="1"/>
              <a:t>i</a:t>
            </a:r>
            <a:r>
              <a:rPr lang="en-IN" dirty="0"/>
              <a:t>] += count[</a:t>
            </a:r>
            <a:r>
              <a:rPr lang="en-IN" dirty="0" err="1"/>
              <a:t>i</a:t>
            </a:r>
            <a:r>
              <a:rPr lang="en-IN" dirty="0"/>
              <a:t> - 1];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n - 1; </a:t>
            </a:r>
            <a:r>
              <a:rPr lang="en-IN" dirty="0" err="1"/>
              <a:t>i</a:t>
            </a:r>
            <a:r>
              <a:rPr lang="en-IN" dirty="0"/>
              <a:t> &gt;= 0; </a:t>
            </a:r>
            <a:r>
              <a:rPr lang="en-IN" dirty="0" err="1"/>
              <a:t>i</a:t>
            </a:r>
            <a:r>
              <a:rPr lang="en-IN" dirty="0"/>
              <a:t>--) { </a:t>
            </a:r>
          </a:p>
          <a:p>
            <a:r>
              <a:rPr lang="en-IN" dirty="0"/>
              <a:t>            output[count[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 - 1] =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 </a:t>
            </a:r>
          </a:p>
          <a:p>
            <a:r>
              <a:rPr lang="en-IN" dirty="0"/>
              <a:t>            --count[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]]; </a:t>
            </a:r>
          </a:p>
          <a:p>
            <a:r>
              <a:rPr lang="en-IN" dirty="0"/>
              <a:t>         } </a:t>
            </a:r>
          </a:p>
          <a:p>
            <a:r>
              <a:rPr lang="en-IN" dirty="0"/>
              <a:t>  </a:t>
            </a:r>
          </a:p>
          <a:p>
            <a:r>
              <a:rPr lang="en-IN" dirty="0"/>
              <a:t>        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++</a:t>
            </a:r>
            <a:r>
              <a:rPr lang="en-IN" dirty="0" err="1"/>
              <a:t>i</a:t>
            </a:r>
            <a:r>
              <a:rPr lang="en-IN" dirty="0"/>
              <a:t>) </a:t>
            </a:r>
          </a:p>
          <a:p>
            <a:r>
              <a:rPr lang="en-IN" dirty="0"/>
              <a:t>           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 = output[</a:t>
            </a:r>
            <a:r>
              <a:rPr lang="en-IN" dirty="0" err="1"/>
              <a:t>i</a:t>
            </a:r>
            <a:r>
              <a:rPr lang="en-IN" dirty="0"/>
              <a:t>]; </a:t>
            </a:r>
          </a:p>
          <a:p>
            <a:r>
              <a:rPr lang="en-IN" dirty="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364562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034" y="214717"/>
            <a:ext cx="110445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IN" sz="2800" dirty="0">
                <a:latin typeface="var(--font-sofia)"/>
              </a:rPr>
              <a:t>Find the Minimum length Unsorted </a:t>
            </a:r>
            <a:r>
              <a:rPr lang="en-IN" sz="2800" dirty="0" err="1">
                <a:latin typeface="var(--font-sofia)"/>
              </a:rPr>
              <a:t>Subarray</a:t>
            </a:r>
            <a:r>
              <a:rPr lang="en-IN" sz="2800" dirty="0">
                <a:latin typeface="var(--font-sofia)"/>
              </a:rPr>
              <a:t>, sorting which makes the complete array sorted</a:t>
            </a:r>
          </a:p>
          <a:p>
            <a:pPr algn="just" fontAlgn="base"/>
            <a:endParaRPr lang="en-IN" sz="2800" dirty="0">
              <a:latin typeface="var(--font-sofia)"/>
            </a:endParaRPr>
          </a:p>
          <a:p>
            <a:pPr algn="just" fontAlgn="base"/>
            <a:r>
              <a:rPr lang="en-IN" sz="2400" dirty="0">
                <a:latin typeface="var(--font-sofia)"/>
                <a:hlinkClick r:id="rId2"/>
              </a:rPr>
              <a:t>https://practice.geeksforgeeks.org/problems/length-unsorted-subarray3022/1</a:t>
            </a:r>
            <a:endParaRPr lang="en-IN" sz="2400" dirty="0">
              <a:latin typeface="var(--font-sofia)"/>
            </a:endParaRPr>
          </a:p>
          <a:p>
            <a:pPr algn="just" fontAlgn="base"/>
            <a:endParaRPr lang="en-IN" sz="2400" dirty="0">
              <a:latin typeface="var(--font-sofia)"/>
            </a:endParaRPr>
          </a:p>
          <a:p>
            <a:pPr algn="just" fontAlgn="base"/>
            <a:r>
              <a:rPr lang="en-IN" sz="2400" dirty="0"/>
              <a:t>If the input array is [10, 12, 20, 30, 25, 40, 32, 31, 35, 50, 60], your program should be able to find that the </a:t>
            </a:r>
            <a:r>
              <a:rPr lang="en-IN" sz="2400" dirty="0" err="1"/>
              <a:t>subarray</a:t>
            </a:r>
            <a:r>
              <a:rPr lang="en-IN" sz="2400" dirty="0"/>
              <a:t> lies between the indexes 3 and 8.</a:t>
            </a:r>
            <a:endParaRPr lang="en-IN" sz="2400" dirty="0">
              <a:latin typeface="var(--font-sofia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339" y="3267635"/>
            <a:ext cx="10945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Find the candidate unsorted </a:t>
            </a:r>
            <a:r>
              <a:rPr lang="en-IN" b="1" dirty="0" err="1"/>
              <a:t>subarray</a:t>
            </a:r>
            <a:endParaRPr lang="en-IN" dirty="0"/>
          </a:p>
          <a:p>
            <a:r>
              <a:rPr lang="en-IN" dirty="0"/>
              <a:t>  Scan from left to right and find the first element which is greater than the next element. </a:t>
            </a:r>
            <a:r>
              <a:rPr lang="en-IN" i="1" dirty="0"/>
              <a:t>s </a:t>
            </a:r>
            <a:r>
              <a:rPr lang="en-IN" dirty="0"/>
              <a:t>is 3 (index of 30)</a:t>
            </a:r>
          </a:p>
          <a:p>
            <a:r>
              <a:rPr lang="en-IN" dirty="0"/>
              <a:t>  Scan from right to left and find the first element which is smaller than the next element  e is 7 (index of 31)</a:t>
            </a:r>
          </a:p>
          <a:p>
            <a:r>
              <a:rPr lang="en-IN" b="1" dirty="0"/>
              <a:t>Check whether sorting the candidate unsorted </a:t>
            </a:r>
            <a:r>
              <a:rPr lang="en-IN" b="1" dirty="0" err="1"/>
              <a:t>subarray</a:t>
            </a:r>
            <a:r>
              <a:rPr lang="en-IN" b="1" dirty="0"/>
              <a:t> makes the complete array sorted or not. If not, then include more elements in the </a:t>
            </a:r>
            <a:r>
              <a:rPr lang="en-IN" b="1" dirty="0" err="1"/>
              <a:t>subarray</a:t>
            </a:r>
            <a:r>
              <a:rPr lang="en-IN" b="1" dirty="0"/>
              <a:t>.</a:t>
            </a:r>
          </a:p>
          <a:p>
            <a:r>
              <a:rPr lang="en-IN" b="1" dirty="0"/>
              <a:t>  </a:t>
            </a:r>
            <a:r>
              <a:rPr lang="en-IN" dirty="0"/>
              <a:t>Find the minimum and maximum values in </a:t>
            </a:r>
            <a:r>
              <a:rPr lang="en-IN" i="1" dirty="0" err="1"/>
              <a:t>arr</a:t>
            </a:r>
            <a:r>
              <a:rPr lang="en-IN" i="1" dirty="0"/>
              <a:t>[</a:t>
            </a:r>
            <a:r>
              <a:rPr lang="en-IN" i="1" dirty="0" err="1"/>
              <a:t>s..e</a:t>
            </a:r>
            <a:r>
              <a:rPr lang="en-IN" i="1" dirty="0"/>
              <a:t>]. </a:t>
            </a:r>
            <a:r>
              <a:rPr lang="en-IN" dirty="0"/>
              <a:t>25 and 40</a:t>
            </a:r>
          </a:p>
          <a:p>
            <a:r>
              <a:rPr lang="en-IN" dirty="0"/>
              <a:t>  Find the first element (if there is any) in </a:t>
            </a:r>
            <a:r>
              <a:rPr lang="en-IN" i="1" dirty="0" err="1"/>
              <a:t>arr</a:t>
            </a:r>
            <a:r>
              <a:rPr lang="en-IN" i="1" dirty="0"/>
              <a:t>[0..s-1]</a:t>
            </a:r>
            <a:r>
              <a:rPr lang="en-IN" dirty="0"/>
              <a:t> which is greater than </a:t>
            </a:r>
            <a:r>
              <a:rPr lang="en-IN" i="1" dirty="0"/>
              <a:t>min</a:t>
            </a:r>
            <a:r>
              <a:rPr lang="en-IN" dirty="0"/>
              <a:t>, change </a:t>
            </a:r>
            <a:r>
              <a:rPr lang="en-IN" i="1" dirty="0"/>
              <a:t>s </a:t>
            </a:r>
            <a:r>
              <a:rPr lang="en-IN" dirty="0"/>
              <a:t>to index of this element</a:t>
            </a:r>
          </a:p>
          <a:p>
            <a:r>
              <a:rPr lang="en-IN" dirty="0"/>
              <a:t>  Find the last element (if there is any) in </a:t>
            </a:r>
            <a:r>
              <a:rPr lang="en-IN" i="1" dirty="0" err="1"/>
              <a:t>arr</a:t>
            </a:r>
            <a:r>
              <a:rPr lang="en-IN" i="1" dirty="0"/>
              <a:t>[e+1..n-1] </a:t>
            </a:r>
            <a:r>
              <a:rPr lang="en-IN" dirty="0"/>
              <a:t>which is smaller than max, change </a:t>
            </a:r>
            <a:r>
              <a:rPr lang="en-IN" i="1" dirty="0"/>
              <a:t>e </a:t>
            </a:r>
            <a:r>
              <a:rPr lang="en-IN" dirty="0"/>
              <a:t>to index of this element.</a:t>
            </a:r>
          </a:p>
        </p:txBody>
      </p:sp>
    </p:spTree>
    <p:extLst>
      <p:ext uri="{BB962C8B-B14F-4D97-AF65-F5344CB8AC3E}">
        <p14:creationId xmlns:p14="http://schemas.microsoft.com/office/powerpoint/2010/main" val="162086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54742" y="2715870"/>
            <a:ext cx="103945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https://practice.geeksforgeeks.org/problems/count-distinct-pairs-with-difference-k/0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https://practice.geeksforgeeks.org/problems/count-pairs-with-given-sum5022/1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84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</TotalTime>
  <Words>816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urw-din</vt:lpstr>
      <vt:lpstr>var(--font-sofia)</vt:lpstr>
      <vt:lpstr>Office Theme</vt:lpstr>
      <vt:lpstr>Unit 6   Efficient Sorting Algorithms &amp;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Harjeet Kaur</dc:creator>
  <cp:lastModifiedBy>Aman Singh</cp:lastModifiedBy>
  <cp:revision>33</cp:revision>
  <dcterms:created xsi:type="dcterms:W3CDTF">2020-10-26T10:10:05Z</dcterms:created>
  <dcterms:modified xsi:type="dcterms:W3CDTF">2024-10-24T06:07:36Z</dcterms:modified>
</cp:coreProperties>
</file>