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26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B7656-AC64-4227-9213-D60AF4523E95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50583-58C1-4E6C-810E-16575AC0FC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83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550583-58C1-4E6C-810E-16575AC0FC5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128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1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3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91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25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8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3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70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49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2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339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60A9D-3C42-4273-A22D-9872C3F5FA06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DAC36-0F5F-4660-902B-BD16E54F01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96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 1 B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877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1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21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25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588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Tableau’s user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192688" cy="4578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50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29" y="1052736"/>
            <a:ext cx="8923167" cy="5449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142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4624"/>
            <a:ext cx="7198939" cy="6678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341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31850"/>
            <a:ext cx="7470973" cy="5648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9009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3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74" y="116632"/>
            <a:ext cx="8225681" cy="1670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2276793" cy="3877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60847"/>
            <a:ext cx="5945187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203848" y="5692606"/>
            <a:ext cx="53285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Right Click: Order &gt;&gt;click add</a:t>
            </a:r>
          </a:p>
          <a:p>
            <a:r>
              <a:rPr lang="en-IN" dirty="0" smtClean="0"/>
              <a:t>Dreg Return to the canvas [inner join form by default]</a:t>
            </a:r>
          </a:p>
          <a:p>
            <a:r>
              <a:rPr lang="en-IN" dirty="0" smtClean="0"/>
              <a:t>Click on the Venn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4180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" y="3284984"/>
            <a:ext cx="8229600" cy="2692896"/>
          </a:xfrm>
        </p:spPr>
        <p:txBody>
          <a:bodyPr/>
          <a:lstStyle/>
          <a:p>
            <a:r>
              <a:rPr lang="en-US" dirty="0"/>
              <a:t>joins can only match fields with unique values, </a:t>
            </a:r>
            <a:r>
              <a:rPr lang="en-US" dirty="0" smtClean="0"/>
              <a:t>but relationships </a:t>
            </a:r>
            <a:r>
              <a:rPr lang="en-US" dirty="0"/>
              <a:t>can combine fields with non-unique values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50668"/>
            <a:ext cx="7560840" cy="1924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172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712968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285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48</Words>
  <Application>Microsoft Office PowerPoint</Application>
  <PresentationFormat>On-screen Show (4:3)</PresentationFormat>
  <Paragraphs>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UNIT  1 B</vt:lpstr>
      <vt:lpstr>Tableau’s user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Aman</cp:lastModifiedBy>
  <cp:revision>6</cp:revision>
  <dcterms:created xsi:type="dcterms:W3CDTF">2023-12-29T09:40:06Z</dcterms:created>
  <dcterms:modified xsi:type="dcterms:W3CDTF">2024-04-03T04:18:16Z</dcterms:modified>
</cp:coreProperties>
</file>