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6"/>
  </p:notesMasterIdLst>
  <p:handoutMasterIdLst>
    <p:handoutMasterId r:id="rId27"/>
  </p:handoutMasterIdLst>
  <p:sldIdLst>
    <p:sldId id="256" r:id="rId2"/>
    <p:sldId id="273" r:id="rId3"/>
    <p:sldId id="274" r:id="rId4"/>
    <p:sldId id="275" r:id="rId5"/>
    <p:sldId id="276" r:id="rId6"/>
    <p:sldId id="277" r:id="rId7"/>
    <p:sldId id="278" r:id="rId8"/>
    <p:sldId id="257" r:id="rId9"/>
    <p:sldId id="258" r:id="rId10"/>
    <p:sldId id="259" r:id="rId11"/>
    <p:sldId id="260" r:id="rId12"/>
    <p:sldId id="263" r:id="rId13"/>
    <p:sldId id="264" r:id="rId14"/>
    <p:sldId id="265" r:id="rId15"/>
    <p:sldId id="266" r:id="rId16"/>
    <p:sldId id="267" r:id="rId17"/>
    <p:sldId id="268" r:id="rId18"/>
    <p:sldId id="269" r:id="rId19"/>
    <p:sldId id="270" r:id="rId20"/>
    <p:sldId id="271" r:id="rId21"/>
    <p:sldId id="279" r:id="rId22"/>
    <p:sldId id="280" r:id="rId23"/>
    <p:sldId id="281" r:id="rId24"/>
    <p:sldId id="272" r:id="rId25"/>
  </p:sldIdLst>
  <p:sldSz cx="9144000" cy="6858000" type="screen4x3"/>
  <p:notesSz cx="9144000" cy="6858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gvBHN+sbVXOSbEoZG8G4I1+dcX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DCCCBA7-A35A-448D-803D-7FD28FF944FA}">
  <a:tblStyle styleId="{9DCCCBA7-A35A-448D-803D-7FD28FF944FA}" styleName="Table_0">
    <a:wholeTbl>
      <a:tcTxStyle b="off" i="off">
        <a:font>
          <a:latin typeface="Arial"/>
          <a:ea typeface="Arial"/>
          <a:cs typeface="Arial"/>
        </a:font>
        <a:srgbClr val="000000"/>
      </a:tcTxStyle>
      <a:tcStyle>
        <a:tcBdr/>
      </a:tcStyle>
    </a:wholeTbl>
    <a:band1H>
      <a:tcTxStyle b="off" i="off"/>
      <a:tcStyle>
        <a:tcBdr/>
      </a:tcStyle>
    </a:band1H>
    <a:band2H>
      <a:tcTxStyle b="off" i="off"/>
      <a:tcStyle>
        <a:tcBdr/>
      </a:tcStyle>
    </a:band2H>
    <a:band1V>
      <a:tcTxStyle b="off" i="off"/>
      <a:tcStyle>
        <a:tcBdr/>
      </a:tcStyle>
    </a:band1V>
    <a:band2V>
      <a:tcTxStyle b="off" i="off"/>
      <a:tcStyle>
        <a:tcBdr/>
      </a:tcStyle>
    </a:band2V>
    <a:lastCol>
      <a:tcTxStyle b="off" i="off"/>
      <a:tcStyle>
        <a:tcBdr/>
      </a:tcStyle>
    </a:lastCol>
    <a:firstCol>
      <a:tcTxStyle b="off" i="off"/>
      <a:tcStyle>
        <a:tcBdr/>
      </a:tcStyle>
    </a:firstCol>
    <a:lastRow>
      <a:tcTxStyle b="off" i="off"/>
      <a:tcStyle>
        <a:tcBdr/>
      </a:tcStyle>
    </a:lastRow>
    <a:seCell>
      <a:tcTxStyle b="off" i="off"/>
      <a:tcStyle>
        <a:tcBdr/>
      </a:tcStyle>
    </a:seCell>
    <a:swCell>
      <a:tcTxStyle b="off" i="off"/>
      <a:tcStyle>
        <a:tcBdr/>
      </a:tcStyle>
    </a:swCell>
    <a:firstRow>
      <a:tcTxStyle b="off" i="off"/>
      <a:tcStyle>
        <a:tcBdr/>
      </a:tcStyle>
    </a:firstRow>
    <a:neCell>
      <a:tcTxStyle b="off" i="off"/>
      <a:tcStyle>
        <a:tcBdr/>
      </a:tcStyle>
    </a:neCell>
    <a:nwCell>
      <a:tcTxStyle b="off" i="off"/>
      <a:tcStyle>
        <a:tcBdr/>
      </a:tcStyle>
    </a:nwCel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197" y="39"/>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6426FD0-F0A1-AB65-D7E8-B670B36E815A}"/>
              </a:ext>
            </a:extLst>
          </p:cNvPr>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BC4A0AF6-ACD4-9593-EDEA-EE5B1AEDB5B9}"/>
              </a:ext>
            </a:extLst>
          </p:cNvPr>
          <p:cNvSpPr>
            <a:spLocks noGrp="1"/>
          </p:cNvSpPr>
          <p:nvPr>
            <p:ph type="dt" sz="quarter" idx="1"/>
          </p:nvPr>
        </p:nvSpPr>
        <p:spPr>
          <a:xfrm>
            <a:off x="5180013" y="0"/>
            <a:ext cx="3962400" cy="344488"/>
          </a:xfrm>
          <a:prstGeom prst="rect">
            <a:avLst/>
          </a:prstGeom>
        </p:spPr>
        <p:txBody>
          <a:bodyPr vert="horz" lIns="91440" tIns="45720" rIns="91440" bIns="45720" rtlCol="0"/>
          <a:lstStyle>
            <a:lvl1pPr algn="r">
              <a:defRPr sz="1200"/>
            </a:lvl1pPr>
          </a:lstStyle>
          <a:p>
            <a:endParaRPr lang="en-IN"/>
          </a:p>
        </p:txBody>
      </p:sp>
      <p:sp>
        <p:nvSpPr>
          <p:cNvPr id="4" name="Footer Placeholder 3">
            <a:extLst>
              <a:ext uri="{FF2B5EF4-FFF2-40B4-BE49-F238E27FC236}">
                <a16:creationId xmlns:a16="http://schemas.microsoft.com/office/drawing/2014/main" id="{B5C41477-519B-DA0C-D031-D9B97DCEE755}"/>
              </a:ext>
            </a:extLst>
          </p:cNvPr>
          <p:cNvSpPr>
            <a:spLocks noGrp="1"/>
          </p:cNvSpPr>
          <p:nvPr>
            <p:ph type="ftr" sz="quarter" idx="2"/>
          </p:nvPr>
        </p:nvSpPr>
        <p:spPr>
          <a:xfrm>
            <a:off x="0" y="6513513"/>
            <a:ext cx="3962400" cy="3444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681AB70F-876A-BC8F-EDD4-8DBAC946F2EF}"/>
              </a:ext>
            </a:extLst>
          </p:cNvPr>
          <p:cNvSpPr>
            <a:spLocks noGrp="1"/>
          </p:cNvSpPr>
          <p:nvPr>
            <p:ph type="sldNum" sz="quarter" idx="3"/>
          </p:nvPr>
        </p:nvSpPr>
        <p:spPr>
          <a:xfrm>
            <a:off x="5180013" y="6513513"/>
            <a:ext cx="3962400" cy="344487"/>
          </a:xfrm>
          <a:prstGeom prst="rect">
            <a:avLst/>
          </a:prstGeom>
        </p:spPr>
        <p:txBody>
          <a:bodyPr vert="horz" lIns="91440" tIns="45720" rIns="91440" bIns="45720" rtlCol="0" anchor="b"/>
          <a:lstStyle>
            <a:lvl1pPr algn="r">
              <a:defRPr sz="1200"/>
            </a:lvl1pPr>
          </a:lstStyle>
          <a:p>
            <a:fld id="{BA43D9F5-7C9D-4EE0-8C16-C17197EFF037}" type="slidenum">
              <a:rPr lang="en-IN" smtClean="0"/>
              <a:t>‹#›</a:t>
            </a:fld>
            <a:endParaRPr lang="en-IN"/>
          </a:p>
        </p:txBody>
      </p:sp>
    </p:spTree>
    <p:extLst>
      <p:ext uri="{BB962C8B-B14F-4D97-AF65-F5344CB8AC3E}">
        <p14:creationId xmlns:p14="http://schemas.microsoft.com/office/powerpoint/2010/main" val="749373534"/>
      </p:ext>
    </p:extLst>
  </p:cSld>
  <p:clrMap bg1="lt1" tx1="dk1" bg2="lt2" tx2="dk2" accent1="accent1" accent2="accent2" accent3="accent3" accent4="accent4" accent5="accent5" accent6="accent6" hlink="hlink" folHlink="folHlink"/>
  <p:hf sldNum="0"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962400" cy="3429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5179483" y="0"/>
            <a:ext cx="3962400" cy="342900"/>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rm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6513909"/>
            <a:ext cx="3962400" cy="3429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5179483" y="6513909"/>
            <a:ext cx="3962400" cy="3429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t>‹#›</a:t>
            </a:fld>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2676493677"/>
      </p:ext>
    </p:extLst>
  </p:cSld>
  <p:clrMap bg1="lt1" tx1="dk1" bg2="dk2" tx2="lt2" accent1="accent1" accent2="accent2" accent3="accent3" accent4="accent4" accent5="accent5" accent6="accent6" hlink="hlink" folHlink="folHlink"/>
  <p:hf sldNum="0" hdr="0" ftr="0"/>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
        <p:cNvGrpSpPr/>
        <p:nvPr/>
      </p:nvGrpSpPr>
      <p:grpSpPr>
        <a:xfrm>
          <a:off x="0" y="0"/>
          <a:ext cx="0" cy="0"/>
          <a:chOff x="0" y="0"/>
          <a:chExt cx="0" cy="0"/>
        </a:xfrm>
      </p:grpSpPr>
      <p:sp>
        <p:nvSpPr>
          <p:cNvPr id="66" name="Google Shape;66;p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67" name="Google Shape;67;p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FC00ABDC-DC53-FE32-994F-8B7AD6B18040}"/>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5344408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3" name="Google Shape;143;p1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A32960F4-DA5D-926E-36DE-1D6166019B87}"/>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9551136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1: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DB20A3AA-A60F-8DE3-5043-7902D7940A8B}"/>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133320422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55" name="Google Shape;155;p1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32EA1BDB-CEB2-C774-1551-0A79CA8B7C8A}"/>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205432829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
        <p:cNvGrpSpPr/>
        <p:nvPr/>
      </p:nvGrpSpPr>
      <p:grpSpPr>
        <a:xfrm>
          <a:off x="0" y="0"/>
          <a:ext cx="0" cy="0"/>
          <a:chOff x="0" y="0"/>
          <a:chExt cx="0" cy="0"/>
        </a:xfrm>
      </p:grpSpPr>
      <p:sp>
        <p:nvSpPr>
          <p:cNvPr id="161" name="Google Shape;161;p1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2" name="Google Shape;162;p1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B477B717-9455-1445-2269-4C76E6C4ED85}"/>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302196034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7"/>
        <p:cNvGrpSpPr/>
        <p:nvPr/>
      </p:nvGrpSpPr>
      <p:grpSpPr>
        <a:xfrm>
          <a:off x="0" y="0"/>
          <a:ext cx="0" cy="0"/>
          <a:chOff x="0" y="0"/>
          <a:chExt cx="0" cy="0"/>
        </a:xfrm>
      </p:grpSpPr>
      <p:sp>
        <p:nvSpPr>
          <p:cNvPr id="168" name="Google Shape;168;p1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9" name="Google Shape;169;p1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FD5DCD14-501E-0AB1-C931-9938EEF32D2F}"/>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27140634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1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75" name="Google Shape;175;p1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B66DE64B-C6A2-192E-7CDC-98CBCA99111A}"/>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1312004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25c1bf714fb_0_0: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73" name="Google Shape;73;g25c1bf714fb_0_0: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 name="Date Placeholder 1">
            <a:extLst>
              <a:ext uri="{FF2B5EF4-FFF2-40B4-BE49-F238E27FC236}">
                <a16:creationId xmlns:a16="http://schemas.microsoft.com/office/drawing/2014/main" id="{B4D62D98-7B57-0773-2D82-8A38413FDF1D}"/>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38587929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5c1bf714fb_0_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80" name="Google Shape;80;g25c1bf714fb_0_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 name="Date Placeholder 1">
            <a:extLst>
              <a:ext uri="{FF2B5EF4-FFF2-40B4-BE49-F238E27FC236}">
                <a16:creationId xmlns:a16="http://schemas.microsoft.com/office/drawing/2014/main" id="{9EEB4C32-EF23-882A-B5E5-1F7E93E8145D}"/>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26974770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p2: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87" name="Google Shape;87;p2: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7D4302AE-6CBD-61FF-3BD1-C6812ED16074}"/>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33397119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5" name="Google Shape;95;p3: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EAA49302-D1A6-13DC-FEA5-7506E2659E71}"/>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24067861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p4: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6" name="Google Shape;116;p4: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8B79D713-690C-F277-1BC7-BFA6D809A5E8}"/>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20073428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5: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5: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06F59B99-9DA9-B7A2-04BB-037C00AE76CB}"/>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33734719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6: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1" name="Google Shape;131;p6: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7A32B5D8-AE59-DBA0-62C5-8DE3FC797698}"/>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35721385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8:notes"/>
          <p:cNvSpPr txBox="1">
            <a:spLocks noGrp="1"/>
          </p:cNvSpPr>
          <p:nvPr>
            <p:ph type="body" idx="1"/>
          </p:nvPr>
        </p:nvSpPr>
        <p:spPr>
          <a:xfrm>
            <a:off x="914400" y="3257550"/>
            <a:ext cx="7315200" cy="30861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7" name="Google Shape;137;p8:notes"/>
          <p:cNvSpPr>
            <a:spLocks noGrp="1" noRot="1" noChangeAspect="1"/>
          </p:cNvSpPr>
          <p:nvPr>
            <p:ph type="sldImg" idx="2"/>
          </p:nvPr>
        </p:nvSpPr>
        <p:spPr>
          <a:xfrm>
            <a:off x="2857500" y="514350"/>
            <a:ext cx="3429000" cy="257175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miter lim="800000"/>
            <a:headEnd type="none" w="sm" len="sm"/>
            <a:tailEnd type="none" w="sm" len="sm"/>
          </a:ln>
        </p:spPr>
      </p:sp>
      <p:sp>
        <p:nvSpPr>
          <p:cNvPr id="2" name="Date Placeholder 1">
            <a:extLst>
              <a:ext uri="{FF2B5EF4-FFF2-40B4-BE49-F238E27FC236}">
                <a16:creationId xmlns:a16="http://schemas.microsoft.com/office/drawing/2014/main" id="{246FABBE-C7CC-478F-9EA8-87D78AC79FA2}"/>
              </a:ext>
            </a:extLst>
          </p:cNvPr>
          <p:cNvSpPr>
            <a:spLocks noGrp="1"/>
          </p:cNvSpPr>
          <p:nvPr>
            <p:ph type="dt" idx="10"/>
          </p:nvPr>
        </p:nvSpPr>
        <p:spPr/>
        <p:txBody>
          <a:bodyPr/>
          <a:lstStyle/>
          <a:p>
            <a:endParaRPr lang="en-IN"/>
          </a:p>
        </p:txBody>
      </p:sp>
    </p:spTree>
    <p:extLst>
      <p:ext uri="{BB962C8B-B14F-4D97-AF65-F5344CB8AC3E}">
        <p14:creationId xmlns:p14="http://schemas.microsoft.com/office/powerpoint/2010/main" val="298968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18"/>
          <p:cNvSpPr txBox="1">
            <a:spLocks noGrp="1"/>
          </p:cNvSpPr>
          <p:nvPr>
            <p:ph type="ctrTitle"/>
          </p:nvPr>
        </p:nvSpPr>
        <p:spPr>
          <a:xfrm>
            <a:off x="685440" y="2129984"/>
            <a:ext cx="7773120" cy="1470394"/>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17" name="Google Shape;17;p18"/>
          <p:cNvSpPr txBox="1">
            <a:spLocks noGrp="1"/>
          </p:cNvSpPr>
          <p:nvPr>
            <p:ph type="subTitle" idx="1"/>
          </p:nvPr>
        </p:nvSpPr>
        <p:spPr>
          <a:xfrm>
            <a:off x="1372321" y="3885528"/>
            <a:ext cx="6400800" cy="1752664"/>
          </a:xfrm>
          <a:prstGeom prst="rect">
            <a:avLst/>
          </a:prstGeom>
          <a:noFill/>
          <a:ln>
            <a:noFill/>
          </a:ln>
        </p:spPr>
        <p:txBody>
          <a:bodyPr spcFirstLastPara="1" wrap="square" lIns="0" tIns="157400" rIns="0" bIns="0" anchor="t" anchorCtr="0">
            <a:noAutofit/>
          </a:bodyPr>
          <a:lstStyle>
            <a:lvl1pPr lvl="0" algn="ctr">
              <a:lnSpc>
                <a:spcPct val="97000"/>
              </a:lnSpc>
              <a:spcBef>
                <a:spcPts val="0"/>
              </a:spcBef>
              <a:spcAft>
                <a:spcPts val="0"/>
              </a:spcAft>
              <a:buSzPts val="2900"/>
              <a:buNone/>
              <a:defRPr/>
            </a:lvl1pPr>
            <a:lvl2pPr lvl="1" algn="ctr">
              <a:lnSpc>
                <a:spcPct val="97000"/>
              </a:lnSpc>
              <a:spcBef>
                <a:spcPts val="1288"/>
              </a:spcBef>
              <a:spcAft>
                <a:spcPts val="0"/>
              </a:spcAft>
              <a:buSzPts val="2500"/>
              <a:buNone/>
              <a:defRPr/>
            </a:lvl2pPr>
            <a:lvl3pPr lvl="2" algn="ctr">
              <a:lnSpc>
                <a:spcPct val="97000"/>
              </a:lnSpc>
              <a:spcBef>
                <a:spcPts val="1038"/>
              </a:spcBef>
              <a:spcAft>
                <a:spcPts val="0"/>
              </a:spcAft>
              <a:buSzPts val="2200"/>
              <a:buNone/>
              <a:defRPr/>
            </a:lvl3pPr>
            <a:lvl4pPr lvl="3" algn="ctr">
              <a:lnSpc>
                <a:spcPct val="97000"/>
              </a:lnSpc>
              <a:spcBef>
                <a:spcPts val="775"/>
              </a:spcBef>
              <a:spcAft>
                <a:spcPts val="0"/>
              </a:spcAft>
              <a:buSzPts val="2000"/>
              <a:buNone/>
              <a:defRPr/>
            </a:lvl4pPr>
            <a:lvl5pPr lvl="4" algn="ctr">
              <a:lnSpc>
                <a:spcPct val="97000"/>
              </a:lnSpc>
              <a:spcBef>
                <a:spcPts val="525"/>
              </a:spcBef>
              <a:spcAft>
                <a:spcPts val="0"/>
              </a:spcAft>
              <a:buSzPts val="2000"/>
              <a:buNone/>
              <a:defRPr/>
            </a:lvl5pPr>
            <a:lvl6pPr lvl="5" algn="ctr">
              <a:lnSpc>
                <a:spcPct val="97000"/>
              </a:lnSpc>
              <a:spcBef>
                <a:spcPts val="263"/>
              </a:spcBef>
              <a:spcAft>
                <a:spcPts val="0"/>
              </a:spcAft>
              <a:buSzPts val="1800"/>
              <a:buNone/>
              <a:defRPr/>
            </a:lvl6pPr>
            <a:lvl7pPr lvl="6" algn="ctr">
              <a:lnSpc>
                <a:spcPct val="97000"/>
              </a:lnSpc>
              <a:spcBef>
                <a:spcPts val="261"/>
              </a:spcBef>
              <a:spcAft>
                <a:spcPts val="0"/>
              </a:spcAft>
              <a:buSzPts val="1800"/>
              <a:buNone/>
              <a:defRPr/>
            </a:lvl7pPr>
            <a:lvl8pPr lvl="7" algn="ctr">
              <a:lnSpc>
                <a:spcPct val="97000"/>
              </a:lnSpc>
              <a:spcBef>
                <a:spcPts val="261"/>
              </a:spcBef>
              <a:spcAft>
                <a:spcPts val="0"/>
              </a:spcAft>
              <a:buSzPts val="1800"/>
              <a:buNone/>
              <a:defRPr/>
            </a:lvl8pPr>
            <a:lvl9pPr lvl="8" algn="ctr">
              <a:lnSpc>
                <a:spcPct val="97000"/>
              </a:lnSpc>
              <a:spcBef>
                <a:spcPts val="261"/>
              </a:spcBef>
              <a:spcAft>
                <a:spcPts val="261"/>
              </a:spcAft>
              <a:buSzPts val="1800"/>
              <a:buNone/>
              <a:defRPr/>
            </a:lvl9pPr>
          </a:lstStyle>
          <a:p>
            <a:endParaRPr/>
          </a:p>
        </p:txBody>
      </p:sp>
      <p:sp>
        <p:nvSpPr>
          <p:cNvPr id="18" name="Google Shape;18;p18"/>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9"/>
        <p:cNvGrpSpPr/>
        <p:nvPr/>
      </p:nvGrpSpPr>
      <p:grpSpPr>
        <a:xfrm>
          <a:off x="0" y="0"/>
          <a:ext cx="0" cy="0"/>
          <a:chOff x="0" y="0"/>
          <a:chExt cx="0" cy="0"/>
        </a:xfrm>
      </p:grpSpPr>
      <p:sp>
        <p:nvSpPr>
          <p:cNvPr id="50" name="Google Shape;50;p27"/>
          <p:cNvSpPr txBox="1">
            <a:spLocks noGrp="1"/>
          </p:cNvSpPr>
          <p:nvPr>
            <p:ph type="title"/>
          </p:nvPr>
        </p:nvSpPr>
        <p:spPr>
          <a:xfrm>
            <a:off x="457921" y="275070"/>
            <a:ext cx="8229600" cy="1142039"/>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1" name="Google Shape;51;p27"/>
          <p:cNvSpPr txBox="1">
            <a:spLocks noGrp="1"/>
          </p:cNvSpPr>
          <p:nvPr>
            <p:ph type="body" idx="1"/>
          </p:nvPr>
        </p:nvSpPr>
        <p:spPr>
          <a:xfrm>
            <a:off x="457920" y="1535201"/>
            <a:ext cx="403920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52" name="Google Shape;52;p27"/>
          <p:cNvSpPr txBox="1">
            <a:spLocks noGrp="1"/>
          </p:cNvSpPr>
          <p:nvPr>
            <p:ph type="body" idx="2"/>
          </p:nvPr>
        </p:nvSpPr>
        <p:spPr>
          <a:xfrm>
            <a:off x="457920" y="2174628"/>
            <a:ext cx="403920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53" name="Google Shape;53;p27"/>
          <p:cNvSpPr txBox="1">
            <a:spLocks noGrp="1"/>
          </p:cNvSpPr>
          <p:nvPr>
            <p:ph type="body" idx="3"/>
          </p:nvPr>
        </p:nvSpPr>
        <p:spPr>
          <a:xfrm>
            <a:off x="4645441" y="1535201"/>
            <a:ext cx="4042080" cy="639427"/>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2200"/>
              <a:buNone/>
              <a:defRPr sz="2200" b="1"/>
            </a:lvl1pPr>
            <a:lvl2pPr marL="914400" lvl="1" indent="-228600" algn="l">
              <a:lnSpc>
                <a:spcPct val="97000"/>
              </a:lnSpc>
              <a:spcBef>
                <a:spcPts val="1288"/>
              </a:spcBef>
              <a:spcAft>
                <a:spcPts val="0"/>
              </a:spcAft>
              <a:buSzPts val="1800"/>
              <a:buNone/>
              <a:defRPr sz="1800" b="1"/>
            </a:lvl2pPr>
            <a:lvl3pPr marL="1371600" lvl="2" indent="-228600" algn="l">
              <a:lnSpc>
                <a:spcPct val="97000"/>
              </a:lnSpc>
              <a:spcBef>
                <a:spcPts val="1038"/>
              </a:spcBef>
              <a:spcAft>
                <a:spcPts val="0"/>
              </a:spcAft>
              <a:buSzPts val="1600"/>
              <a:buNone/>
              <a:defRPr sz="1600" b="1"/>
            </a:lvl3pPr>
            <a:lvl4pPr marL="1828800" lvl="3" indent="-228600" algn="l">
              <a:lnSpc>
                <a:spcPct val="97000"/>
              </a:lnSpc>
              <a:spcBef>
                <a:spcPts val="775"/>
              </a:spcBef>
              <a:spcAft>
                <a:spcPts val="0"/>
              </a:spcAft>
              <a:buSzPts val="1500"/>
              <a:buNone/>
              <a:defRPr sz="1500" b="1"/>
            </a:lvl4pPr>
            <a:lvl5pPr marL="2286000" lvl="4" indent="-228600" algn="l">
              <a:lnSpc>
                <a:spcPct val="97000"/>
              </a:lnSpc>
              <a:spcBef>
                <a:spcPts val="525"/>
              </a:spcBef>
              <a:spcAft>
                <a:spcPts val="0"/>
              </a:spcAft>
              <a:buSzPts val="1500"/>
              <a:buNone/>
              <a:defRPr sz="1500" b="1"/>
            </a:lvl5pPr>
            <a:lvl6pPr marL="2743200" lvl="5" indent="-228600" algn="l">
              <a:lnSpc>
                <a:spcPct val="97000"/>
              </a:lnSpc>
              <a:spcBef>
                <a:spcPts val="263"/>
              </a:spcBef>
              <a:spcAft>
                <a:spcPts val="0"/>
              </a:spcAft>
              <a:buSzPts val="1500"/>
              <a:buNone/>
              <a:defRPr sz="1500" b="1"/>
            </a:lvl6pPr>
            <a:lvl7pPr marL="3200400" lvl="6" indent="-228600" algn="l">
              <a:lnSpc>
                <a:spcPct val="97000"/>
              </a:lnSpc>
              <a:spcBef>
                <a:spcPts val="261"/>
              </a:spcBef>
              <a:spcAft>
                <a:spcPts val="0"/>
              </a:spcAft>
              <a:buSzPts val="1500"/>
              <a:buNone/>
              <a:defRPr sz="1500" b="1"/>
            </a:lvl7pPr>
            <a:lvl8pPr marL="3657600" lvl="7" indent="-228600" algn="l">
              <a:lnSpc>
                <a:spcPct val="97000"/>
              </a:lnSpc>
              <a:spcBef>
                <a:spcPts val="261"/>
              </a:spcBef>
              <a:spcAft>
                <a:spcPts val="0"/>
              </a:spcAft>
              <a:buSzPts val="1500"/>
              <a:buNone/>
              <a:defRPr sz="1500" b="1"/>
            </a:lvl8pPr>
            <a:lvl9pPr marL="4114800" lvl="8" indent="-228600" algn="l">
              <a:lnSpc>
                <a:spcPct val="97000"/>
              </a:lnSpc>
              <a:spcBef>
                <a:spcPts val="261"/>
              </a:spcBef>
              <a:spcAft>
                <a:spcPts val="261"/>
              </a:spcAft>
              <a:buSzPts val="1500"/>
              <a:buNone/>
              <a:defRPr sz="1500" b="1"/>
            </a:lvl9pPr>
          </a:lstStyle>
          <a:p>
            <a:endParaRPr/>
          </a:p>
        </p:txBody>
      </p:sp>
      <p:sp>
        <p:nvSpPr>
          <p:cNvPr id="54" name="Google Shape;54;p27"/>
          <p:cNvSpPr txBox="1">
            <a:spLocks noGrp="1"/>
          </p:cNvSpPr>
          <p:nvPr>
            <p:ph type="body" idx="4"/>
          </p:nvPr>
        </p:nvSpPr>
        <p:spPr>
          <a:xfrm>
            <a:off x="4645441" y="2174628"/>
            <a:ext cx="4042080" cy="3951775"/>
          </a:xfrm>
          <a:prstGeom prst="rect">
            <a:avLst/>
          </a:prstGeom>
          <a:noFill/>
          <a:ln>
            <a:noFill/>
          </a:ln>
        </p:spPr>
        <p:txBody>
          <a:bodyPr spcFirstLastPara="1" wrap="square" lIns="0" tIns="157400" rIns="0" bIns="0" anchor="t" anchorCtr="0">
            <a:noAutofit/>
          </a:bodyPr>
          <a:lstStyle>
            <a:lvl1pPr marL="457200" lvl="0" indent="-368300" algn="l">
              <a:lnSpc>
                <a:spcPct val="97000"/>
              </a:lnSpc>
              <a:spcBef>
                <a:spcPts val="0"/>
              </a:spcBef>
              <a:spcAft>
                <a:spcPts val="0"/>
              </a:spcAft>
              <a:buSzPts val="2200"/>
              <a:buChar char="•"/>
              <a:defRPr sz="2200"/>
            </a:lvl1pPr>
            <a:lvl2pPr marL="914400" lvl="1" indent="-342900" algn="l">
              <a:lnSpc>
                <a:spcPct val="97000"/>
              </a:lnSpc>
              <a:spcBef>
                <a:spcPts val="1288"/>
              </a:spcBef>
              <a:spcAft>
                <a:spcPts val="0"/>
              </a:spcAft>
              <a:buSzPts val="1800"/>
              <a:buChar char="–"/>
              <a:defRPr sz="1800"/>
            </a:lvl2pPr>
            <a:lvl3pPr marL="1371600" lvl="2" indent="-330200" algn="l">
              <a:lnSpc>
                <a:spcPct val="97000"/>
              </a:lnSpc>
              <a:spcBef>
                <a:spcPts val="1038"/>
              </a:spcBef>
              <a:spcAft>
                <a:spcPts val="0"/>
              </a:spcAft>
              <a:buSzPts val="1600"/>
              <a:buChar char="•"/>
              <a:defRPr sz="1600"/>
            </a:lvl3pPr>
            <a:lvl4pPr marL="1828800" lvl="3" indent="-323850" algn="l">
              <a:lnSpc>
                <a:spcPct val="97000"/>
              </a:lnSpc>
              <a:spcBef>
                <a:spcPts val="775"/>
              </a:spcBef>
              <a:spcAft>
                <a:spcPts val="0"/>
              </a:spcAft>
              <a:buSzPts val="1500"/>
              <a:buChar char="–"/>
              <a:defRPr sz="1500"/>
            </a:lvl4pPr>
            <a:lvl5pPr marL="2286000" lvl="4" indent="-323850" algn="l">
              <a:lnSpc>
                <a:spcPct val="97000"/>
              </a:lnSpc>
              <a:spcBef>
                <a:spcPts val="525"/>
              </a:spcBef>
              <a:spcAft>
                <a:spcPts val="0"/>
              </a:spcAft>
              <a:buSzPts val="1500"/>
              <a:buChar char="»"/>
              <a:defRPr sz="1500"/>
            </a:lvl5pPr>
            <a:lvl6pPr marL="2743200" lvl="5" indent="-228600" algn="l">
              <a:lnSpc>
                <a:spcPct val="97000"/>
              </a:lnSpc>
              <a:spcBef>
                <a:spcPts val="263"/>
              </a:spcBef>
              <a:spcAft>
                <a:spcPts val="0"/>
              </a:spcAft>
              <a:buSzPts val="1400"/>
              <a:buNone/>
              <a:defRPr sz="1500"/>
            </a:lvl6pPr>
            <a:lvl7pPr marL="3200400" lvl="6" indent="-228600" algn="l">
              <a:lnSpc>
                <a:spcPct val="97000"/>
              </a:lnSpc>
              <a:spcBef>
                <a:spcPts val="261"/>
              </a:spcBef>
              <a:spcAft>
                <a:spcPts val="0"/>
              </a:spcAft>
              <a:buSzPts val="1400"/>
              <a:buNone/>
              <a:defRPr sz="1500"/>
            </a:lvl7pPr>
            <a:lvl8pPr marL="3657600" lvl="7" indent="-228600" algn="l">
              <a:lnSpc>
                <a:spcPct val="97000"/>
              </a:lnSpc>
              <a:spcBef>
                <a:spcPts val="261"/>
              </a:spcBef>
              <a:spcAft>
                <a:spcPts val="0"/>
              </a:spcAft>
              <a:buSzPts val="1400"/>
              <a:buNone/>
              <a:defRPr sz="1500"/>
            </a:lvl8pPr>
            <a:lvl9pPr marL="4114800" lvl="8" indent="-228600" algn="l">
              <a:lnSpc>
                <a:spcPct val="97000"/>
              </a:lnSpc>
              <a:spcBef>
                <a:spcPts val="261"/>
              </a:spcBef>
              <a:spcAft>
                <a:spcPts val="261"/>
              </a:spcAft>
              <a:buSzPts val="1400"/>
              <a:buNone/>
              <a:defRPr sz="1500"/>
            </a:lvl9pPr>
          </a:lstStyle>
          <a:p>
            <a:endParaRPr/>
          </a:p>
        </p:txBody>
      </p:sp>
      <p:sp>
        <p:nvSpPr>
          <p:cNvPr id="55" name="Google Shape;55;p27"/>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6"/>
        <p:cNvGrpSpPr/>
        <p:nvPr/>
      </p:nvGrpSpPr>
      <p:grpSpPr>
        <a:xfrm>
          <a:off x="0" y="0"/>
          <a:ext cx="0" cy="0"/>
          <a:chOff x="0" y="0"/>
          <a:chExt cx="0" cy="0"/>
        </a:xfrm>
      </p:grpSpPr>
      <p:sp>
        <p:nvSpPr>
          <p:cNvPr id="57" name="Google Shape;57;p28"/>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58" name="Google Shape;58;p28"/>
          <p:cNvSpPr txBox="1">
            <a:spLocks noGrp="1"/>
          </p:cNvSpPr>
          <p:nvPr>
            <p:ph type="body" idx="1"/>
          </p:nvPr>
        </p:nvSpPr>
        <p:spPr>
          <a:xfrm>
            <a:off x="456481" y="1604329"/>
            <a:ext cx="398304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59" name="Google Shape;59;p28"/>
          <p:cNvSpPr txBox="1">
            <a:spLocks noGrp="1"/>
          </p:cNvSpPr>
          <p:nvPr>
            <p:ph type="body" idx="2"/>
          </p:nvPr>
        </p:nvSpPr>
        <p:spPr>
          <a:xfrm>
            <a:off x="4577760" y="1604329"/>
            <a:ext cx="3984480" cy="4403982"/>
          </a:xfrm>
          <a:prstGeom prst="rect">
            <a:avLst/>
          </a:prstGeom>
          <a:noFill/>
          <a:ln>
            <a:noFill/>
          </a:ln>
        </p:spPr>
        <p:txBody>
          <a:bodyPr spcFirstLastPara="1" wrap="square" lIns="0" tIns="157400" rIns="0" bIns="0" anchor="t" anchorCtr="0">
            <a:noAutofit/>
          </a:bodyPr>
          <a:lstStyle>
            <a:lvl1pPr marL="457200" lvl="0" indent="-387350" algn="l">
              <a:lnSpc>
                <a:spcPct val="97000"/>
              </a:lnSpc>
              <a:spcBef>
                <a:spcPts val="0"/>
              </a:spcBef>
              <a:spcAft>
                <a:spcPts val="0"/>
              </a:spcAft>
              <a:buSzPts val="2500"/>
              <a:buChar char="•"/>
              <a:defRPr sz="2500"/>
            </a:lvl1pPr>
            <a:lvl2pPr marL="914400" lvl="1" indent="-368300" algn="l">
              <a:lnSpc>
                <a:spcPct val="97000"/>
              </a:lnSpc>
              <a:spcBef>
                <a:spcPts val="1288"/>
              </a:spcBef>
              <a:spcAft>
                <a:spcPts val="0"/>
              </a:spcAft>
              <a:buSzPts val="2200"/>
              <a:buChar char="–"/>
              <a:defRPr sz="2200"/>
            </a:lvl2pPr>
            <a:lvl3pPr marL="1371600" lvl="2" indent="-342900" algn="l">
              <a:lnSpc>
                <a:spcPct val="97000"/>
              </a:lnSpc>
              <a:spcBef>
                <a:spcPts val="1038"/>
              </a:spcBef>
              <a:spcAft>
                <a:spcPts val="0"/>
              </a:spcAft>
              <a:buSzPts val="1800"/>
              <a:buChar char="•"/>
              <a:defRPr sz="1800"/>
            </a:lvl3pPr>
            <a:lvl4pPr marL="1828800" lvl="3" indent="-330200" algn="l">
              <a:lnSpc>
                <a:spcPct val="97000"/>
              </a:lnSpc>
              <a:spcBef>
                <a:spcPts val="775"/>
              </a:spcBef>
              <a:spcAft>
                <a:spcPts val="0"/>
              </a:spcAft>
              <a:buSzPts val="1600"/>
              <a:buChar char="–"/>
              <a:defRPr sz="1600"/>
            </a:lvl4pPr>
            <a:lvl5pPr marL="2286000" lvl="4" indent="-330200" algn="l">
              <a:lnSpc>
                <a:spcPct val="97000"/>
              </a:lnSpc>
              <a:spcBef>
                <a:spcPts val="525"/>
              </a:spcBef>
              <a:spcAft>
                <a:spcPts val="0"/>
              </a:spcAft>
              <a:buSzPts val="1600"/>
              <a:buChar char="»"/>
              <a:defRPr sz="1600"/>
            </a:lvl5pPr>
            <a:lvl6pPr marL="2743200" lvl="5" indent="-228600" algn="l">
              <a:lnSpc>
                <a:spcPct val="97000"/>
              </a:lnSpc>
              <a:spcBef>
                <a:spcPts val="263"/>
              </a:spcBef>
              <a:spcAft>
                <a:spcPts val="0"/>
              </a:spcAft>
              <a:buSzPts val="1400"/>
              <a:buNone/>
              <a:defRPr sz="1600"/>
            </a:lvl6pPr>
            <a:lvl7pPr marL="3200400" lvl="6" indent="-228600" algn="l">
              <a:lnSpc>
                <a:spcPct val="97000"/>
              </a:lnSpc>
              <a:spcBef>
                <a:spcPts val="261"/>
              </a:spcBef>
              <a:spcAft>
                <a:spcPts val="0"/>
              </a:spcAft>
              <a:buSzPts val="1400"/>
              <a:buNone/>
              <a:defRPr sz="1600"/>
            </a:lvl7pPr>
            <a:lvl8pPr marL="3657600" lvl="7" indent="-228600" algn="l">
              <a:lnSpc>
                <a:spcPct val="97000"/>
              </a:lnSpc>
              <a:spcBef>
                <a:spcPts val="261"/>
              </a:spcBef>
              <a:spcAft>
                <a:spcPts val="0"/>
              </a:spcAft>
              <a:buSzPts val="1400"/>
              <a:buNone/>
              <a:defRPr sz="1600"/>
            </a:lvl8pPr>
            <a:lvl9pPr marL="4114800" lvl="8" indent="-228600" algn="l">
              <a:lnSpc>
                <a:spcPct val="97000"/>
              </a:lnSpc>
              <a:spcBef>
                <a:spcPts val="261"/>
              </a:spcBef>
              <a:spcAft>
                <a:spcPts val="261"/>
              </a:spcAft>
              <a:buSzPts val="1400"/>
              <a:buNone/>
              <a:defRPr sz="1600"/>
            </a:lvl9pPr>
          </a:lstStyle>
          <a:p>
            <a:endParaRPr/>
          </a:p>
        </p:txBody>
      </p:sp>
      <p:sp>
        <p:nvSpPr>
          <p:cNvPr id="60" name="Google Shape;60;p28"/>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61"/>
        <p:cNvGrpSpPr/>
        <p:nvPr/>
      </p:nvGrpSpPr>
      <p:grpSpPr>
        <a:xfrm>
          <a:off x="0" y="0"/>
          <a:ext cx="0" cy="0"/>
          <a:chOff x="0" y="0"/>
          <a:chExt cx="0" cy="0"/>
        </a:xfrm>
      </p:grpSpPr>
      <p:sp>
        <p:nvSpPr>
          <p:cNvPr id="62" name="Google Shape;62;p29"/>
          <p:cNvSpPr txBox="1">
            <a:spLocks noGrp="1"/>
          </p:cNvSpPr>
          <p:nvPr>
            <p:ph type="title"/>
          </p:nvPr>
        </p:nvSpPr>
        <p:spPr>
          <a:xfrm>
            <a:off x="722880" y="4406863"/>
            <a:ext cx="7771680" cy="1362383"/>
          </a:xfrm>
          <a:prstGeom prst="rect">
            <a:avLst/>
          </a:prstGeom>
          <a:noFill/>
          <a:ln>
            <a:noFill/>
          </a:ln>
        </p:spPr>
        <p:txBody>
          <a:bodyPr spcFirstLastPara="1" wrap="square" lIns="81625" tIns="42450" rIns="81625" bIns="42450" anchor="t" anchorCtr="0">
            <a:noAutofit/>
          </a:bodyPr>
          <a:lstStyle>
            <a:lvl1pPr lvl="0" algn="l">
              <a:lnSpc>
                <a:spcPct val="97000"/>
              </a:lnSpc>
              <a:spcBef>
                <a:spcPts val="0"/>
              </a:spcBef>
              <a:spcAft>
                <a:spcPts val="0"/>
              </a:spcAft>
              <a:buSzPts val="1400"/>
              <a:buNone/>
              <a:defRPr sz="3600" b="1" cap="none"/>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63" name="Google Shape;63;p29"/>
          <p:cNvSpPr txBox="1">
            <a:spLocks noGrp="1"/>
          </p:cNvSpPr>
          <p:nvPr>
            <p:ph type="body" idx="1"/>
          </p:nvPr>
        </p:nvSpPr>
        <p:spPr>
          <a:xfrm>
            <a:off x="722880" y="2906225"/>
            <a:ext cx="7771680" cy="1500638"/>
          </a:xfrm>
          <a:prstGeom prst="rect">
            <a:avLst/>
          </a:prstGeom>
          <a:noFill/>
          <a:ln>
            <a:noFill/>
          </a:ln>
        </p:spPr>
        <p:txBody>
          <a:bodyPr spcFirstLastPara="1" wrap="square" lIns="0" tIns="157400" rIns="0" bIns="0" anchor="b" anchorCtr="0">
            <a:noAutofit/>
          </a:bodyPr>
          <a:lstStyle>
            <a:lvl1pPr marL="457200" lvl="0" indent="-228600" algn="l">
              <a:lnSpc>
                <a:spcPct val="97000"/>
              </a:lnSpc>
              <a:spcBef>
                <a:spcPts val="0"/>
              </a:spcBef>
              <a:spcAft>
                <a:spcPts val="0"/>
              </a:spcAft>
              <a:buSzPts val="1800"/>
              <a:buNone/>
              <a:defRPr sz="1800"/>
            </a:lvl1pPr>
            <a:lvl2pPr marL="914400" lvl="1" indent="-228600" algn="l">
              <a:lnSpc>
                <a:spcPct val="97000"/>
              </a:lnSpc>
              <a:spcBef>
                <a:spcPts val="1288"/>
              </a:spcBef>
              <a:spcAft>
                <a:spcPts val="0"/>
              </a:spcAft>
              <a:buSzPts val="1600"/>
              <a:buNone/>
              <a:defRPr sz="1600"/>
            </a:lvl2pPr>
            <a:lvl3pPr marL="1371600" lvl="2" indent="-228600" algn="l">
              <a:lnSpc>
                <a:spcPct val="97000"/>
              </a:lnSpc>
              <a:spcBef>
                <a:spcPts val="1038"/>
              </a:spcBef>
              <a:spcAft>
                <a:spcPts val="0"/>
              </a:spcAft>
              <a:buSzPts val="1500"/>
              <a:buNone/>
              <a:defRPr sz="1500"/>
            </a:lvl3pPr>
            <a:lvl4pPr marL="1828800" lvl="3" indent="-228600" algn="l">
              <a:lnSpc>
                <a:spcPct val="97000"/>
              </a:lnSpc>
              <a:spcBef>
                <a:spcPts val="775"/>
              </a:spcBef>
              <a:spcAft>
                <a:spcPts val="0"/>
              </a:spcAft>
              <a:buSzPts val="1300"/>
              <a:buNone/>
              <a:defRPr sz="1300"/>
            </a:lvl4pPr>
            <a:lvl5pPr marL="2286000" lvl="4" indent="-228600" algn="l">
              <a:lnSpc>
                <a:spcPct val="97000"/>
              </a:lnSpc>
              <a:spcBef>
                <a:spcPts val="525"/>
              </a:spcBef>
              <a:spcAft>
                <a:spcPts val="0"/>
              </a:spcAft>
              <a:buSzPts val="1300"/>
              <a:buNone/>
              <a:defRPr sz="1300"/>
            </a:lvl5pPr>
            <a:lvl6pPr marL="2743200" lvl="5" indent="-228600" algn="l">
              <a:lnSpc>
                <a:spcPct val="97000"/>
              </a:lnSpc>
              <a:spcBef>
                <a:spcPts val="263"/>
              </a:spcBef>
              <a:spcAft>
                <a:spcPts val="0"/>
              </a:spcAft>
              <a:buSzPts val="1300"/>
              <a:buNone/>
              <a:defRPr sz="1300"/>
            </a:lvl6pPr>
            <a:lvl7pPr marL="3200400" lvl="6" indent="-228600" algn="l">
              <a:lnSpc>
                <a:spcPct val="97000"/>
              </a:lnSpc>
              <a:spcBef>
                <a:spcPts val="261"/>
              </a:spcBef>
              <a:spcAft>
                <a:spcPts val="0"/>
              </a:spcAft>
              <a:buSzPts val="1300"/>
              <a:buNone/>
              <a:defRPr sz="1300"/>
            </a:lvl7pPr>
            <a:lvl8pPr marL="3657600" lvl="7" indent="-228600" algn="l">
              <a:lnSpc>
                <a:spcPct val="97000"/>
              </a:lnSpc>
              <a:spcBef>
                <a:spcPts val="261"/>
              </a:spcBef>
              <a:spcAft>
                <a:spcPts val="0"/>
              </a:spcAft>
              <a:buSzPts val="1300"/>
              <a:buNone/>
              <a:defRPr sz="1300"/>
            </a:lvl8pPr>
            <a:lvl9pPr marL="4114800" lvl="8" indent="-228600" algn="l">
              <a:lnSpc>
                <a:spcPct val="97000"/>
              </a:lnSpc>
              <a:spcBef>
                <a:spcPts val="261"/>
              </a:spcBef>
              <a:spcAft>
                <a:spcPts val="261"/>
              </a:spcAft>
              <a:buSzPts val="1300"/>
              <a:buNone/>
              <a:defRPr sz="1300"/>
            </a:lvl9pPr>
          </a:lstStyle>
          <a:p>
            <a:endParaRPr/>
          </a:p>
        </p:txBody>
      </p:sp>
      <p:sp>
        <p:nvSpPr>
          <p:cNvPr id="64" name="Google Shape;64;p29"/>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19"/>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1" name="Google Shape;21;p19"/>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22" name="Google Shape;22;p19"/>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ustom Layout">
  <p:cSld name="Custom Layout">
    <p:spTree>
      <p:nvGrpSpPr>
        <p:cNvPr id="1" name="Shape 23"/>
        <p:cNvGrpSpPr/>
        <p:nvPr/>
      </p:nvGrpSpPr>
      <p:grpSpPr>
        <a:xfrm>
          <a:off x="0" y="0"/>
          <a:ext cx="0" cy="0"/>
          <a:chOff x="0" y="0"/>
          <a:chExt cx="0" cy="0"/>
        </a:xfrm>
      </p:grpSpPr>
      <p:sp>
        <p:nvSpPr>
          <p:cNvPr id="24" name="Google Shape;24;p20"/>
          <p:cNvSpPr txBox="1">
            <a:spLocks noGrp="1"/>
          </p:cNvSpPr>
          <p:nvPr>
            <p:ph type="title"/>
          </p:nvPr>
        </p:nvSpPr>
        <p:spPr>
          <a:xfrm>
            <a:off x="456481" y="273629"/>
            <a:ext cx="8105760" cy="1022507"/>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5" name="Google Shape;25;p20"/>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26"/>
        <p:cNvGrpSpPr/>
        <p:nvPr/>
      </p:nvGrpSpPr>
      <p:grpSpPr>
        <a:xfrm>
          <a:off x="0" y="0"/>
          <a:ext cx="0" cy="0"/>
          <a:chOff x="0" y="0"/>
          <a:chExt cx="0" cy="0"/>
        </a:xfrm>
      </p:grpSpPr>
      <p:sp>
        <p:nvSpPr>
          <p:cNvPr id="27" name="Google Shape;27;p21"/>
          <p:cNvSpPr txBox="1">
            <a:spLocks noGrp="1"/>
          </p:cNvSpPr>
          <p:nvPr>
            <p:ph type="title"/>
          </p:nvPr>
        </p:nvSpPr>
        <p:spPr>
          <a:xfrm rot="5400000">
            <a:off x="4681859" y="2127930"/>
            <a:ext cx="5734682" cy="202608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28" name="Google Shape;28;p21"/>
          <p:cNvSpPr txBox="1">
            <a:spLocks noGrp="1"/>
          </p:cNvSpPr>
          <p:nvPr>
            <p:ph type="body" idx="1"/>
          </p:nvPr>
        </p:nvSpPr>
        <p:spPr>
          <a:xfrm rot="5400000">
            <a:off x="559860" y="170250"/>
            <a:ext cx="5734682" cy="5941440"/>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29" name="Google Shape;29;p21"/>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0"/>
        <p:cNvGrpSpPr/>
        <p:nvPr/>
      </p:nvGrpSpPr>
      <p:grpSpPr>
        <a:xfrm>
          <a:off x="0" y="0"/>
          <a:ext cx="0" cy="0"/>
          <a:chOff x="0" y="0"/>
          <a:chExt cx="0" cy="0"/>
        </a:xfrm>
      </p:grpSpPr>
      <p:sp>
        <p:nvSpPr>
          <p:cNvPr id="31" name="Google Shape;31;p2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2" name="Google Shape;32;p22"/>
          <p:cNvSpPr txBox="1">
            <a:spLocks noGrp="1"/>
          </p:cNvSpPr>
          <p:nvPr>
            <p:ph type="body" idx="1"/>
          </p:nvPr>
        </p:nvSpPr>
        <p:spPr>
          <a:xfrm rot="5400000">
            <a:off x="2308225" y="-246063"/>
            <a:ext cx="4403725" cy="8105775"/>
          </a:xfrm>
          <a:prstGeom prst="rect">
            <a:avLst/>
          </a:prstGeom>
          <a:noFill/>
          <a:ln>
            <a:noFill/>
          </a:ln>
        </p:spPr>
        <p:txBody>
          <a:bodyPr spcFirstLastPara="1" wrap="square" lIns="0" tIns="157400" rIns="0" bIns="0" anchor="t" anchorCtr="0">
            <a:noAutofit/>
          </a:bodyPr>
          <a:lstStyle>
            <a:lvl1pPr marL="457200" lvl="0" indent="-342900" algn="l">
              <a:lnSpc>
                <a:spcPct val="97000"/>
              </a:lnSpc>
              <a:spcBef>
                <a:spcPts val="0"/>
              </a:spcBef>
              <a:spcAft>
                <a:spcPts val="0"/>
              </a:spcAft>
              <a:buSzPts val="1800"/>
              <a:buChar char="•"/>
              <a:defRPr/>
            </a:lvl1pPr>
            <a:lvl2pPr marL="914400" lvl="1" indent="-342900" algn="l">
              <a:lnSpc>
                <a:spcPct val="97000"/>
              </a:lnSpc>
              <a:spcBef>
                <a:spcPts val="1288"/>
              </a:spcBef>
              <a:spcAft>
                <a:spcPts val="0"/>
              </a:spcAft>
              <a:buSzPts val="1800"/>
              <a:buChar char="–"/>
              <a:defRPr/>
            </a:lvl2pPr>
            <a:lvl3pPr marL="1371600" lvl="2" indent="-342900" algn="l">
              <a:lnSpc>
                <a:spcPct val="97000"/>
              </a:lnSpc>
              <a:spcBef>
                <a:spcPts val="1038"/>
              </a:spcBef>
              <a:spcAft>
                <a:spcPts val="0"/>
              </a:spcAft>
              <a:buSzPts val="1800"/>
              <a:buChar char="•"/>
              <a:defRPr/>
            </a:lvl3pPr>
            <a:lvl4pPr marL="1828800" lvl="3" indent="-342900" algn="l">
              <a:lnSpc>
                <a:spcPct val="97000"/>
              </a:lnSpc>
              <a:spcBef>
                <a:spcPts val="775"/>
              </a:spcBef>
              <a:spcAft>
                <a:spcPts val="0"/>
              </a:spcAft>
              <a:buSzPts val="1800"/>
              <a:buChar char="–"/>
              <a:defRPr/>
            </a:lvl4pPr>
            <a:lvl5pPr marL="2286000" lvl="4" indent="-342900" algn="l">
              <a:lnSpc>
                <a:spcPct val="97000"/>
              </a:lnSpc>
              <a:spcBef>
                <a:spcPts val="525"/>
              </a:spcBef>
              <a:spcAft>
                <a:spcPts val="0"/>
              </a:spcAft>
              <a:buSzPts val="1800"/>
              <a:buChar char="»"/>
              <a:defRPr/>
            </a:lvl5pPr>
            <a:lvl6pPr marL="2743200" lvl="5" indent="-228600" algn="l">
              <a:lnSpc>
                <a:spcPct val="97000"/>
              </a:lnSpc>
              <a:spcBef>
                <a:spcPts val="263"/>
              </a:spcBef>
              <a:spcAft>
                <a:spcPts val="0"/>
              </a:spcAft>
              <a:buSzPts val="1400"/>
              <a:buNone/>
              <a:defRPr/>
            </a:lvl6pPr>
            <a:lvl7pPr marL="3200400" lvl="6" indent="-228600" algn="l">
              <a:lnSpc>
                <a:spcPct val="97000"/>
              </a:lnSpc>
              <a:spcBef>
                <a:spcPts val="261"/>
              </a:spcBef>
              <a:spcAft>
                <a:spcPts val="0"/>
              </a:spcAft>
              <a:buSzPts val="1400"/>
              <a:buNone/>
              <a:defRPr/>
            </a:lvl7pPr>
            <a:lvl8pPr marL="3657600" lvl="7" indent="-228600" algn="l">
              <a:lnSpc>
                <a:spcPct val="97000"/>
              </a:lnSpc>
              <a:spcBef>
                <a:spcPts val="261"/>
              </a:spcBef>
              <a:spcAft>
                <a:spcPts val="0"/>
              </a:spcAft>
              <a:buSzPts val="1400"/>
              <a:buNone/>
              <a:defRPr/>
            </a:lvl8pPr>
            <a:lvl9pPr marL="4114800" lvl="8" indent="-228600" algn="l">
              <a:lnSpc>
                <a:spcPct val="97000"/>
              </a:lnSpc>
              <a:spcBef>
                <a:spcPts val="261"/>
              </a:spcBef>
              <a:spcAft>
                <a:spcPts val="261"/>
              </a:spcAft>
              <a:buSzPts val="1400"/>
              <a:buNone/>
              <a:defRPr/>
            </a:lvl9pPr>
          </a:lstStyle>
          <a:p>
            <a:endParaRPr/>
          </a:p>
        </p:txBody>
      </p:sp>
      <p:sp>
        <p:nvSpPr>
          <p:cNvPr id="33" name="Google Shape;33;p22"/>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4"/>
        <p:cNvGrpSpPr/>
        <p:nvPr/>
      </p:nvGrpSpPr>
      <p:grpSpPr>
        <a:xfrm>
          <a:off x="0" y="0"/>
          <a:ext cx="0" cy="0"/>
          <a:chOff x="0" y="0"/>
          <a:chExt cx="0" cy="0"/>
        </a:xfrm>
      </p:grpSpPr>
      <p:sp>
        <p:nvSpPr>
          <p:cNvPr id="35" name="Google Shape;35;p23"/>
          <p:cNvSpPr txBox="1">
            <a:spLocks noGrp="1"/>
          </p:cNvSpPr>
          <p:nvPr>
            <p:ph type="title"/>
          </p:nvPr>
        </p:nvSpPr>
        <p:spPr>
          <a:xfrm>
            <a:off x="1792801" y="4800025"/>
            <a:ext cx="5486400" cy="567420"/>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36" name="Google Shape;36;p23"/>
          <p:cNvSpPr>
            <a:spLocks noGrp="1"/>
          </p:cNvSpPr>
          <p:nvPr>
            <p:ph type="pic" idx="2"/>
          </p:nvPr>
        </p:nvSpPr>
        <p:spPr>
          <a:xfrm>
            <a:off x="1792801" y="612065"/>
            <a:ext cx="5486400" cy="4115952"/>
          </a:xfrm>
          <a:prstGeom prst="rect">
            <a:avLst/>
          </a:prstGeom>
          <a:noFill/>
          <a:ln>
            <a:noFill/>
          </a:ln>
        </p:spPr>
      </p:sp>
      <p:sp>
        <p:nvSpPr>
          <p:cNvPr id="37" name="Google Shape;37;p23"/>
          <p:cNvSpPr txBox="1">
            <a:spLocks noGrp="1"/>
          </p:cNvSpPr>
          <p:nvPr>
            <p:ph type="body" idx="1"/>
          </p:nvPr>
        </p:nvSpPr>
        <p:spPr>
          <a:xfrm>
            <a:off x="1792801" y="5367444"/>
            <a:ext cx="5486400" cy="805044"/>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38" name="Google Shape;38;p23"/>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9"/>
        <p:cNvGrpSpPr/>
        <p:nvPr/>
      </p:nvGrpSpPr>
      <p:grpSpPr>
        <a:xfrm>
          <a:off x="0" y="0"/>
          <a:ext cx="0" cy="0"/>
          <a:chOff x="0" y="0"/>
          <a:chExt cx="0" cy="0"/>
        </a:xfrm>
      </p:grpSpPr>
      <p:sp>
        <p:nvSpPr>
          <p:cNvPr id="40" name="Google Shape;40;p24"/>
          <p:cNvSpPr txBox="1">
            <a:spLocks noGrp="1"/>
          </p:cNvSpPr>
          <p:nvPr>
            <p:ph type="title"/>
          </p:nvPr>
        </p:nvSpPr>
        <p:spPr>
          <a:xfrm>
            <a:off x="457920" y="273629"/>
            <a:ext cx="3008160" cy="1160762"/>
          </a:xfrm>
          <a:prstGeom prst="rect">
            <a:avLst/>
          </a:prstGeom>
          <a:noFill/>
          <a:ln>
            <a:noFill/>
          </a:ln>
        </p:spPr>
        <p:txBody>
          <a:bodyPr spcFirstLastPara="1" wrap="square" lIns="81625" tIns="42450" rIns="81625" bIns="42450" anchor="b" anchorCtr="0">
            <a:noAutofit/>
          </a:bodyPr>
          <a:lstStyle>
            <a:lvl1pPr lvl="0" algn="l">
              <a:lnSpc>
                <a:spcPct val="97000"/>
              </a:lnSpc>
              <a:spcBef>
                <a:spcPts val="0"/>
              </a:spcBef>
              <a:spcAft>
                <a:spcPts val="0"/>
              </a:spcAft>
              <a:buSzPts val="1400"/>
              <a:buNone/>
              <a:defRPr sz="1800" b="1"/>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1" name="Google Shape;41;p24"/>
          <p:cNvSpPr txBox="1">
            <a:spLocks noGrp="1"/>
          </p:cNvSpPr>
          <p:nvPr>
            <p:ph type="body" idx="1"/>
          </p:nvPr>
        </p:nvSpPr>
        <p:spPr>
          <a:xfrm>
            <a:off x="3575521" y="273629"/>
            <a:ext cx="5112000" cy="5852774"/>
          </a:xfrm>
          <a:prstGeom prst="rect">
            <a:avLst/>
          </a:prstGeom>
          <a:noFill/>
          <a:ln>
            <a:noFill/>
          </a:ln>
        </p:spPr>
        <p:txBody>
          <a:bodyPr spcFirstLastPara="1" wrap="square" lIns="0" tIns="157400" rIns="0" bIns="0" anchor="t" anchorCtr="0">
            <a:noAutofit/>
          </a:bodyPr>
          <a:lstStyle>
            <a:lvl1pPr marL="457200" lvl="0" indent="-412750" algn="l">
              <a:lnSpc>
                <a:spcPct val="97000"/>
              </a:lnSpc>
              <a:spcBef>
                <a:spcPts val="0"/>
              </a:spcBef>
              <a:spcAft>
                <a:spcPts val="0"/>
              </a:spcAft>
              <a:buSzPts val="2900"/>
              <a:buChar char="•"/>
              <a:defRPr sz="2900"/>
            </a:lvl1pPr>
            <a:lvl2pPr marL="914400" lvl="1" indent="-387350" algn="l">
              <a:lnSpc>
                <a:spcPct val="97000"/>
              </a:lnSpc>
              <a:spcBef>
                <a:spcPts val="1288"/>
              </a:spcBef>
              <a:spcAft>
                <a:spcPts val="0"/>
              </a:spcAft>
              <a:buSzPts val="2500"/>
              <a:buChar char="–"/>
              <a:defRPr sz="2500"/>
            </a:lvl2pPr>
            <a:lvl3pPr marL="1371600" lvl="2" indent="-368300" algn="l">
              <a:lnSpc>
                <a:spcPct val="97000"/>
              </a:lnSpc>
              <a:spcBef>
                <a:spcPts val="1038"/>
              </a:spcBef>
              <a:spcAft>
                <a:spcPts val="0"/>
              </a:spcAft>
              <a:buSzPts val="2200"/>
              <a:buChar char="•"/>
              <a:defRPr sz="2200"/>
            </a:lvl3pPr>
            <a:lvl4pPr marL="1828800" lvl="3" indent="-342900" algn="l">
              <a:lnSpc>
                <a:spcPct val="97000"/>
              </a:lnSpc>
              <a:spcBef>
                <a:spcPts val="775"/>
              </a:spcBef>
              <a:spcAft>
                <a:spcPts val="0"/>
              </a:spcAft>
              <a:buSzPts val="1800"/>
              <a:buChar char="–"/>
              <a:defRPr sz="1800"/>
            </a:lvl4pPr>
            <a:lvl5pPr marL="2286000" lvl="4" indent="-342900" algn="l">
              <a:lnSpc>
                <a:spcPct val="97000"/>
              </a:lnSpc>
              <a:spcBef>
                <a:spcPts val="525"/>
              </a:spcBef>
              <a:spcAft>
                <a:spcPts val="0"/>
              </a:spcAft>
              <a:buSzPts val="1800"/>
              <a:buChar char="»"/>
              <a:defRPr sz="1800"/>
            </a:lvl5pPr>
            <a:lvl6pPr marL="2743200" lvl="5" indent="-228600" algn="l">
              <a:lnSpc>
                <a:spcPct val="97000"/>
              </a:lnSpc>
              <a:spcBef>
                <a:spcPts val="263"/>
              </a:spcBef>
              <a:spcAft>
                <a:spcPts val="0"/>
              </a:spcAft>
              <a:buSzPts val="1400"/>
              <a:buNone/>
              <a:defRPr sz="1800"/>
            </a:lvl6pPr>
            <a:lvl7pPr marL="3200400" lvl="6" indent="-228600" algn="l">
              <a:lnSpc>
                <a:spcPct val="97000"/>
              </a:lnSpc>
              <a:spcBef>
                <a:spcPts val="261"/>
              </a:spcBef>
              <a:spcAft>
                <a:spcPts val="0"/>
              </a:spcAft>
              <a:buSzPts val="1400"/>
              <a:buNone/>
              <a:defRPr sz="1800"/>
            </a:lvl7pPr>
            <a:lvl8pPr marL="3657600" lvl="7" indent="-228600" algn="l">
              <a:lnSpc>
                <a:spcPct val="97000"/>
              </a:lnSpc>
              <a:spcBef>
                <a:spcPts val="261"/>
              </a:spcBef>
              <a:spcAft>
                <a:spcPts val="0"/>
              </a:spcAft>
              <a:buSzPts val="1400"/>
              <a:buNone/>
              <a:defRPr sz="1800"/>
            </a:lvl8pPr>
            <a:lvl9pPr marL="4114800" lvl="8" indent="-228600" algn="l">
              <a:lnSpc>
                <a:spcPct val="97000"/>
              </a:lnSpc>
              <a:spcBef>
                <a:spcPts val="261"/>
              </a:spcBef>
              <a:spcAft>
                <a:spcPts val="261"/>
              </a:spcAft>
              <a:buSzPts val="1400"/>
              <a:buNone/>
              <a:defRPr sz="1800"/>
            </a:lvl9pPr>
          </a:lstStyle>
          <a:p>
            <a:endParaRPr/>
          </a:p>
        </p:txBody>
      </p:sp>
      <p:sp>
        <p:nvSpPr>
          <p:cNvPr id="42" name="Google Shape;42;p24"/>
          <p:cNvSpPr txBox="1">
            <a:spLocks noGrp="1"/>
          </p:cNvSpPr>
          <p:nvPr>
            <p:ph type="body" idx="2"/>
          </p:nvPr>
        </p:nvSpPr>
        <p:spPr>
          <a:xfrm>
            <a:off x="457920" y="1434391"/>
            <a:ext cx="3008160" cy="4692013"/>
          </a:xfrm>
          <a:prstGeom prst="rect">
            <a:avLst/>
          </a:prstGeom>
          <a:noFill/>
          <a:ln>
            <a:noFill/>
          </a:ln>
        </p:spPr>
        <p:txBody>
          <a:bodyPr spcFirstLastPara="1" wrap="square" lIns="0" tIns="157400" rIns="0" bIns="0" anchor="t" anchorCtr="0">
            <a:noAutofit/>
          </a:bodyPr>
          <a:lstStyle>
            <a:lvl1pPr marL="457200" lvl="0" indent="-228600" algn="l">
              <a:lnSpc>
                <a:spcPct val="97000"/>
              </a:lnSpc>
              <a:spcBef>
                <a:spcPts val="0"/>
              </a:spcBef>
              <a:spcAft>
                <a:spcPts val="0"/>
              </a:spcAft>
              <a:buSzPts val="1300"/>
              <a:buNone/>
              <a:defRPr sz="1300"/>
            </a:lvl1pPr>
            <a:lvl2pPr marL="914400" lvl="1" indent="-228600" algn="l">
              <a:lnSpc>
                <a:spcPct val="97000"/>
              </a:lnSpc>
              <a:spcBef>
                <a:spcPts val="1288"/>
              </a:spcBef>
              <a:spcAft>
                <a:spcPts val="0"/>
              </a:spcAft>
              <a:buSzPts val="1100"/>
              <a:buNone/>
              <a:defRPr sz="1100"/>
            </a:lvl2pPr>
            <a:lvl3pPr marL="1371600" lvl="2" indent="-228600" algn="l">
              <a:lnSpc>
                <a:spcPct val="97000"/>
              </a:lnSpc>
              <a:spcBef>
                <a:spcPts val="1038"/>
              </a:spcBef>
              <a:spcAft>
                <a:spcPts val="0"/>
              </a:spcAft>
              <a:buSzPts val="900"/>
              <a:buNone/>
              <a:defRPr sz="900"/>
            </a:lvl3pPr>
            <a:lvl4pPr marL="1828800" lvl="3" indent="-228600" algn="l">
              <a:lnSpc>
                <a:spcPct val="97000"/>
              </a:lnSpc>
              <a:spcBef>
                <a:spcPts val="775"/>
              </a:spcBef>
              <a:spcAft>
                <a:spcPts val="0"/>
              </a:spcAft>
              <a:buSzPts val="800"/>
              <a:buNone/>
              <a:defRPr sz="800"/>
            </a:lvl4pPr>
            <a:lvl5pPr marL="2286000" lvl="4" indent="-228600" algn="l">
              <a:lnSpc>
                <a:spcPct val="97000"/>
              </a:lnSpc>
              <a:spcBef>
                <a:spcPts val="525"/>
              </a:spcBef>
              <a:spcAft>
                <a:spcPts val="0"/>
              </a:spcAft>
              <a:buSzPts val="800"/>
              <a:buNone/>
              <a:defRPr sz="800"/>
            </a:lvl5pPr>
            <a:lvl6pPr marL="2743200" lvl="5" indent="-228600" algn="l">
              <a:lnSpc>
                <a:spcPct val="97000"/>
              </a:lnSpc>
              <a:spcBef>
                <a:spcPts val="263"/>
              </a:spcBef>
              <a:spcAft>
                <a:spcPts val="0"/>
              </a:spcAft>
              <a:buSzPts val="800"/>
              <a:buNone/>
              <a:defRPr sz="800"/>
            </a:lvl6pPr>
            <a:lvl7pPr marL="3200400" lvl="6" indent="-228600" algn="l">
              <a:lnSpc>
                <a:spcPct val="97000"/>
              </a:lnSpc>
              <a:spcBef>
                <a:spcPts val="261"/>
              </a:spcBef>
              <a:spcAft>
                <a:spcPts val="0"/>
              </a:spcAft>
              <a:buSzPts val="800"/>
              <a:buNone/>
              <a:defRPr sz="800"/>
            </a:lvl7pPr>
            <a:lvl8pPr marL="3657600" lvl="7" indent="-228600" algn="l">
              <a:lnSpc>
                <a:spcPct val="97000"/>
              </a:lnSpc>
              <a:spcBef>
                <a:spcPts val="261"/>
              </a:spcBef>
              <a:spcAft>
                <a:spcPts val="0"/>
              </a:spcAft>
              <a:buSzPts val="800"/>
              <a:buNone/>
              <a:defRPr sz="800"/>
            </a:lvl8pPr>
            <a:lvl9pPr marL="4114800" lvl="8" indent="-228600" algn="l">
              <a:lnSpc>
                <a:spcPct val="97000"/>
              </a:lnSpc>
              <a:spcBef>
                <a:spcPts val="261"/>
              </a:spcBef>
              <a:spcAft>
                <a:spcPts val="261"/>
              </a:spcAft>
              <a:buSzPts val="800"/>
              <a:buNone/>
              <a:defRPr sz="800"/>
            </a:lvl9pPr>
          </a:lstStyle>
          <a:p>
            <a:endParaRPr/>
          </a:p>
        </p:txBody>
      </p:sp>
      <p:sp>
        <p:nvSpPr>
          <p:cNvPr id="43" name="Google Shape;43;p24"/>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4"/>
        <p:cNvGrpSpPr/>
        <p:nvPr/>
      </p:nvGrpSpPr>
      <p:grpSpPr>
        <a:xfrm>
          <a:off x="0" y="0"/>
          <a:ext cx="0" cy="0"/>
          <a:chOff x="0" y="0"/>
          <a:chExt cx="0" cy="0"/>
        </a:xfrm>
      </p:grpSpPr>
      <p:sp>
        <p:nvSpPr>
          <p:cNvPr id="45" name="Google Shape;45;p25"/>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6"/>
        <p:cNvGrpSpPr/>
        <p:nvPr/>
      </p:nvGrpSpPr>
      <p:grpSpPr>
        <a:xfrm>
          <a:off x="0" y="0"/>
          <a:ext cx="0" cy="0"/>
          <a:chOff x="0" y="0"/>
          <a:chExt cx="0" cy="0"/>
        </a:xfrm>
      </p:grpSpPr>
      <p:sp>
        <p:nvSpPr>
          <p:cNvPr id="47" name="Google Shape;47;p26"/>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lvl="0" algn="ctr">
              <a:lnSpc>
                <a:spcPct val="97000"/>
              </a:lnSpc>
              <a:spcBef>
                <a:spcPts val="0"/>
              </a:spcBef>
              <a:spcAft>
                <a:spcPts val="0"/>
              </a:spcAft>
              <a:buSzPts val="1400"/>
              <a:buNone/>
              <a:defRPr/>
            </a:lvl1pPr>
            <a:lvl2pPr lvl="1" algn="ctr">
              <a:lnSpc>
                <a:spcPct val="97000"/>
              </a:lnSpc>
              <a:spcBef>
                <a:spcPts val="0"/>
              </a:spcBef>
              <a:spcAft>
                <a:spcPts val="0"/>
              </a:spcAft>
              <a:buSzPts val="1400"/>
              <a:buNone/>
              <a:defRPr/>
            </a:lvl2pPr>
            <a:lvl3pPr lvl="2" algn="ctr">
              <a:lnSpc>
                <a:spcPct val="97000"/>
              </a:lnSpc>
              <a:spcBef>
                <a:spcPts val="0"/>
              </a:spcBef>
              <a:spcAft>
                <a:spcPts val="0"/>
              </a:spcAft>
              <a:buSzPts val="1400"/>
              <a:buNone/>
              <a:defRPr/>
            </a:lvl3pPr>
            <a:lvl4pPr lvl="3" algn="ctr">
              <a:lnSpc>
                <a:spcPct val="97000"/>
              </a:lnSpc>
              <a:spcBef>
                <a:spcPts val="0"/>
              </a:spcBef>
              <a:spcAft>
                <a:spcPts val="0"/>
              </a:spcAft>
              <a:buSzPts val="1400"/>
              <a:buNone/>
              <a:defRPr/>
            </a:lvl4pPr>
            <a:lvl5pPr lvl="4" algn="ctr">
              <a:lnSpc>
                <a:spcPct val="97000"/>
              </a:lnSpc>
              <a:spcBef>
                <a:spcPts val="0"/>
              </a:spcBef>
              <a:spcAft>
                <a:spcPts val="0"/>
              </a:spcAft>
              <a:buSzPts val="1400"/>
              <a:buNone/>
              <a:defRPr/>
            </a:lvl5pPr>
            <a:lvl6pPr lvl="5" algn="ctr">
              <a:lnSpc>
                <a:spcPct val="97000"/>
              </a:lnSpc>
              <a:spcBef>
                <a:spcPts val="0"/>
              </a:spcBef>
              <a:spcAft>
                <a:spcPts val="0"/>
              </a:spcAft>
              <a:buSzPts val="1400"/>
              <a:buNone/>
              <a:defRPr/>
            </a:lvl6pPr>
            <a:lvl7pPr lvl="6" algn="ctr">
              <a:lnSpc>
                <a:spcPct val="97000"/>
              </a:lnSpc>
              <a:spcBef>
                <a:spcPts val="0"/>
              </a:spcBef>
              <a:spcAft>
                <a:spcPts val="0"/>
              </a:spcAft>
              <a:buSzPts val="1400"/>
              <a:buNone/>
              <a:defRPr/>
            </a:lvl7pPr>
            <a:lvl8pPr lvl="7" algn="ctr">
              <a:lnSpc>
                <a:spcPct val="97000"/>
              </a:lnSpc>
              <a:spcBef>
                <a:spcPts val="0"/>
              </a:spcBef>
              <a:spcAft>
                <a:spcPts val="0"/>
              </a:spcAft>
              <a:buSzPts val="1400"/>
              <a:buNone/>
              <a:defRPr/>
            </a:lvl8pPr>
            <a:lvl9pPr lvl="8" algn="ctr">
              <a:lnSpc>
                <a:spcPct val="97000"/>
              </a:lnSpc>
              <a:spcBef>
                <a:spcPts val="0"/>
              </a:spcBef>
              <a:spcAft>
                <a:spcPts val="0"/>
              </a:spcAft>
              <a:buSzPts val="1400"/>
              <a:buNone/>
              <a:defRPr/>
            </a:lvl9pPr>
          </a:lstStyle>
          <a:p>
            <a:endParaRPr/>
          </a:p>
        </p:txBody>
      </p:sp>
      <p:sp>
        <p:nvSpPr>
          <p:cNvPr id="48" name="Google Shape;48;p26"/>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4">
            <a:alphaModFix/>
          </a:blip>
          <a:stretch>
            <a:fillRect/>
          </a:stretch>
        </a:blipFill>
        <a:effectLst/>
      </p:bgPr>
    </p:bg>
    <p:spTree>
      <p:nvGrpSpPr>
        <p:cNvPr id="1" name="Shape 9"/>
        <p:cNvGrpSpPr/>
        <p:nvPr/>
      </p:nvGrpSpPr>
      <p:grpSpPr>
        <a:xfrm>
          <a:off x="0" y="0"/>
          <a:ext cx="0" cy="0"/>
          <a:chOff x="0" y="0"/>
          <a:chExt cx="0" cy="0"/>
        </a:xfrm>
      </p:grpSpPr>
      <p:sp>
        <p:nvSpPr>
          <p:cNvPr id="10" name="Google Shape;10;p17"/>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lvl1pPr marR="0" lvl="0"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1pPr>
            <a:lvl2pPr marR="0" lvl="1"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2pPr>
            <a:lvl3pPr marR="0" lvl="2"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3pPr>
            <a:lvl4pPr marR="0" lvl="3"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4pPr>
            <a:lvl5pPr marR="0" lvl="4"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5pPr>
            <a:lvl6pPr marR="0" lvl="5"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6pPr>
            <a:lvl7pPr marR="0" lvl="6"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7pPr>
            <a:lvl8pPr marR="0" lvl="7"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8pPr>
            <a:lvl9pPr marR="0" lvl="8" algn="ctr" rtl="0">
              <a:lnSpc>
                <a:spcPct val="97000"/>
              </a:lnSpc>
              <a:spcBef>
                <a:spcPts val="0"/>
              </a:spcBef>
              <a:spcAft>
                <a:spcPts val="0"/>
              </a:spcAft>
              <a:buClr>
                <a:srgbClr val="000000"/>
              </a:buClr>
              <a:buSzPts val="1400"/>
              <a:buFont typeface="Arial"/>
              <a:buNone/>
              <a:defRPr sz="4000" b="0" i="0" u="none" strike="noStrike" cap="none">
                <a:solidFill>
                  <a:srgbClr val="000000"/>
                </a:solidFill>
                <a:latin typeface="Calibri"/>
                <a:ea typeface="Calibri"/>
                <a:cs typeface="Calibri"/>
                <a:sym typeface="Calibri"/>
              </a:defRPr>
            </a:lvl9pPr>
          </a:lstStyle>
          <a:p>
            <a:endParaRPr/>
          </a:p>
        </p:txBody>
      </p:sp>
      <p:sp>
        <p:nvSpPr>
          <p:cNvPr id="11" name="Google Shape;11;p17"/>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lvl1pPr marL="457200" marR="0" lvl="0" indent="-412750" algn="l" rtl="0">
              <a:lnSpc>
                <a:spcPct val="97000"/>
              </a:lnSpc>
              <a:spcBef>
                <a:spcPts val="0"/>
              </a:spcBef>
              <a:spcAft>
                <a:spcPts val="0"/>
              </a:spcAft>
              <a:buClr>
                <a:srgbClr val="000000"/>
              </a:buClr>
              <a:buSzPts val="2900"/>
              <a:buFont typeface="Times New Roman"/>
              <a:buChar char="•"/>
              <a:defRPr sz="2900" b="0" i="0" u="none" strike="noStrike" cap="none">
                <a:solidFill>
                  <a:srgbClr val="000000"/>
                </a:solidFill>
                <a:latin typeface="Calibri"/>
                <a:ea typeface="Calibri"/>
                <a:cs typeface="Calibri"/>
                <a:sym typeface="Calibri"/>
              </a:defRPr>
            </a:lvl1pPr>
            <a:lvl2pPr marL="914400" marR="0" lvl="1" indent="-387350" algn="l" rtl="0">
              <a:lnSpc>
                <a:spcPct val="97000"/>
              </a:lnSpc>
              <a:spcBef>
                <a:spcPts val="1288"/>
              </a:spcBef>
              <a:spcAft>
                <a:spcPts val="0"/>
              </a:spcAft>
              <a:buClr>
                <a:srgbClr val="000000"/>
              </a:buClr>
              <a:buSzPts val="2500"/>
              <a:buFont typeface="Times New Roman"/>
              <a:buChar char="–"/>
              <a:defRPr sz="2500" b="0" i="0" u="none" strike="noStrike" cap="none">
                <a:solidFill>
                  <a:srgbClr val="000000"/>
                </a:solidFill>
                <a:latin typeface="Calibri"/>
                <a:ea typeface="Calibri"/>
                <a:cs typeface="Calibri"/>
                <a:sym typeface="Calibri"/>
              </a:defRPr>
            </a:lvl2pPr>
            <a:lvl3pPr marL="1371600" marR="0" lvl="2" indent="-368300" algn="l" rtl="0">
              <a:lnSpc>
                <a:spcPct val="97000"/>
              </a:lnSpc>
              <a:spcBef>
                <a:spcPts val="1038"/>
              </a:spcBef>
              <a:spcAft>
                <a:spcPts val="0"/>
              </a:spcAft>
              <a:buClr>
                <a:srgbClr val="000000"/>
              </a:buClr>
              <a:buSzPts val="2200"/>
              <a:buFont typeface="Times New Roman"/>
              <a:buChar char="•"/>
              <a:defRPr sz="2200" b="0" i="0" u="none" strike="noStrike" cap="none">
                <a:solidFill>
                  <a:srgbClr val="000000"/>
                </a:solidFill>
                <a:latin typeface="Calibri"/>
                <a:ea typeface="Calibri"/>
                <a:cs typeface="Calibri"/>
                <a:sym typeface="Calibri"/>
              </a:defRPr>
            </a:lvl3pPr>
            <a:lvl4pPr marL="1828800" marR="0" lvl="3" indent="-355600" algn="l" rtl="0">
              <a:lnSpc>
                <a:spcPct val="97000"/>
              </a:lnSpc>
              <a:spcBef>
                <a:spcPts val="77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4pPr>
            <a:lvl5pPr marL="2286000" marR="0" lvl="4" indent="-355600" algn="l" rtl="0">
              <a:lnSpc>
                <a:spcPct val="97000"/>
              </a:lnSpc>
              <a:spcBef>
                <a:spcPts val="525"/>
              </a:spcBef>
              <a:spcAft>
                <a:spcPts val="0"/>
              </a:spcAft>
              <a:buClr>
                <a:srgbClr val="000000"/>
              </a:buClr>
              <a:buSzPts val="2000"/>
              <a:buFont typeface="Times New Roman"/>
              <a:buChar char="»"/>
              <a:defRPr sz="2000" b="0" i="0" u="none" strike="noStrike" cap="none">
                <a:solidFill>
                  <a:srgbClr val="000000"/>
                </a:solidFill>
                <a:latin typeface="Calibri"/>
                <a:ea typeface="Calibri"/>
                <a:cs typeface="Calibri"/>
                <a:sym typeface="Calibri"/>
              </a:defRPr>
            </a:lvl5pPr>
            <a:lvl6pPr marL="2743200" marR="0" lvl="5" indent="-228600" algn="l" rtl="0">
              <a:lnSpc>
                <a:spcPct val="97000"/>
              </a:lnSpc>
              <a:spcBef>
                <a:spcPts val="263"/>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6pPr>
            <a:lvl7pPr marL="3200400" marR="0" lvl="6" indent="-228600" algn="l" rtl="0">
              <a:lnSpc>
                <a:spcPct val="97000"/>
              </a:lnSpc>
              <a:spcBef>
                <a:spcPts val="261"/>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7pPr>
            <a:lvl8pPr marL="3657600" marR="0" lvl="7" indent="-228600" algn="l" rtl="0">
              <a:lnSpc>
                <a:spcPct val="97000"/>
              </a:lnSpc>
              <a:spcBef>
                <a:spcPts val="261"/>
              </a:spcBef>
              <a:spcAft>
                <a:spcPts val="0"/>
              </a:spcAft>
              <a:buClr>
                <a:srgbClr val="000000"/>
              </a:buClr>
              <a:buSzPts val="1400"/>
              <a:buFont typeface="Arial"/>
              <a:buNone/>
              <a:defRPr sz="1800" b="0" i="0" u="none" strike="noStrike" cap="none">
                <a:solidFill>
                  <a:srgbClr val="000000"/>
                </a:solidFill>
                <a:latin typeface="Calibri"/>
                <a:ea typeface="Calibri"/>
                <a:cs typeface="Calibri"/>
                <a:sym typeface="Calibri"/>
              </a:defRPr>
            </a:lvl8pPr>
            <a:lvl9pPr marL="4114800" marR="0" lvl="8" indent="-228600" algn="l" rtl="0">
              <a:lnSpc>
                <a:spcPct val="97000"/>
              </a:lnSpc>
              <a:spcBef>
                <a:spcPts val="261"/>
              </a:spcBef>
              <a:spcAft>
                <a:spcPts val="261"/>
              </a:spcAft>
              <a:buClr>
                <a:srgbClr val="000000"/>
              </a:buClr>
              <a:buSzPts val="1400"/>
              <a:buFont typeface="Arial"/>
              <a:buNone/>
              <a:defRPr sz="1800" b="0" i="0" u="none" strike="noStrike" cap="none">
                <a:solidFill>
                  <a:srgbClr val="000000"/>
                </a:solidFill>
                <a:latin typeface="Calibri"/>
                <a:ea typeface="Calibri"/>
                <a:cs typeface="Calibri"/>
                <a:sym typeface="Calibri"/>
              </a:defRPr>
            </a:lvl9pPr>
          </a:lstStyle>
          <a:p>
            <a:endParaRPr/>
          </a:p>
        </p:txBody>
      </p:sp>
      <p:sp>
        <p:nvSpPr>
          <p:cNvPr id="12" name="Google Shape;12;p17"/>
          <p:cNvSpPr txBox="1"/>
          <p:nvPr/>
        </p:nvSpPr>
        <p:spPr>
          <a:xfrm>
            <a:off x="457200" y="6246812"/>
            <a:ext cx="2127250"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3" name="Google Shape;13;p17"/>
          <p:cNvSpPr txBox="1"/>
          <p:nvPr/>
        </p:nvSpPr>
        <p:spPr>
          <a:xfrm>
            <a:off x="3127375" y="6246812"/>
            <a:ext cx="2897187" cy="471487"/>
          </a:xfrm>
          <a:prstGeom prst="rect">
            <a:avLst/>
          </a:prstGeom>
          <a:noFill/>
          <a:ln>
            <a:noFill/>
          </a:ln>
        </p:spPr>
        <p:txBody>
          <a:bodyPr spcFirstLastPara="1" wrap="square" lIns="82925" tIns="41450" rIns="82925" bIns="41450" anchor="ctr" anchorCtr="0">
            <a:noAutofit/>
          </a:bodyPr>
          <a:lstStyle/>
          <a:p>
            <a:pPr marL="0" marR="0" lvl="0" indent="0" algn="l" rtl="0">
              <a:lnSpc>
                <a:spcPct val="100000"/>
              </a:lnSpc>
              <a:spcBef>
                <a:spcPts val="0"/>
              </a:spcBef>
              <a:spcAft>
                <a:spcPts val="0"/>
              </a:spcAft>
              <a:buClr>
                <a:srgbClr val="000000"/>
              </a:buClr>
              <a:buSzPts val="1800"/>
              <a:buFont typeface="Arial"/>
              <a:buNone/>
            </a:pPr>
            <a:endParaRPr sz="1800" b="0" i="0" u="none" strike="noStrike" cap="none">
              <a:solidFill>
                <a:schemeClr val="dk1"/>
              </a:solidFill>
              <a:latin typeface="Arial"/>
              <a:ea typeface="Arial"/>
              <a:cs typeface="Arial"/>
              <a:sym typeface="Arial"/>
            </a:endParaRPr>
          </a:p>
        </p:txBody>
      </p:sp>
      <p:sp>
        <p:nvSpPr>
          <p:cNvPr id="14" name="Google Shape;14;p17"/>
          <p:cNvSpPr txBox="1">
            <a:spLocks noGrp="1"/>
          </p:cNvSpPr>
          <p:nvPr>
            <p:ph type="sldNum" idx="12"/>
          </p:nvPr>
        </p:nvSpPr>
        <p:spPr>
          <a:xfrm>
            <a:off x="6556375" y="6246812"/>
            <a:ext cx="2006600" cy="350837"/>
          </a:xfrm>
          <a:prstGeom prst="rect">
            <a:avLst/>
          </a:prstGeom>
          <a:noFill/>
          <a:ln>
            <a:noFill/>
          </a:ln>
        </p:spPr>
        <p:txBody>
          <a:bodyPr spcFirstLastPara="1" wrap="square" lIns="0" tIns="0" rIns="0" bIns="0" anchor="t" anchorCtr="0">
            <a:noAutofit/>
          </a:bodyPr>
          <a:lstStyle>
            <a:lvl1pPr marL="0" marR="0" lvl="0"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1pPr>
            <a:lvl2pPr marL="0" marR="0" lvl="1"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2pPr>
            <a:lvl3pPr marL="0" marR="0" lvl="2"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3pPr>
            <a:lvl4pPr marL="0" marR="0" lvl="3"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4pPr>
            <a:lvl5pPr marL="0" marR="0" lvl="4"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5pPr>
            <a:lvl6pPr marL="0" marR="0" lvl="5"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6pPr>
            <a:lvl7pPr marL="0" marR="0" lvl="6"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7pPr>
            <a:lvl8pPr marL="0" marR="0" lvl="7"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8pPr>
            <a:lvl9pPr marL="0" marR="0" lvl="8" indent="0" algn="r" rtl="0">
              <a:lnSpc>
                <a:spcPct val="78000"/>
              </a:lnSpc>
              <a:spcBef>
                <a:spcPts val="0"/>
              </a:spcBef>
              <a:spcAft>
                <a:spcPts val="0"/>
              </a:spcAft>
              <a:buClr>
                <a:srgbClr val="000000"/>
              </a:buClr>
              <a:buSzPts val="1300"/>
              <a:buFont typeface="Times New Roman"/>
              <a:buNone/>
              <a:defRPr sz="1300" b="0" i="0" u="none" strike="noStrike" cap="none">
                <a:solidFill>
                  <a:srgbClr val="000000"/>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sz="1400">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www.hackerrank.com/domains/data-structure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www.spoj.com/problems/classical/" TargetMode="External"/><Relationship Id="rId5" Type="http://schemas.openxmlformats.org/officeDocument/2006/relationships/hyperlink" Target="https://leetcode.com/explore/" TargetMode="External"/><Relationship Id="rId4" Type="http://schemas.openxmlformats.org/officeDocument/2006/relationships/hyperlink" Target="https://www.codechef.com/selflearning?itm_medium=navmenu&amp;itm_campaign=learncp" TargetMode="External"/></Relationships>
</file>

<file path=ppt/slides/_rels/slide21.xml.rels><?xml version="1.0" encoding="UTF-8" standalone="yes"?>
<Relationships xmlns="http://schemas.openxmlformats.org/package/2006/relationships"><Relationship Id="rId8" Type="http://schemas.openxmlformats.org/officeDocument/2006/relationships/hyperlink" Target="https://www.geeksforgeeks.org/problems/geek-and-pens/0" TargetMode="External"/><Relationship Id="rId3" Type="http://schemas.openxmlformats.org/officeDocument/2006/relationships/hyperlink" Target="https://www.geeksforgeeks.org/problems/all-divisors-of-a-number/1?page=1&amp;category=Factorization&amp;sortBy=submissions" TargetMode="External"/><Relationship Id="rId7" Type="http://schemas.openxmlformats.org/officeDocument/2006/relationships/hyperlink" Target="https://www.geeksforgeeks.org/problems/mansi-and-her-series4249/1" TargetMode="External"/><Relationship Id="rId12" Type="http://schemas.openxmlformats.org/officeDocument/2006/relationships/hyperlink" Target="https://www.geeksforgeeks.org/print-the-dfs-traversal-step-wise-backtracking-also/" TargetMode="External"/><Relationship Id="rId2" Type="http://schemas.openxmlformats.org/officeDocument/2006/relationships/hyperlink" Target="http://s.no/" TargetMode="External"/><Relationship Id="rId1" Type="http://schemas.openxmlformats.org/officeDocument/2006/relationships/slideLayout" Target="../slideLayouts/slideLayout2.xml"/><Relationship Id="rId6" Type="http://schemas.openxmlformats.org/officeDocument/2006/relationships/hyperlink" Target="https://www.hackerearth.com/practice/math/number-theory/primality-tests/practice-problems/algorithm/monks-problem-ffeebf8a/" TargetMode="External"/><Relationship Id="rId11" Type="http://schemas.openxmlformats.org/officeDocument/2006/relationships/hyperlink" Target="https://www.geeksforgeeks.org/problems/recamans-sequence4856/1?itm_source=geeksforgeeks&amp;itm_medium=article&amp;itm_campaign=practice_card" TargetMode="External"/><Relationship Id="rId5" Type="http://schemas.openxmlformats.org/officeDocument/2006/relationships/hyperlink" Target="https://www.geeksforgeeks.org/problems/possible-pairs1550/1?page=1&amp;category=Factorization&amp;sortBy=submissions" TargetMode="External"/><Relationship Id="rId10" Type="http://schemas.openxmlformats.org/officeDocument/2006/relationships/hyperlink" Target="https://www.hackerearth.com/practice/basic-programming/recursion/recursion-and-backtracking/tutorial/" TargetMode="External"/><Relationship Id="rId4" Type="http://schemas.openxmlformats.org/officeDocument/2006/relationships/hyperlink" Target="https://www.geeksforgeeks.org/problems/factors-sum2016/1?page=1&amp;category=Factorization&amp;sortBy=submissions" TargetMode="External"/><Relationship Id="rId9" Type="http://schemas.openxmlformats.org/officeDocument/2006/relationships/hyperlink" Target="https://www.geeksforgeeks.org/problems/next-prime-palindrome4153/1" TargetMode="External"/></Relationships>
</file>

<file path=ppt/slides/_rels/slide22.xml.rels><?xml version="1.0" encoding="UTF-8" standalone="yes"?>
<Relationships xmlns="http://schemas.openxmlformats.org/package/2006/relationships"><Relationship Id="rId8" Type="http://schemas.openxmlformats.org/officeDocument/2006/relationships/hyperlink" Target="https://people.computing.clemson.edu/~bcdean/dp_practice" TargetMode="External"/><Relationship Id="rId13" Type="http://schemas.openxmlformats.org/officeDocument/2006/relationships/hyperlink" Target="https://www.geeksforgeeks.org/problems/box-stacking/1" TargetMode="External"/><Relationship Id="rId18" Type="http://schemas.openxmlformats.org/officeDocument/2006/relationships/hyperlink" Target="https://www.hackerrank.com/contests/cse-830-homework-3/challenges/edit-distance" TargetMode="External"/><Relationship Id="rId3" Type="http://schemas.openxmlformats.org/officeDocument/2006/relationships/hyperlink" Target="https://www.geeksforgeeks.org/problems/next-happy-number4538/1" TargetMode="External"/><Relationship Id="rId7" Type="http://schemas.openxmlformats.org/officeDocument/2006/relationships/hyperlink" Target="https://www.geeksforgeeks.org/domino-and-tromino-tiling-problem/?ref=asr1" TargetMode="External"/><Relationship Id="rId12" Type="http://schemas.openxmlformats.org/officeDocument/2006/relationships/hyperlink" Target="https://www.linkedin.com/pulse/printing-pascal-triangleiterationrecursionmemoization-kumaravelu/" TargetMode="External"/><Relationship Id="rId17" Type="http://schemas.openxmlformats.org/officeDocument/2006/relationships/hyperlink" Target="https://practice.geeksforgeeks.org/problems/edit-distance3702/1" TargetMode="External"/><Relationship Id="rId2" Type="http://schemas.openxmlformats.org/officeDocument/2006/relationships/hyperlink" Target="https://www.geeksforgeeks.org/rat-in-a-maze-backtracking-using-stack/" TargetMode="External"/><Relationship Id="rId16" Type="http://schemas.openxmlformats.org/officeDocument/2006/relationships/hyperlink" Target="https://www.hackerrank.com/contests/srin-aadc03/challenges/classic-01-knapsack/problem" TargetMode="External"/><Relationship Id="rId20" Type="http://schemas.openxmlformats.org/officeDocument/2006/relationships/hyperlink" Target="https://practice.geeksforgeeks.org/problems/longest-common-increasing-subsequence1437/1" TargetMode="External"/><Relationship Id="rId1" Type="http://schemas.openxmlformats.org/officeDocument/2006/relationships/slideLayout" Target="../slideLayouts/slideLayout2.xml"/><Relationship Id="rId6" Type="http://schemas.openxmlformats.org/officeDocument/2006/relationships/hyperlink" Target="https://www.geeksforgeeks.org/tiling-problem/" TargetMode="External"/><Relationship Id="rId11" Type="http://schemas.openxmlformats.org/officeDocument/2006/relationships/hyperlink" Target="https://www.geeksforgeeks.org/pascal-triangle/" TargetMode="External"/><Relationship Id="rId5" Type="http://schemas.openxmlformats.org/officeDocument/2006/relationships/hyperlink" Target="https://www.geeksforgeeks.org/problems/ways-to-tile-a-floor5836/1" TargetMode="External"/><Relationship Id="rId15" Type="http://schemas.openxmlformats.org/officeDocument/2006/relationships/hyperlink" Target="https://practice.geeksforgeeks.org/problems/0-1-knapsack-problem/0" TargetMode="External"/><Relationship Id="rId10" Type="http://schemas.openxmlformats.org/officeDocument/2006/relationships/hyperlink" Target="https://practice.geeksforgeeks.org/problems/pascal-triangle0652/1" TargetMode="External"/><Relationship Id="rId19" Type="http://schemas.openxmlformats.org/officeDocument/2006/relationships/hyperlink" Target="https://takeuforward.org/data-structure/longest-increasing-subsequence-dp-41/" TargetMode="External"/><Relationship Id="rId4" Type="http://schemas.openxmlformats.org/officeDocument/2006/relationships/hyperlink" Target="https://www.geeksforgeeks.org/problems/champagne-overflow2636/1" TargetMode="External"/><Relationship Id="rId9" Type="http://schemas.openxmlformats.org/officeDocument/2006/relationships/hyperlink" Target="https://www.geeksforgeeks.org/binomial-coefficient-dp-9/" TargetMode="External"/><Relationship Id="rId14" Type="http://schemas.openxmlformats.org/officeDocument/2006/relationships/hyperlink" Target="https://iq.opengenus.org/box-stacking-problem/" TargetMode="External"/></Relationships>
</file>

<file path=ppt/slides/_rels/slide23.xml.rels><?xml version="1.0" encoding="UTF-8" standalone="yes"?>
<Relationships xmlns="http://schemas.openxmlformats.org/package/2006/relationships"><Relationship Id="rId8" Type="http://schemas.openxmlformats.org/officeDocument/2006/relationships/hyperlink" Target="https://www.geeksforgeeks.org/problems/merge-sort/1" TargetMode="External"/><Relationship Id="rId13" Type="http://schemas.openxmlformats.org/officeDocument/2006/relationships/hyperlink" Target="https://www.geeksforgeeks.org/problems/sort-string/0" TargetMode="External"/><Relationship Id="rId3" Type="http://schemas.openxmlformats.org/officeDocument/2006/relationships/hyperlink" Target="https://practice.geeksforgeeks.org/problems/longest-common-subsequence/0" TargetMode="External"/><Relationship Id="rId7" Type="http://schemas.openxmlformats.org/officeDocument/2006/relationships/hyperlink" Target="https://practice.geeksforgeeks.org/problems/minimum-sum-partition3317/1" TargetMode="External"/><Relationship Id="rId12" Type="http://schemas.openxmlformats.org/officeDocument/2006/relationships/hyperlink" Target="https://www.hackerearth.com/practice/algorithms/searching/linear-search/practice-problems/algorithm/sort-string-2-18accdb0/" TargetMode="External"/><Relationship Id="rId2" Type="http://schemas.openxmlformats.org/officeDocument/2006/relationships/hyperlink" Target="https://takeuforward.org/data-structure/longest-common-subsequence-dp-25/" TargetMode="External"/><Relationship Id="rId1" Type="http://schemas.openxmlformats.org/officeDocument/2006/relationships/slideLayout" Target="../slideLayouts/slideLayout2.xml"/><Relationship Id="rId6" Type="http://schemas.openxmlformats.org/officeDocument/2006/relationships/hyperlink" Target="https://practice.geeksforgeeks.org/problems/subset-sum-problem2014/1" TargetMode="External"/><Relationship Id="rId11" Type="http://schemas.openxmlformats.org/officeDocument/2006/relationships/hyperlink" Target="https://www.geeksforgeeks.org/minimum-length-unsorted-subarray-sorting-which-makes-the-complete-array-sorted/" TargetMode="External"/><Relationship Id="rId5" Type="http://schemas.openxmlformats.org/officeDocument/2006/relationships/hyperlink" Target="https://takeuforward.org/data-structure/subset-sum-equal-to-target-dp-14/" TargetMode="External"/><Relationship Id="rId15" Type="http://schemas.openxmlformats.org/officeDocument/2006/relationships/hyperlink" Target="https://leetcode.com/problems/count-number-of-pairs-with-absolute-difference-k/description/" TargetMode="External"/><Relationship Id="rId10" Type="http://schemas.openxmlformats.org/officeDocument/2006/relationships/hyperlink" Target="https://www.geeksforgeeks.org/problems/sorting-elements-of-an-array-by-frequency-1587115621/1" TargetMode="External"/><Relationship Id="rId4" Type="http://schemas.openxmlformats.org/officeDocument/2006/relationships/hyperlink" Target="https://www.hackerrank.com/challenges/dynamic-programming-classics-the-longest-common-subsequence/problem" TargetMode="External"/><Relationship Id="rId9" Type="http://schemas.openxmlformats.org/officeDocument/2006/relationships/hyperlink" Target="https://www.geeksforgeeks.org/problems/quick-sort/1" TargetMode="External"/><Relationship Id="rId14" Type="http://schemas.openxmlformats.org/officeDocument/2006/relationships/hyperlink" Target="https://www.geeksforgeeks.org/problems/case-specific-sorting-of-strings4845/0"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8"/>
        <p:cNvGrpSpPr/>
        <p:nvPr/>
      </p:nvGrpSpPr>
      <p:grpSpPr>
        <a:xfrm>
          <a:off x="0" y="0"/>
          <a:ext cx="0" cy="0"/>
          <a:chOff x="0" y="0"/>
          <a:chExt cx="0" cy="0"/>
        </a:xfrm>
      </p:grpSpPr>
      <p:sp>
        <p:nvSpPr>
          <p:cNvPr id="69" name="Google Shape;69;p1"/>
          <p:cNvSpPr txBox="1">
            <a:spLocks noGrp="1"/>
          </p:cNvSpPr>
          <p:nvPr>
            <p:ph type="subTitle" idx="1"/>
          </p:nvPr>
        </p:nvSpPr>
        <p:spPr>
          <a:xfrm>
            <a:off x="1371600" y="3734400"/>
            <a:ext cx="6400800" cy="1904400"/>
          </a:xfrm>
          <a:prstGeom prst="rect">
            <a:avLst/>
          </a:prstGeom>
          <a:noFill/>
          <a:ln>
            <a:noFill/>
          </a:ln>
        </p:spPr>
        <p:txBody>
          <a:bodyPr spcFirstLastPara="1" wrap="square" lIns="0" tIns="157400" rIns="0" bIns="0" anchor="t" anchorCtr="0">
            <a:noAutofit/>
          </a:bodyPr>
          <a:lstStyle/>
          <a:p>
            <a:pPr marL="0" lvl="0" indent="0" algn="ctr" rtl="0">
              <a:lnSpc>
                <a:spcPct val="97000"/>
              </a:lnSpc>
              <a:spcBef>
                <a:spcPts val="0"/>
              </a:spcBef>
              <a:spcAft>
                <a:spcPts val="0"/>
              </a:spcAft>
              <a:buSzPts val="2900"/>
              <a:buNone/>
            </a:pPr>
            <a:r>
              <a:rPr lang="en-US" sz="3600" b="1" i="0" u="none">
                <a:solidFill>
                  <a:srgbClr val="000000"/>
                </a:solidFill>
                <a:latin typeface="Times New Roman"/>
                <a:ea typeface="Times New Roman"/>
                <a:cs typeface="Times New Roman"/>
                <a:sym typeface="Times New Roman"/>
              </a:rPr>
              <a:t>Lecture 0</a:t>
            </a:r>
            <a:endParaRPr sz="3600"/>
          </a:p>
        </p:txBody>
      </p:sp>
      <p:sp>
        <p:nvSpPr>
          <p:cNvPr id="70" name="Google Shape;70;p1"/>
          <p:cNvSpPr txBox="1">
            <a:spLocks noGrp="1"/>
          </p:cNvSpPr>
          <p:nvPr>
            <p:ph type="ctrTitle"/>
          </p:nvPr>
        </p:nvSpPr>
        <p:spPr>
          <a:xfrm>
            <a:off x="457200" y="1506537"/>
            <a:ext cx="8229600" cy="1470025"/>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800" b="1">
                <a:solidFill>
                  <a:srgbClr val="C00000"/>
                </a:solidFill>
                <a:latin typeface="Times New Roman"/>
                <a:ea typeface="Times New Roman"/>
                <a:cs typeface="Times New Roman"/>
                <a:sym typeface="Times New Roman"/>
              </a:rPr>
              <a:t>Coding Pearls</a:t>
            </a:r>
            <a:endParaRPr sz="4800" b="1">
              <a:solidFill>
                <a:srgbClr val="C00000"/>
              </a:solidFill>
              <a:latin typeface="Times New Roman"/>
              <a:ea typeface="Times New Roman"/>
              <a:cs typeface="Times New Roman"/>
              <a:sym typeface="Times New Roman"/>
            </a:endParaRPr>
          </a:p>
          <a:p>
            <a:pPr marL="0" lvl="0" indent="0" algn="ctr" rtl="0">
              <a:lnSpc>
                <a:spcPct val="97000"/>
              </a:lnSpc>
              <a:spcBef>
                <a:spcPts val="0"/>
              </a:spcBef>
              <a:spcAft>
                <a:spcPts val="0"/>
              </a:spcAft>
              <a:buSzPts val="4000"/>
              <a:buNone/>
            </a:pPr>
            <a:r>
              <a:rPr lang="en-US" sz="4800" b="1">
                <a:solidFill>
                  <a:srgbClr val="C00000"/>
                </a:solidFill>
                <a:latin typeface="Times New Roman"/>
                <a:ea typeface="Times New Roman"/>
                <a:cs typeface="Times New Roman"/>
                <a:sym typeface="Times New Roman"/>
              </a:rPr>
              <a:t>CSE331</a:t>
            </a:r>
            <a:endParaRPr sz="4800" b="1">
              <a:solidFill>
                <a:srgbClr val="C00000"/>
              </a:solidFill>
              <a:latin typeface="Times New Roman"/>
              <a:ea typeface="Times New Roman"/>
              <a:cs typeface="Times New Roman"/>
              <a:sym typeface="Times New Roman"/>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2"/>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800"/>
              <a:buNone/>
            </a:pPr>
            <a:r>
              <a:rPr lang="en-US" sz="4800" b="0" i="0" u="none">
                <a:solidFill>
                  <a:srgbClr val="C00000"/>
                </a:solidFill>
                <a:latin typeface="Calibri"/>
                <a:ea typeface="Calibri"/>
                <a:cs typeface="Calibri"/>
                <a:sym typeface="Calibri"/>
              </a:rPr>
              <a:t>Course details</a:t>
            </a:r>
            <a:endParaRPr/>
          </a:p>
        </p:txBody>
      </p:sp>
      <p:sp>
        <p:nvSpPr>
          <p:cNvPr id="90" name="Google Shape;90;p2"/>
          <p:cNvSpPr txBox="1">
            <a:spLocks noGrp="1"/>
          </p:cNvSpPr>
          <p:nvPr>
            <p:ph type="body" idx="1"/>
          </p:nvPr>
        </p:nvSpPr>
        <p:spPr>
          <a:xfrm>
            <a:off x="228600" y="1455737"/>
            <a:ext cx="4160520" cy="5068887"/>
          </a:xfrm>
          <a:prstGeom prst="rect">
            <a:avLst/>
          </a:prstGeom>
          <a:noFill/>
          <a:ln>
            <a:noFill/>
          </a:ln>
        </p:spPr>
        <p:txBody>
          <a:bodyPr spcFirstLastPara="1" wrap="square" lIns="0" tIns="157400" rIns="0" bIns="0" anchor="t" anchorCtr="0">
            <a:normAutofit/>
          </a:bodyPr>
          <a:lstStyle/>
          <a:p>
            <a:pPr marL="309562" marR="0" lvl="0" indent="-309562" algn="l" rtl="0">
              <a:lnSpc>
                <a:spcPct val="97000"/>
              </a:lnSpc>
              <a:spcBef>
                <a:spcPts val="0"/>
              </a:spcBef>
              <a:spcAft>
                <a:spcPts val="0"/>
              </a:spcAft>
              <a:buClr>
                <a:srgbClr val="000000"/>
              </a:buClr>
              <a:buSzPts val="2300"/>
              <a:buFont typeface="Times New Roman"/>
              <a:buChar char="•"/>
            </a:pPr>
            <a:r>
              <a:rPr lang="en-US" sz="2300" b="0" i="0" u="none" strike="noStrike" cap="none" dirty="0">
                <a:solidFill>
                  <a:srgbClr val="C00000"/>
                </a:solidFill>
                <a:latin typeface="Times New Roman"/>
                <a:ea typeface="Times New Roman"/>
                <a:cs typeface="Times New Roman"/>
                <a:sym typeface="Times New Roman"/>
              </a:rPr>
              <a:t>LTP – 0 0 3 </a:t>
            </a:r>
          </a:p>
          <a:p>
            <a:pPr marL="309562" marR="0" lvl="0" indent="-309562" algn="l" rtl="0">
              <a:lnSpc>
                <a:spcPct val="97000"/>
              </a:lnSpc>
              <a:spcBef>
                <a:spcPts val="0"/>
              </a:spcBef>
              <a:spcAft>
                <a:spcPts val="0"/>
              </a:spcAft>
              <a:buClr>
                <a:srgbClr val="000000"/>
              </a:buClr>
              <a:buSzPts val="2300"/>
              <a:buFont typeface="Times New Roman"/>
              <a:buChar char="•"/>
            </a:pPr>
            <a:r>
              <a:rPr lang="en-US" sz="2300" b="0" i="0" u="none" strike="noStrike" cap="none" dirty="0">
                <a:solidFill>
                  <a:srgbClr val="C00000"/>
                </a:solidFill>
                <a:latin typeface="Times New Roman"/>
                <a:ea typeface="Times New Roman"/>
                <a:cs typeface="Times New Roman"/>
                <a:sym typeface="Times New Roman"/>
              </a:rPr>
              <a:t>[Three Practical /week]</a:t>
            </a:r>
            <a:endParaRPr sz="2300" b="0" i="0" u="none" strike="noStrike" cap="none" dirty="0">
              <a:solidFill>
                <a:srgbClr val="C00000"/>
              </a:solidFill>
              <a:latin typeface="Times New Roman"/>
              <a:ea typeface="Times New Roman"/>
              <a:cs typeface="Times New Roman"/>
              <a:sym typeface="Times New Roman"/>
            </a:endParaRPr>
          </a:p>
          <a:p>
            <a:pPr marL="309562" marR="0" lvl="0" indent="-309562" algn="l" rtl="0">
              <a:lnSpc>
                <a:spcPct val="97000"/>
              </a:lnSpc>
              <a:spcBef>
                <a:spcPts val="1200"/>
              </a:spcBef>
              <a:spcAft>
                <a:spcPts val="0"/>
              </a:spcAft>
              <a:buClr>
                <a:srgbClr val="000000"/>
              </a:buClr>
              <a:buSzPts val="2300"/>
              <a:buFont typeface="Times New Roman"/>
              <a:buNone/>
            </a:pPr>
            <a:r>
              <a:rPr lang="en-US" sz="2300" b="1" i="0" u="none" strike="noStrike" cap="none" dirty="0">
                <a:solidFill>
                  <a:srgbClr val="606060"/>
                </a:solidFill>
                <a:latin typeface="Times New Roman"/>
                <a:ea typeface="Times New Roman"/>
                <a:cs typeface="Times New Roman"/>
                <a:sym typeface="Times New Roman"/>
              </a:rPr>
              <a:t>Reference Book</a:t>
            </a:r>
            <a:endParaRPr dirty="0"/>
          </a:p>
          <a:p>
            <a:pPr marL="673100" marR="0" lvl="1" indent="-258762" algn="l" rtl="0">
              <a:lnSpc>
                <a:spcPct val="97000"/>
              </a:lnSpc>
              <a:spcBef>
                <a:spcPts val="1200"/>
              </a:spcBef>
              <a:spcAft>
                <a:spcPts val="0"/>
              </a:spcAft>
              <a:buClr>
                <a:srgbClr val="000000"/>
              </a:buClr>
              <a:buSzPts val="2300"/>
              <a:buFont typeface="Noto Sans Symbols"/>
              <a:buChar char="▪"/>
            </a:pPr>
            <a:r>
              <a:rPr lang="en-US" sz="2300" b="0" i="0" u="none" strike="noStrike" cap="none" dirty="0">
                <a:solidFill>
                  <a:srgbClr val="002060"/>
                </a:solidFill>
                <a:latin typeface="Times New Roman"/>
                <a:ea typeface="Times New Roman"/>
                <a:cs typeface="Times New Roman"/>
                <a:sym typeface="Times New Roman"/>
              </a:rPr>
              <a:t>Cracking the Coding Interview</a:t>
            </a:r>
            <a:endParaRPr dirty="0"/>
          </a:p>
          <a:p>
            <a:pPr marL="1658936" marR="0" lvl="4" indent="0" algn="l" rtl="0">
              <a:lnSpc>
                <a:spcPct val="97000"/>
              </a:lnSpc>
              <a:spcBef>
                <a:spcPts val="1000"/>
              </a:spcBef>
              <a:spcAft>
                <a:spcPts val="0"/>
              </a:spcAft>
              <a:buClr>
                <a:srgbClr val="000000"/>
              </a:buClr>
              <a:buSzPts val="1800"/>
              <a:buFont typeface="Times New Roman"/>
              <a:buNone/>
            </a:pPr>
            <a:r>
              <a:rPr lang="en-US" sz="1800" b="0" i="0" u="none" strike="noStrike" cap="none" dirty="0">
                <a:solidFill>
                  <a:srgbClr val="002060"/>
                </a:solidFill>
                <a:latin typeface="Times New Roman"/>
                <a:ea typeface="Times New Roman"/>
                <a:cs typeface="Times New Roman"/>
                <a:sym typeface="Times New Roman"/>
              </a:rPr>
              <a:t>- </a:t>
            </a:r>
            <a:r>
              <a:rPr lang="en-US" sz="1800" b="0" i="0" u="none" strike="noStrike" cap="none" dirty="0">
                <a:solidFill>
                  <a:srgbClr val="000000"/>
                </a:solidFill>
                <a:latin typeface="Times New Roman"/>
                <a:ea typeface="Times New Roman"/>
                <a:cs typeface="Times New Roman"/>
                <a:sym typeface="Times New Roman"/>
              </a:rPr>
              <a:t>Gayle </a:t>
            </a:r>
            <a:r>
              <a:rPr lang="en-US" sz="1800" b="0" i="0" u="none" strike="noStrike" cap="none" dirty="0" err="1">
                <a:solidFill>
                  <a:srgbClr val="000000"/>
                </a:solidFill>
                <a:latin typeface="Times New Roman"/>
                <a:ea typeface="Times New Roman"/>
                <a:cs typeface="Times New Roman"/>
                <a:sym typeface="Times New Roman"/>
              </a:rPr>
              <a:t>Laakmann</a:t>
            </a: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rgbClr val="000000"/>
                </a:solidFill>
                <a:latin typeface="Times New Roman"/>
                <a:ea typeface="Times New Roman"/>
                <a:cs typeface="Times New Roman"/>
                <a:sym typeface="Times New Roman"/>
              </a:rPr>
              <a:t>Mcdowell</a:t>
            </a:r>
            <a:r>
              <a:rPr lang="en-US" sz="1800" b="0" i="0" u="none" strike="noStrike" cap="none" dirty="0">
                <a:solidFill>
                  <a:srgbClr val="000000"/>
                </a:solidFill>
                <a:latin typeface="Times New Roman"/>
                <a:ea typeface="Times New Roman"/>
                <a:cs typeface="Times New Roman"/>
                <a:sym typeface="Times New Roman"/>
              </a:rPr>
              <a:t>, </a:t>
            </a:r>
            <a:r>
              <a:rPr lang="en-US" sz="1800" b="0" i="0" u="none" strike="noStrike" cap="none" dirty="0" err="1">
                <a:solidFill>
                  <a:srgbClr val="000000"/>
                </a:solidFill>
                <a:latin typeface="Times New Roman"/>
                <a:ea typeface="Times New Roman"/>
                <a:cs typeface="Times New Roman"/>
                <a:sym typeface="Times New Roman"/>
              </a:rPr>
              <a:t>Careercup</a:t>
            </a:r>
            <a:r>
              <a:rPr lang="en-US" sz="1800" b="0" i="0" u="none" strike="noStrike" cap="none" dirty="0">
                <a:solidFill>
                  <a:srgbClr val="000000"/>
                </a:solidFill>
                <a:latin typeface="Calibri"/>
                <a:ea typeface="Calibri"/>
                <a:cs typeface="Calibri"/>
                <a:sym typeface="Calibri"/>
              </a:rPr>
              <a:t>  </a:t>
            </a:r>
            <a:endParaRPr sz="1800" b="0" i="0" u="none" strike="noStrike" cap="none" dirty="0">
              <a:solidFill>
                <a:srgbClr val="002060"/>
              </a:solidFill>
              <a:latin typeface="Times New Roman"/>
              <a:ea typeface="Times New Roman"/>
              <a:cs typeface="Times New Roman"/>
              <a:sym typeface="Times New Roman"/>
            </a:endParaRPr>
          </a:p>
          <a:p>
            <a:pPr marL="673100" marR="0" lvl="1" indent="-258762" algn="l" rtl="0">
              <a:lnSpc>
                <a:spcPct val="97000"/>
              </a:lnSpc>
              <a:spcBef>
                <a:spcPts val="200"/>
              </a:spcBef>
              <a:spcAft>
                <a:spcPts val="0"/>
              </a:spcAft>
              <a:buClr>
                <a:srgbClr val="000000"/>
              </a:buClr>
              <a:buSzPts val="2300"/>
              <a:buFont typeface="Noto Sans Symbols"/>
              <a:buChar char="▪"/>
            </a:pPr>
            <a:r>
              <a:rPr lang="en-US" sz="2300" b="0" i="0" u="none" strike="noStrike" cap="none" dirty="0">
                <a:solidFill>
                  <a:srgbClr val="002060"/>
                </a:solidFill>
                <a:latin typeface="Times New Roman"/>
                <a:ea typeface="Times New Roman"/>
                <a:cs typeface="Times New Roman"/>
                <a:sym typeface="Times New Roman"/>
              </a:rPr>
              <a:t>Data Structures and Algorithms: Concepts, Techniques and Applications</a:t>
            </a:r>
            <a:endParaRPr dirty="0"/>
          </a:p>
          <a:p>
            <a:pPr marL="673100" marR="0" lvl="1" indent="-258762" algn="l" rtl="0">
              <a:lnSpc>
                <a:spcPct val="97000"/>
              </a:lnSpc>
              <a:spcBef>
                <a:spcPts val="1000"/>
              </a:spcBef>
              <a:spcAft>
                <a:spcPts val="0"/>
              </a:spcAft>
              <a:buClr>
                <a:srgbClr val="000000"/>
              </a:buClr>
              <a:buSzPts val="2300"/>
              <a:buFont typeface="Times New Roman"/>
              <a:buNone/>
            </a:pPr>
            <a:r>
              <a:rPr lang="en-US" sz="2300" b="0" i="0" u="none" strike="noStrike" cap="none" dirty="0">
                <a:solidFill>
                  <a:srgbClr val="002060"/>
                </a:solidFill>
                <a:latin typeface="Times New Roman"/>
                <a:ea typeface="Times New Roman"/>
                <a:cs typeface="Times New Roman"/>
                <a:sym typeface="Times New Roman"/>
              </a:rPr>
              <a:t>				</a:t>
            </a:r>
            <a:r>
              <a:rPr lang="en-US" sz="1800" b="0" i="0" u="none" strike="noStrike" cap="none" dirty="0">
                <a:solidFill>
                  <a:srgbClr val="002060"/>
                </a:solidFill>
                <a:latin typeface="Times New Roman"/>
                <a:ea typeface="Times New Roman"/>
                <a:cs typeface="Times New Roman"/>
                <a:sym typeface="Times New Roman"/>
              </a:rPr>
              <a:t>- G A V Pai, </a:t>
            </a:r>
            <a:r>
              <a:rPr lang="en-US" sz="1800" b="0" i="0" u="none" strike="noStrike" cap="none" dirty="0" err="1">
                <a:solidFill>
                  <a:srgbClr val="000000"/>
                </a:solidFill>
                <a:latin typeface="Times New Roman"/>
                <a:ea typeface="Times New Roman"/>
                <a:cs typeface="Times New Roman"/>
                <a:sym typeface="Times New Roman"/>
              </a:rPr>
              <a:t>Mcgraw</a:t>
            </a:r>
            <a:r>
              <a:rPr lang="en-US" sz="1800" b="0" i="0" u="none" strike="noStrike" cap="none" dirty="0">
                <a:solidFill>
                  <a:srgbClr val="000000"/>
                </a:solidFill>
                <a:latin typeface="Times New Roman"/>
                <a:ea typeface="Times New Roman"/>
                <a:cs typeface="Times New Roman"/>
                <a:sym typeface="Times New Roman"/>
              </a:rPr>
              <a:t> Hill Education</a:t>
            </a:r>
            <a:r>
              <a:rPr lang="en-US" sz="1800" b="0" i="0" u="none" strike="noStrike" cap="none" dirty="0">
                <a:solidFill>
                  <a:srgbClr val="002060"/>
                </a:solidFill>
                <a:latin typeface="Times New Roman"/>
                <a:ea typeface="Times New Roman"/>
                <a:cs typeface="Times New Roman"/>
                <a:sym typeface="Times New Roman"/>
              </a:rPr>
              <a:t>   </a:t>
            </a:r>
            <a:endParaRPr dirty="0"/>
          </a:p>
          <a:p>
            <a:pPr marL="309563" marR="0" lvl="0" indent="-195263" algn="l" rtl="0">
              <a:lnSpc>
                <a:spcPct val="97000"/>
              </a:lnSpc>
              <a:spcBef>
                <a:spcPts val="1000"/>
              </a:spcBef>
              <a:spcAft>
                <a:spcPts val="0"/>
              </a:spcAft>
              <a:buClr>
                <a:srgbClr val="000000"/>
              </a:buClr>
              <a:buSzPts val="1800"/>
              <a:buFont typeface="Times New Roman"/>
              <a:buNone/>
            </a:pPr>
            <a:endParaRPr sz="1800" b="0" i="0" u="none" strike="noStrike" cap="none" dirty="0">
              <a:solidFill>
                <a:srgbClr val="002060"/>
              </a:solidFill>
              <a:latin typeface="Times New Roman"/>
              <a:ea typeface="Times New Roman"/>
              <a:cs typeface="Times New Roman"/>
              <a:sym typeface="Times New Roman"/>
            </a:endParaRPr>
          </a:p>
        </p:txBody>
      </p:sp>
      <p:cxnSp>
        <p:nvCxnSpPr>
          <p:cNvPr id="91" name="Google Shape;91;p2"/>
          <p:cNvCxnSpPr/>
          <p:nvPr/>
        </p:nvCxnSpPr>
        <p:spPr>
          <a:xfrm>
            <a:off x="611187" y="1268412"/>
            <a:ext cx="7056437" cy="0"/>
          </a:xfrm>
          <a:prstGeom prst="straightConnector1">
            <a:avLst/>
          </a:prstGeom>
          <a:noFill/>
          <a:ln w="38100" cap="flat" cmpd="sng">
            <a:solidFill>
              <a:srgbClr val="2D2DB9"/>
            </a:solidFill>
            <a:prstDash val="solid"/>
            <a:miter lim="800000"/>
            <a:headEnd type="none" w="sm" len="sm"/>
            <a:tailEnd type="none" w="sm" len="sm"/>
          </a:ln>
          <a:effectLst>
            <a:outerShdw blurRad="63500" dist="23000" dir="5400000">
              <a:srgbClr val="000000">
                <a:alpha val="34117"/>
              </a:srgbClr>
            </a:outerShdw>
          </a:effectLst>
        </p:spPr>
      </p:cxnSp>
      <p:sp>
        <p:nvSpPr>
          <p:cNvPr id="92" name="Google Shape;92;p2"/>
          <p:cNvSpPr txBox="1"/>
          <p:nvPr/>
        </p:nvSpPr>
        <p:spPr>
          <a:xfrm>
            <a:off x="6556375" y="6246812"/>
            <a:ext cx="2006600" cy="350837"/>
          </a:xfrm>
          <a:prstGeom prst="rect">
            <a:avLst/>
          </a:prstGeom>
          <a:noFill/>
          <a:ln>
            <a:noFill/>
          </a:ln>
        </p:spPr>
        <p:txBody>
          <a:bodyPr spcFirstLastPara="1" wrap="square" lIns="91425" tIns="45700" rIns="91425" bIns="45700" anchor="t" anchorCtr="0">
            <a:noAutofit/>
          </a:bodyPr>
          <a:lstStyle/>
          <a:p>
            <a:pPr marL="0" marR="0" lvl="0" indent="0" algn="r" rtl="0">
              <a:lnSpc>
                <a:spcPct val="78000"/>
              </a:lnSpc>
              <a:spcBef>
                <a:spcPts val="0"/>
              </a:spcBef>
              <a:spcAft>
                <a:spcPts val="0"/>
              </a:spcAft>
              <a:buClr>
                <a:srgbClr val="000000"/>
              </a:buClr>
              <a:buSzPts val="1300"/>
              <a:buFont typeface="Times New Roman"/>
              <a:buNone/>
            </a:pPr>
            <a:r>
              <a:rPr lang="en-US" sz="13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2050" name="Picture 2" descr="Cracking the Coding Interview: 189 Programming Questions and Solutions ...">
            <a:extLst>
              <a:ext uri="{FF2B5EF4-FFF2-40B4-BE49-F238E27FC236}">
                <a16:creationId xmlns:a16="http://schemas.microsoft.com/office/drawing/2014/main" id="{49571B81-BA50-1863-B67D-D6F3FA32AF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54882" y="1373147"/>
            <a:ext cx="2188753" cy="312679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Data Structures and Algorithms: Concepts, Techniques and Applications ...">
            <a:extLst>
              <a:ext uri="{FF2B5EF4-FFF2-40B4-BE49-F238E27FC236}">
                <a16:creationId xmlns:a16="http://schemas.microsoft.com/office/drawing/2014/main" id="{F8D75E31-6DB6-3091-25ED-081A9EE60B0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46261" y="4188542"/>
            <a:ext cx="1964629" cy="2571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30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0" i="0" u="none">
                <a:solidFill>
                  <a:srgbClr val="000000"/>
                </a:solidFill>
                <a:latin typeface="Calibri"/>
                <a:ea typeface="Calibri"/>
                <a:cs typeface="Calibri"/>
                <a:sym typeface="Calibri"/>
              </a:rPr>
              <a:t>Scheme for CA</a:t>
            </a:r>
            <a:endParaRPr/>
          </a:p>
        </p:txBody>
      </p:sp>
      <p:graphicFrame>
        <p:nvGraphicFramePr>
          <p:cNvPr id="98" name="Google Shape;98;p3"/>
          <p:cNvGraphicFramePr/>
          <p:nvPr>
            <p:extLst>
              <p:ext uri="{D42A27DB-BD31-4B8C-83A1-F6EECF244321}">
                <p14:modId xmlns:p14="http://schemas.microsoft.com/office/powerpoint/2010/main" val="2547838430"/>
              </p:ext>
            </p:extLst>
          </p:nvPr>
        </p:nvGraphicFramePr>
        <p:xfrm>
          <a:off x="0" y="1397000"/>
          <a:ext cx="9171296" cy="3038156"/>
        </p:xfrm>
        <a:graphic>
          <a:graphicData uri="http://schemas.openxmlformats.org/drawingml/2006/table">
            <a:tbl>
              <a:tblPr>
                <a:noFill/>
                <a:tableStyleId>{9DCCCBA7-A35A-448D-803D-7FD28FF944FA}</a:tableStyleId>
              </a:tblPr>
              <a:tblGrid>
                <a:gridCol w="3362818">
                  <a:extLst>
                    <a:ext uri="{9D8B030D-6E8A-4147-A177-3AD203B41FA5}">
                      <a16:colId xmlns:a16="http://schemas.microsoft.com/office/drawing/2014/main" val="20000"/>
                    </a:ext>
                  </a:extLst>
                </a:gridCol>
                <a:gridCol w="1604981">
                  <a:extLst>
                    <a:ext uri="{9D8B030D-6E8A-4147-A177-3AD203B41FA5}">
                      <a16:colId xmlns:a16="http://schemas.microsoft.com/office/drawing/2014/main" val="20001"/>
                    </a:ext>
                  </a:extLst>
                </a:gridCol>
                <a:gridCol w="1431414">
                  <a:extLst>
                    <a:ext uri="{9D8B030D-6E8A-4147-A177-3AD203B41FA5}">
                      <a16:colId xmlns:a16="http://schemas.microsoft.com/office/drawing/2014/main" val="20002"/>
                    </a:ext>
                  </a:extLst>
                </a:gridCol>
                <a:gridCol w="2772083">
                  <a:extLst>
                    <a:ext uri="{9D8B030D-6E8A-4147-A177-3AD203B41FA5}">
                      <a16:colId xmlns:a16="http://schemas.microsoft.com/office/drawing/2014/main" val="20003"/>
                    </a:ext>
                  </a:extLst>
                </a:gridCol>
              </a:tblGrid>
              <a:tr h="539519">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dirty="0">
                          <a:solidFill>
                            <a:srgbClr val="FFFFFF"/>
                          </a:solidFill>
                          <a:latin typeface="Arial Rounded"/>
                          <a:ea typeface="Arial Rounded"/>
                          <a:cs typeface="Arial Rounded"/>
                          <a:sym typeface="Arial Rounded"/>
                        </a:rPr>
                        <a:t>Component</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a:solidFill>
                            <a:srgbClr val="FFFFFF"/>
                          </a:solidFill>
                          <a:latin typeface="Arial Rounded"/>
                          <a:ea typeface="Arial Rounded"/>
                          <a:cs typeface="Arial Rounded"/>
                          <a:sym typeface="Arial Rounded"/>
                        </a:rPr>
                        <a:t>Weightage (%)</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a:solidFill>
                            <a:srgbClr val="FFFFFF"/>
                          </a:solidFill>
                          <a:latin typeface="Arial Rounded"/>
                          <a:ea typeface="Arial Rounded"/>
                          <a:cs typeface="Arial Rounded"/>
                          <a:sym typeface="Arial Rounded"/>
                        </a:rPr>
                        <a:t>Mode</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tc>
                  <a:txBody>
                    <a:bodyPr/>
                    <a:lstStyle/>
                    <a:p>
                      <a:pPr marL="0" marR="0" lvl="0" indent="0" algn="l" rtl="0">
                        <a:lnSpc>
                          <a:spcPct val="100000"/>
                        </a:lnSpc>
                        <a:spcBef>
                          <a:spcPts val="0"/>
                        </a:spcBef>
                        <a:spcAft>
                          <a:spcPts val="0"/>
                        </a:spcAft>
                        <a:buClr>
                          <a:srgbClr val="FFFFFF"/>
                        </a:buClr>
                        <a:buSzPts val="1600"/>
                        <a:buFont typeface="Arial Rounded"/>
                        <a:buNone/>
                      </a:pPr>
                      <a:r>
                        <a:rPr lang="en-US" sz="1600" b="1" i="0" u="none" strike="noStrike" cap="none">
                          <a:solidFill>
                            <a:srgbClr val="FFFFFF"/>
                          </a:solidFill>
                          <a:latin typeface="Arial Rounded"/>
                          <a:ea typeface="Arial Rounded"/>
                          <a:cs typeface="Arial Rounded"/>
                          <a:sym typeface="Arial Rounded"/>
                        </a:rPr>
                        <a:t>Timeline</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38100" cap="flat" cmpd="sng">
                      <a:solidFill>
                        <a:schemeClr val="lt1"/>
                      </a:solidFill>
                      <a:prstDash val="solid"/>
                      <a:round/>
                      <a:headEnd type="none" w="sm" len="sm"/>
                      <a:tailEnd type="none" w="sm" len="sm"/>
                    </a:lnB>
                    <a:solidFill>
                      <a:schemeClr val="accent1"/>
                    </a:solidFill>
                  </a:tcPr>
                </a:tc>
                <a:extLst>
                  <a:ext uri="{0D108BD9-81ED-4DB2-BD59-A6C34878D82A}">
                    <a16:rowId xmlns:a16="http://schemas.microsoft.com/office/drawing/2014/main" val="10000"/>
                  </a:ext>
                </a:extLst>
              </a:tr>
              <a:tr h="832879">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Test- Situation based problem solving 1</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50</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a:solidFill>
                            <a:srgbClr val="000000"/>
                          </a:solidFill>
                          <a:latin typeface="Times New Roman"/>
                          <a:ea typeface="Times New Roman"/>
                          <a:cs typeface="Times New Roman"/>
                          <a:sym typeface="Times New Roman"/>
                        </a:rPr>
                        <a:t>Online</a:t>
                      </a:r>
                      <a:endParaRPr sz="1400" u="none" strike="noStrike" cap="none"/>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4</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or </a:t>
                      </a:r>
                      <a:r>
                        <a:rPr lang="en-US" sz="2400" u="none" strike="noStrike" cap="none" dirty="0">
                          <a:latin typeface="Times New Roman"/>
                          <a:ea typeface="Times New Roman"/>
                          <a:cs typeface="Times New Roman"/>
                          <a:sym typeface="Times New Roman"/>
                        </a:rPr>
                        <a:t>5</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Week</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38100" cap="flat" cmpd="sng">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extLst>
                  <a:ext uri="{0D108BD9-81ED-4DB2-BD59-A6C34878D82A}">
                    <a16:rowId xmlns:a16="http://schemas.microsoft.com/office/drawing/2014/main" val="10001"/>
                  </a:ext>
                </a:extLst>
              </a:tr>
              <a:tr h="832879">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Test- Situation based problem solving 2</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tc>
                  <a:txBody>
                    <a:bodyPr/>
                    <a:lstStyle/>
                    <a:p>
                      <a:pPr marL="0" marR="0" lvl="0" indent="0" algn="ctr"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50</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b="0" i="0" u="none" strike="noStrike" cap="none" dirty="0">
                          <a:solidFill>
                            <a:srgbClr val="000000"/>
                          </a:solidFill>
                          <a:latin typeface="Times New Roman"/>
                          <a:ea typeface="Times New Roman"/>
                          <a:cs typeface="Times New Roman"/>
                          <a:sym typeface="Times New Roman"/>
                        </a:rPr>
                        <a:t>Online</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tc>
                  <a:txBody>
                    <a:bodyPr/>
                    <a:lstStyle/>
                    <a:p>
                      <a:pPr marL="0" marR="0" lvl="0" indent="0" algn="l" rtl="0">
                        <a:lnSpc>
                          <a:spcPct val="100000"/>
                        </a:lnSpc>
                        <a:spcBef>
                          <a:spcPts val="0"/>
                        </a:spcBef>
                        <a:spcAft>
                          <a:spcPts val="0"/>
                        </a:spcAft>
                        <a:buClr>
                          <a:srgbClr val="000000"/>
                        </a:buClr>
                        <a:buSzPts val="2400"/>
                        <a:buFont typeface="Times New Roman"/>
                        <a:buNone/>
                      </a:pPr>
                      <a:r>
                        <a:rPr lang="en-US" sz="2400" u="none" strike="noStrike" cap="none" dirty="0">
                          <a:latin typeface="Times New Roman"/>
                          <a:ea typeface="Times New Roman"/>
                          <a:cs typeface="Times New Roman"/>
                          <a:sym typeface="Times New Roman"/>
                        </a:rPr>
                        <a:t>8</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or </a:t>
                      </a:r>
                      <a:r>
                        <a:rPr lang="en-US" sz="2400" u="none" strike="noStrike" cap="none" dirty="0">
                          <a:latin typeface="Times New Roman"/>
                          <a:ea typeface="Times New Roman"/>
                          <a:cs typeface="Times New Roman"/>
                          <a:sym typeface="Times New Roman"/>
                        </a:rPr>
                        <a:t>9</a:t>
                      </a:r>
                      <a:r>
                        <a:rPr lang="en-US" sz="2400" b="0" i="0" u="none" strike="noStrike" cap="none" baseline="30000" dirty="0">
                          <a:solidFill>
                            <a:srgbClr val="000000"/>
                          </a:solidFill>
                          <a:latin typeface="Times New Roman"/>
                          <a:ea typeface="Times New Roman"/>
                          <a:cs typeface="Times New Roman"/>
                          <a:sym typeface="Times New Roman"/>
                        </a:rPr>
                        <a:t>th</a:t>
                      </a:r>
                      <a:r>
                        <a:rPr lang="en-US" sz="2400" b="0" i="0" u="none" strike="noStrike" cap="none" dirty="0">
                          <a:solidFill>
                            <a:srgbClr val="000000"/>
                          </a:solidFill>
                          <a:latin typeface="Times New Roman"/>
                          <a:ea typeface="Times New Roman"/>
                          <a:cs typeface="Times New Roman"/>
                          <a:sym typeface="Times New Roman"/>
                        </a:rPr>
                        <a:t> Week</a:t>
                      </a:r>
                      <a:endParaRPr sz="1400" u="none" strike="noStrike" cap="none" dirty="0"/>
                    </a:p>
                  </a:txBody>
                  <a:tcPr marL="91450" marR="91450" marT="45725" marB="45725">
                    <a:lnL w="12700" cap="flat" cmpd="sng">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solidFill>
                        <a:schemeClr val="lt1"/>
                      </a:solidFill>
                      <a:prstDash val="solid"/>
                      <a:round/>
                      <a:headEnd type="none" w="sm" len="sm"/>
                      <a:tailEnd type="none" w="sm" len="sm"/>
                    </a:lnT>
                    <a:lnB w="12700" cap="flat" cmpd="sng" algn="ctr">
                      <a:solidFill>
                        <a:schemeClr val="lt1"/>
                      </a:solidFill>
                      <a:prstDash val="solid"/>
                      <a:round/>
                      <a:headEnd type="none" w="sm" len="sm"/>
                      <a:tailEnd type="none" w="sm" len="sm"/>
                    </a:lnB>
                    <a:solidFill>
                      <a:srgbClr val="E7F6EF"/>
                    </a:solidFill>
                  </a:tcPr>
                </a:tc>
                <a:extLst>
                  <a:ext uri="{0D108BD9-81ED-4DB2-BD59-A6C34878D82A}">
                    <a16:rowId xmlns:a16="http://schemas.microsoft.com/office/drawing/2014/main" val="10002"/>
                  </a:ext>
                </a:extLst>
              </a:tr>
              <a:tr h="832879">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solidFill>
                            <a:schemeClr val="dk1"/>
                          </a:solidFill>
                          <a:latin typeface="Times New Roman"/>
                          <a:ea typeface="Times New Roman"/>
                          <a:cs typeface="Times New Roman"/>
                          <a:sym typeface="Times New Roman"/>
                        </a:rPr>
                        <a:t>Test- Situation based problem solving 3</a:t>
                      </a:r>
                      <a:endParaRPr sz="2400" u="none" strike="noStrike" cap="none" dirty="0">
                        <a:latin typeface="Times New Roman"/>
                        <a:ea typeface="Times New Roman"/>
                        <a:cs typeface="Times New Roman"/>
                        <a:sym typeface="Times New Roman"/>
                      </a:endParaRPr>
                    </a:p>
                  </a:txBody>
                  <a:tcPr marL="91450" marR="91450" marT="45725" marB="45725">
                    <a:lnL w="12700" cap="flat" cmpd="sng">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ctr" rtl="0">
                        <a:lnSpc>
                          <a:spcPct val="100000"/>
                        </a:lnSpc>
                        <a:spcBef>
                          <a:spcPts val="0"/>
                        </a:spcBef>
                        <a:spcAft>
                          <a:spcPts val="0"/>
                        </a:spcAft>
                        <a:buClr>
                          <a:srgbClr val="000000"/>
                        </a:buClr>
                        <a:buSzPts val="2400"/>
                        <a:buFont typeface="Arial"/>
                        <a:buNone/>
                      </a:pPr>
                      <a:r>
                        <a:rPr lang="en-US" sz="2400" u="none" strike="noStrike" cap="none" dirty="0">
                          <a:latin typeface="Times New Roman"/>
                          <a:ea typeface="Times New Roman"/>
                          <a:cs typeface="Times New Roman"/>
                          <a:sym typeface="Times New Roman"/>
                        </a:rPr>
                        <a:t>50</a:t>
                      </a:r>
                      <a:endParaRPr sz="2400" b="0" i="0" u="none" strike="noStrike" cap="none" dirty="0">
                        <a:solidFill>
                          <a:srgbClr val="000000"/>
                        </a:solidFill>
                        <a:latin typeface="Times New Roman"/>
                        <a:ea typeface="Times New Roman"/>
                        <a:cs typeface="Times New Roman"/>
                        <a:sym typeface="Times New Roman"/>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latin typeface="Times New Roman"/>
                          <a:ea typeface="Times New Roman"/>
                          <a:cs typeface="Times New Roman"/>
                          <a:sym typeface="Times New Roman"/>
                        </a:rPr>
                        <a:t>Online</a:t>
                      </a:r>
                      <a:endParaRPr sz="2400" b="0" i="0" u="none" strike="noStrike" cap="none" dirty="0">
                        <a:solidFill>
                          <a:srgbClr val="000000"/>
                        </a:solidFill>
                        <a:latin typeface="Times New Roman"/>
                        <a:ea typeface="Times New Roman"/>
                        <a:cs typeface="Times New Roman"/>
                        <a:sym typeface="Times New Roman"/>
                      </a:endParaRPr>
                    </a:p>
                  </a:txBody>
                  <a:tcPr marL="91450" marR="91450" marT="45725" marB="45725">
                    <a:lnL w="12700" cap="flat" cmpd="sng" algn="ctr">
                      <a:solidFill>
                        <a:schemeClr val="lt1"/>
                      </a:solidFill>
                      <a:prstDash val="solid"/>
                      <a:round/>
                      <a:headEnd type="none" w="sm" len="sm"/>
                      <a:tailEnd type="none" w="sm" len="sm"/>
                    </a:lnL>
                    <a:lnR w="12700" cap="flat" cmpd="sng" algn="ctr">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tc>
                  <a:txBody>
                    <a:bodyPr/>
                    <a:lstStyle/>
                    <a:p>
                      <a:pPr marL="0" marR="0" lvl="0" indent="0" algn="l" rtl="0">
                        <a:lnSpc>
                          <a:spcPct val="100000"/>
                        </a:lnSpc>
                        <a:spcBef>
                          <a:spcPts val="0"/>
                        </a:spcBef>
                        <a:spcAft>
                          <a:spcPts val="0"/>
                        </a:spcAft>
                        <a:buClr>
                          <a:srgbClr val="000000"/>
                        </a:buClr>
                        <a:buSzPts val="2400"/>
                        <a:buFont typeface="Arial"/>
                        <a:buNone/>
                      </a:pPr>
                      <a:r>
                        <a:rPr lang="en-US" sz="2400" u="none" strike="noStrike" cap="none" dirty="0">
                          <a:latin typeface="Times New Roman"/>
                          <a:ea typeface="Times New Roman"/>
                          <a:cs typeface="Times New Roman"/>
                          <a:sym typeface="Times New Roman"/>
                        </a:rPr>
                        <a:t>10</a:t>
                      </a:r>
                      <a:r>
                        <a:rPr lang="en-US" sz="2400" u="none" strike="noStrike" cap="none" baseline="30000" dirty="0">
                          <a:solidFill>
                            <a:schemeClr val="dk1"/>
                          </a:solidFill>
                          <a:latin typeface="Times New Roman"/>
                          <a:ea typeface="Times New Roman"/>
                          <a:cs typeface="Times New Roman"/>
                          <a:sym typeface="Times New Roman"/>
                        </a:rPr>
                        <a:t>th</a:t>
                      </a:r>
                      <a:r>
                        <a:rPr lang="en-US" sz="2400" u="none" strike="noStrike" cap="none" dirty="0">
                          <a:latin typeface="Times New Roman"/>
                          <a:ea typeface="Times New Roman"/>
                          <a:cs typeface="Times New Roman"/>
                          <a:sym typeface="Times New Roman"/>
                        </a:rPr>
                        <a:t> or 14</a:t>
                      </a:r>
                      <a:r>
                        <a:rPr lang="en-US" sz="2400" u="none" strike="noStrike" cap="none" baseline="30000" dirty="0">
                          <a:solidFill>
                            <a:schemeClr val="dk1"/>
                          </a:solidFill>
                          <a:latin typeface="Times New Roman"/>
                          <a:ea typeface="Times New Roman"/>
                          <a:cs typeface="Times New Roman"/>
                          <a:sym typeface="Times New Roman"/>
                        </a:rPr>
                        <a:t>th</a:t>
                      </a:r>
                      <a:r>
                        <a:rPr lang="en-US" sz="2400" u="none" strike="noStrike" cap="none" dirty="0">
                          <a:latin typeface="Times New Roman"/>
                          <a:ea typeface="Times New Roman"/>
                          <a:cs typeface="Times New Roman"/>
                          <a:sym typeface="Times New Roman"/>
                        </a:rPr>
                        <a:t> Week</a:t>
                      </a:r>
                      <a:endParaRPr sz="2400" b="0" i="0" u="none" strike="noStrike" cap="none" dirty="0">
                        <a:solidFill>
                          <a:srgbClr val="000000"/>
                        </a:solidFill>
                        <a:latin typeface="Times New Roman"/>
                        <a:ea typeface="Times New Roman"/>
                        <a:cs typeface="Times New Roman"/>
                        <a:sym typeface="Times New Roman"/>
                      </a:endParaRPr>
                    </a:p>
                  </a:txBody>
                  <a:tcPr marL="91450" marR="91450" marT="45725" marB="45725">
                    <a:lnL w="12700" cap="flat" cmpd="sng" algn="ctr">
                      <a:solidFill>
                        <a:schemeClr val="lt1"/>
                      </a:solidFill>
                      <a:prstDash val="solid"/>
                      <a:round/>
                      <a:headEnd type="none" w="sm" len="sm"/>
                      <a:tailEnd type="none" w="sm" len="sm"/>
                    </a:lnL>
                    <a:lnR w="12700" cap="flat" cmpd="sng">
                      <a:solidFill>
                        <a:schemeClr val="lt1"/>
                      </a:solidFill>
                      <a:prstDash val="solid"/>
                      <a:round/>
                      <a:headEnd type="none" w="sm" len="sm"/>
                      <a:tailEnd type="none" w="sm" len="sm"/>
                    </a:lnR>
                    <a:lnT w="12700" cap="flat" cmpd="sng" algn="ctr">
                      <a:solidFill>
                        <a:schemeClr val="lt1"/>
                      </a:solidFill>
                      <a:prstDash val="solid"/>
                      <a:round/>
                      <a:headEnd type="none" w="sm" len="sm"/>
                      <a:tailEnd type="none" w="sm" len="sm"/>
                    </a:lnT>
                    <a:lnB w="12700" cap="flat" cmpd="sng">
                      <a:solidFill>
                        <a:schemeClr val="lt1"/>
                      </a:solidFill>
                      <a:prstDash val="solid"/>
                      <a:round/>
                      <a:headEnd type="none" w="sm" len="sm"/>
                      <a:tailEnd type="none" w="sm" len="sm"/>
                    </a:lnB>
                    <a:solidFill>
                      <a:srgbClr val="CBECDE"/>
                    </a:solidFill>
                  </a:tcPr>
                </a:tc>
                <a:extLst>
                  <a:ext uri="{0D108BD9-81ED-4DB2-BD59-A6C34878D82A}">
                    <a16:rowId xmlns:a16="http://schemas.microsoft.com/office/drawing/2014/main" val="10003"/>
                  </a:ext>
                </a:extLst>
              </a:tr>
            </a:tbl>
          </a:graphicData>
        </a:graphic>
      </p:graphicFrame>
      <p:sp>
        <p:nvSpPr>
          <p:cNvPr id="99" name="Google Shape;99;p3"/>
          <p:cNvSpPr txBox="1"/>
          <p:nvPr/>
        </p:nvSpPr>
        <p:spPr>
          <a:xfrm>
            <a:off x="654825" y="5267925"/>
            <a:ext cx="8077200" cy="400200"/>
          </a:xfrm>
          <a:prstGeom prst="rect">
            <a:avLst/>
          </a:prstGeom>
          <a:noFill/>
          <a:ln>
            <a:noFill/>
          </a:ln>
        </p:spPr>
        <p:txBody>
          <a:bodyPr spcFirstLastPara="1" wrap="square" lIns="91425" tIns="45700" rIns="91425" bIns="45700" anchor="t" anchorCtr="0">
            <a:spAutoFit/>
          </a:bodyPr>
          <a:lstStyle/>
          <a:p>
            <a:pPr marL="342900" marR="0" lvl="0" indent="-342900" algn="l" rtl="0">
              <a:lnSpc>
                <a:spcPct val="100000"/>
              </a:lnSpc>
              <a:spcBef>
                <a:spcPts val="0"/>
              </a:spcBef>
              <a:spcAft>
                <a:spcPts val="0"/>
              </a:spcAft>
              <a:buClr>
                <a:schemeClr val="dk1"/>
              </a:buClr>
              <a:buSzPts val="2000"/>
              <a:buFont typeface="Arial"/>
              <a:buChar char="•"/>
            </a:pPr>
            <a:r>
              <a:rPr lang="en-US" sz="2000" b="1" i="0" u="none" strike="noStrike" cap="none" dirty="0">
                <a:solidFill>
                  <a:schemeClr val="dk1"/>
                </a:solidFill>
                <a:latin typeface="Arial"/>
                <a:ea typeface="Arial"/>
                <a:cs typeface="Arial"/>
                <a:sym typeface="Arial"/>
              </a:rPr>
              <a:t> CA Category of this Course: A0203 (2 best out of 3)</a:t>
            </a:r>
            <a:endParaRPr sz="1400" b="0" i="0" u="none" strike="noStrike" cap="none" dirty="0">
              <a:solidFill>
                <a:srgbClr val="000000"/>
              </a:solidFill>
              <a:latin typeface="Arial"/>
              <a:ea typeface="Arial"/>
              <a:cs typeface="Arial"/>
              <a:sym typeface="Arial"/>
            </a:endParaRPr>
          </a:p>
        </p:txBody>
      </p:sp>
    </p:spTree>
  </p:cSld>
  <p:clrMapOvr>
    <a:masterClrMapping/>
  </p:clrMapOvr>
  <p:transition advClick="0" advTm="2147255000">
    <p:checke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9"/>
                                        </p:tgtEl>
                                        <p:attrNameLst>
                                          <p:attrName>style.visibility</p:attrName>
                                        </p:attrNameLst>
                                      </p:cBhvr>
                                      <p:to>
                                        <p:strVal val="visible"/>
                                      </p:to>
                                    </p:set>
                                    <p:animEffect transition="in" filter="fade">
                                      <p:cBhvr>
                                        <p:cTn id="7" dur="500"/>
                                        <p:tgtEl>
                                          <p:spTgt spid="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4"/>
          <p:cNvSpPr txBox="1">
            <a:spLocks noGrp="1"/>
          </p:cNvSpPr>
          <p:nvPr>
            <p:ph type="title"/>
          </p:nvPr>
        </p:nvSpPr>
        <p:spPr>
          <a:xfrm>
            <a:off x="304800" y="450850"/>
            <a:ext cx="8105775" cy="1022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Course Assessment Model</a:t>
            </a:r>
            <a:endParaRPr/>
          </a:p>
        </p:txBody>
      </p:sp>
      <p:sp>
        <p:nvSpPr>
          <p:cNvPr id="119" name="Google Shape;119;p4"/>
          <p:cNvSpPr txBox="1">
            <a:spLocks noGrp="1"/>
          </p:cNvSpPr>
          <p:nvPr>
            <p:ph type="body" idx="1"/>
          </p:nvPr>
        </p:nvSpPr>
        <p:spPr>
          <a:xfrm>
            <a:off x="304800" y="1455737"/>
            <a:ext cx="8382000" cy="5068887"/>
          </a:xfrm>
          <a:prstGeom prst="rect">
            <a:avLst/>
          </a:prstGeom>
          <a:noFill/>
          <a:ln>
            <a:noFill/>
          </a:ln>
        </p:spPr>
        <p:txBody>
          <a:bodyPr spcFirstLastPara="1" wrap="square" lIns="0" tIns="157400" rIns="0" bIns="0" anchor="t" anchorCtr="0">
            <a:normAutofit/>
          </a:bodyPr>
          <a:lstStyle/>
          <a:p>
            <a:pPr marL="309562" marR="0" lvl="0" indent="-309562" algn="l" rtl="0">
              <a:lnSpc>
                <a:spcPct val="97000"/>
              </a:lnSpc>
              <a:spcBef>
                <a:spcPts val="0"/>
              </a:spcBef>
              <a:spcAft>
                <a:spcPts val="0"/>
              </a:spcAft>
              <a:buClr>
                <a:srgbClr val="000000"/>
              </a:buClr>
              <a:buSzPts val="2800"/>
              <a:buFont typeface="Times New Roman"/>
              <a:buChar char="•"/>
            </a:pPr>
            <a:r>
              <a:rPr lang="en-US" sz="2800" b="1" i="0" u="none" dirty="0">
                <a:solidFill>
                  <a:srgbClr val="002060"/>
                </a:solidFill>
                <a:latin typeface="Times New Roman"/>
                <a:ea typeface="Times New Roman"/>
                <a:cs typeface="Times New Roman"/>
                <a:sym typeface="Times New Roman"/>
              </a:rPr>
              <a:t>Marks break up*</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0" i="0" u="none" dirty="0">
                <a:solidFill>
                  <a:srgbClr val="C00000"/>
                </a:solidFill>
                <a:latin typeface="Times New Roman"/>
                <a:ea typeface="Times New Roman"/>
                <a:cs typeface="Times New Roman"/>
                <a:sym typeface="Times New Roman"/>
              </a:rPr>
              <a:t>Attendance                                                     5</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0" i="0" u="none" dirty="0">
                <a:solidFill>
                  <a:srgbClr val="C00000"/>
                </a:solidFill>
                <a:latin typeface="Times New Roman"/>
                <a:ea typeface="Times New Roman"/>
                <a:cs typeface="Times New Roman"/>
                <a:sym typeface="Times New Roman"/>
              </a:rPr>
              <a:t>CA (Two best out of </a:t>
            </a:r>
            <a:r>
              <a:rPr lang="en-US" sz="2800" dirty="0">
                <a:solidFill>
                  <a:srgbClr val="C00000"/>
                </a:solidFill>
                <a:latin typeface="Times New Roman"/>
                <a:ea typeface="Times New Roman"/>
                <a:cs typeface="Times New Roman"/>
                <a:sym typeface="Times New Roman"/>
              </a:rPr>
              <a:t>Three </a:t>
            </a:r>
            <a:r>
              <a:rPr lang="en-US" sz="2800" b="0" i="0" u="none" dirty="0">
                <a:solidFill>
                  <a:srgbClr val="C00000"/>
                </a:solidFill>
                <a:latin typeface="Times New Roman"/>
                <a:ea typeface="Times New Roman"/>
                <a:cs typeface="Times New Roman"/>
                <a:sym typeface="Times New Roman"/>
              </a:rPr>
              <a:t>tasks)                45</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0" i="0" u="none" dirty="0">
                <a:solidFill>
                  <a:srgbClr val="C00000"/>
                </a:solidFill>
                <a:latin typeface="Times New Roman"/>
                <a:ea typeface="Times New Roman"/>
                <a:cs typeface="Times New Roman"/>
                <a:sym typeface="Times New Roman"/>
              </a:rPr>
              <a:t>ETE	                                                     50</a:t>
            </a:r>
            <a:endParaRPr dirty="0"/>
          </a:p>
          <a:p>
            <a:pPr marL="309562" marR="0" lvl="0" indent="-309562" algn="l" rtl="0">
              <a:lnSpc>
                <a:spcPct val="97000"/>
              </a:lnSpc>
              <a:spcBef>
                <a:spcPts val="1200"/>
              </a:spcBef>
              <a:spcAft>
                <a:spcPts val="0"/>
              </a:spcAft>
              <a:buClr>
                <a:srgbClr val="000000"/>
              </a:buClr>
              <a:buSzPts val="2800"/>
              <a:buFont typeface="Times New Roman"/>
              <a:buChar char="•"/>
            </a:pPr>
            <a:r>
              <a:rPr lang="en-US" sz="2800" b="1" i="0" u="none" dirty="0">
                <a:solidFill>
                  <a:srgbClr val="002060"/>
                </a:solidFill>
                <a:latin typeface="Times New Roman"/>
                <a:ea typeface="Times New Roman"/>
                <a:cs typeface="Times New Roman"/>
                <a:sym typeface="Times New Roman"/>
              </a:rPr>
              <a:t>Total                                                            100						</a:t>
            </a:r>
            <a:endParaRPr dirty="0"/>
          </a:p>
        </p:txBody>
      </p:sp>
      <p:cxnSp>
        <p:nvCxnSpPr>
          <p:cNvPr id="120" name="Google Shape;120;p4"/>
          <p:cNvCxnSpPr/>
          <p:nvPr/>
        </p:nvCxnSpPr>
        <p:spPr>
          <a:xfrm>
            <a:off x="611187" y="1447800"/>
            <a:ext cx="7056437" cy="0"/>
          </a:xfrm>
          <a:prstGeom prst="straightConnector1">
            <a:avLst/>
          </a:prstGeom>
          <a:noFill/>
          <a:ln w="38100" cap="flat" cmpd="sng">
            <a:solidFill>
              <a:srgbClr val="2D2DB9"/>
            </a:solidFill>
            <a:prstDash val="solid"/>
            <a:miter lim="800000"/>
            <a:headEnd type="none" w="sm" len="sm"/>
            <a:tailEnd type="none" w="sm" len="sm"/>
          </a:ln>
          <a:effectLst>
            <a:outerShdw blurRad="63500" dist="23000" dir="5400000">
              <a:srgbClr val="000000">
                <a:alpha val="34117"/>
              </a:srgbClr>
            </a:outerShdw>
          </a:effectLst>
        </p:spPr>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5"/>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Course Outcome</a:t>
            </a:r>
            <a:endParaRPr/>
          </a:p>
        </p:txBody>
      </p:sp>
      <p:sp>
        <p:nvSpPr>
          <p:cNvPr id="128" name="Google Shape;128;p5"/>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rmAutofit/>
          </a:bodyPr>
          <a:lstStyle/>
          <a:p>
            <a:pPr marL="309562" marR="0" lvl="0" indent="-309562" algn="just" rtl="0">
              <a:lnSpc>
                <a:spcPct val="77000"/>
              </a:lnSpc>
              <a:spcBef>
                <a:spcPts val="0"/>
              </a:spcBef>
              <a:spcAft>
                <a:spcPts val="0"/>
              </a:spcAft>
              <a:buClr>
                <a:srgbClr val="000000"/>
              </a:buClr>
              <a:buSzPts val="2600"/>
              <a:buFont typeface="Noto Sans Symbols"/>
              <a:buChar char="❑"/>
            </a:pPr>
            <a:r>
              <a:rPr lang="en-US" sz="2600"/>
              <a:t>Relate the theoretical as well as practical knowledge to form     an amalgamation of working code.</a:t>
            </a:r>
            <a:endParaRPr/>
          </a:p>
          <a:p>
            <a:pPr marL="309562" marR="0" lvl="0" indent="-309562" algn="just" rtl="0">
              <a:lnSpc>
                <a:spcPct val="77000"/>
              </a:lnSpc>
              <a:spcBef>
                <a:spcPts val="1200"/>
              </a:spcBef>
              <a:spcAft>
                <a:spcPts val="0"/>
              </a:spcAft>
              <a:buClr>
                <a:srgbClr val="000000"/>
              </a:buClr>
              <a:buSzPts val="2600"/>
              <a:buFont typeface="Noto Sans Symbols"/>
              <a:buChar char="❑"/>
            </a:pPr>
            <a:r>
              <a:rPr lang="en-US" sz="2600"/>
              <a:t>Employ a working combination of solution to ubiquitous problems which are time and space efficient.</a:t>
            </a:r>
            <a:endParaRPr/>
          </a:p>
          <a:p>
            <a:pPr marL="309562" marR="0" lvl="0" indent="-309562" algn="just" rtl="0">
              <a:lnSpc>
                <a:spcPct val="77000"/>
              </a:lnSpc>
              <a:spcBef>
                <a:spcPts val="1200"/>
              </a:spcBef>
              <a:spcAft>
                <a:spcPts val="0"/>
              </a:spcAft>
              <a:buClr>
                <a:srgbClr val="000000"/>
              </a:buClr>
              <a:buSzPts val="2600"/>
              <a:buFont typeface="Noto Sans Symbols"/>
              <a:buChar char="❑"/>
            </a:pPr>
            <a:r>
              <a:rPr lang="en-US" sz="2600"/>
              <a:t>Identify and comprehend the inner workings behind the design of an optimal solution.</a:t>
            </a:r>
            <a:endParaRPr/>
          </a:p>
          <a:p>
            <a:pPr marL="309562" marR="0" lvl="0" indent="-309562" algn="just" rtl="0">
              <a:lnSpc>
                <a:spcPct val="77000"/>
              </a:lnSpc>
              <a:spcBef>
                <a:spcPts val="1200"/>
              </a:spcBef>
              <a:spcAft>
                <a:spcPts val="0"/>
              </a:spcAft>
              <a:buClr>
                <a:srgbClr val="000000"/>
              </a:buClr>
              <a:buSzPts val="2600"/>
              <a:buFont typeface="Noto Sans Symbols"/>
              <a:buChar char="❑"/>
            </a:pPr>
            <a:r>
              <a:rPr lang="en-US" sz="2600"/>
              <a:t>Illustrate the usage of algorithms and data structures in the design of an optimal solution towards a problem.</a:t>
            </a:r>
            <a:endParaRPr/>
          </a:p>
          <a:p>
            <a:pPr marL="309562" marR="0" lvl="0" indent="-309562" algn="just" rtl="0">
              <a:lnSpc>
                <a:spcPct val="77000"/>
              </a:lnSpc>
              <a:spcBef>
                <a:spcPts val="1200"/>
              </a:spcBef>
              <a:spcAft>
                <a:spcPts val="0"/>
              </a:spcAft>
              <a:buClr>
                <a:srgbClr val="000000"/>
              </a:buClr>
              <a:buSzPts val="2600"/>
              <a:buFont typeface="Noto Sans Symbols"/>
              <a:buChar char="❑"/>
            </a:pPr>
            <a:r>
              <a:rPr lang="en-US" sz="2600"/>
              <a:t>Recall the knowledge obtained from various algorithmic paradigms to formulate optimal solutions to real world problems.</a:t>
            </a:r>
            <a:endParaRPr/>
          </a:p>
          <a:p>
            <a:pPr marL="309562" marR="0" lvl="0" indent="-309562" algn="just" rtl="0">
              <a:lnSpc>
                <a:spcPct val="77000"/>
              </a:lnSpc>
              <a:spcBef>
                <a:spcPts val="1200"/>
              </a:spcBef>
              <a:spcAft>
                <a:spcPts val="0"/>
              </a:spcAft>
              <a:buClr>
                <a:srgbClr val="000000"/>
              </a:buClr>
              <a:buSzPts val="2600"/>
              <a:buFont typeface="Noto Sans Symbols"/>
              <a:buChar char="❑"/>
            </a:pPr>
            <a:r>
              <a:rPr lang="en-US" sz="2600"/>
              <a:t>Examine and utilise knowledge to build and design reliable code which is capable of passing various test cases.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6"/>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a:t>
            </a:r>
            <a:endParaRPr/>
          </a:p>
        </p:txBody>
      </p:sp>
      <p:sp>
        <p:nvSpPr>
          <p:cNvPr id="134" name="Google Shape;134;p6"/>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800"/>
              <a:buFont typeface="Times New Roman"/>
              <a:buNone/>
            </a:pPr>
            <a:r>
              <a:rPr lang="en-US" sz="2800" b="1" dirty="0"/>
              <a:t>Heaps (Priority Queues) :</a:t>
            </a:r>
            <a:endParaRPr dirty="0"/>
          </a:p>
          <a:p>
            <a:pPr marL="914400" marR="0" lvl="0" indent="0" algn="just" rtl="0">
              <a:lnSpc>
                <a:spcPct val="97000"/>
              </a:lnSpc>
              <a:spcBef>
                <a:spcPts val="1200"/>
              </a:spcBef>
              <a:spcAft>
                <a:spcPts val="0"/>
              </a:spcAft>
              <a:buSzPts val="1800"/>
              <a:buNone/>
            </a:pPr>
            <a:endParaRPr sz="2400"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120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Max Heap, Min Heap</a:t>
            </a:r>
            <a:endParaRPr sz="2400"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Heap Sort</a:t>
            </a:r>
            <a:endParaRPr sz="2400"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err="1">
                <a:solidFill>
                  <a:schemeClr val="dk1"/>
                </a:solidFill>
                <a:latin typeface="Times New Roman"/>
                <a:ea typeface="Times New Roman"/>
                <a:cs typeface="Times New Roman"/>
                <a:sym typeface="Times New Roman"/>
              </a:rPr>
              <a:t>K’th</a:t>
            </a:r>
            <a:r>
              <a:rPr lang="en-US" sz="2400" dirty="0">
                <a:solidFill>
                  <a:schemeClr val="dk1"/>
                </a:solidFill>
                <a:latin typeface="Times New Roman"/>
                <a:ea typeface="Times New Roman"/>
                <a:cs typeface="Times New Roman"/>
                <a:sym typeface="Times New Roman"/>
              </a:rPr>
              <a:t> Largest element in array</a:t>
            </a:r>
            <a:endParaRPr sz="2400"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Sort an almost sorted array</a:t>
            </a:r>
            <a:endParaRPr sz="2400"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Connect n ropes with minimum cost</a:t>
            </a:r>
            <a:endParaRPr sz="2400" dirty="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dirty="0">
                <a:solidFill>
                  <a:schemeClr val="dk1"/>
                </a:solidFill>
                <a:latin typeface="Times New Roman"/>
                <a:ea typeface="Times New Roman"/>
                <a:cs typeface="Times New Roman"/>
                <a:sym typeface="Times New Roman"/>
              </a:rPr>
              <a:t>Array representation of binary heap </a:t>
            </a:r>
            <a:endParaRPr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8"/>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II)</a:t>
            </a:r>
            <a:endParaRPr/>
          </a:p>
        </p:txBody>
      </p:sp>
      <p:sp>
        <p:nvSpPr>
          <p:cNvPr id="140" name="Google Shape;140;p8"/>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rmAutofit/>
          </a:bodyPr>
          <a:lstStyle/>
          <a:p>
            <a:pPr marL="0" marR="0" lvl="0" indent="0" algn="just" rtl="0">
              <a:lnSpc>
                <a:spcPct val="97000"/>
              </a:lnSpc>
              <a:spcBef>
                <a:spcPts val="0"/>
              </a:spcBef>
              <a:spcAft>
                <a:spcPts val="0"/>
              </a:spcAft>
              <a:buClr>
                <a:srgbClr val="000000"/>
              </a:buClr>
              <a:buSzPts val="2800"/>
              <a:buFont typeface="Times New Roman"/>
              <a:buNone/>
            </a:pPr>
            <a:r>
              <a:rPr lang="en-US" sz="2800" b="1"/>
              <a:t>Disjoint Set Union</a:t>
            </a:r>
            <a:endParaRPr/>
          </a:p>
          <a:p>
            <a:pPr marL="309562" marR="0" lvl="0" indent="-157161" algn="l" rtl="0">
              <a:lnSpc>
                <a:spcPct val="97000"/>
              </a:lnSpc>
              <a:spcBef>
                <a:spcPts val="1000"/>
              </a:spcBef>
              <a:spcAft>
                <a:spcPts val="0"/>
              </a:spcAft>
              <a:buClr>
                <a:srgbClr val="000000"/>
              </a:buClr>
              <a:buSzPts val="2400"/>
              <a:buFont typeface="Times New Roman"/>
              <a:buNone/>
            </a:pPr>
            <a:endParaRPr sz="2400">
              <a:latin typeface="Times New Roman"/>
              <a:ea typeface="Times New Roman"/>
              <a:cs typeface="Times New Roman"/>
              <a:sym typeface="Times New Roman"/>
            </a:endParaRPr>
          </a:p>
          <a:p>
            <a:pPr marL="457200" marR="0" lvl="0" indent="-381000" algn="l" rtl="0">
              <a:lnSpc>
                <a:spcPct val="97000"/>
              </a:lnSpc>
              <a:spcBef>
                <a:spcPts val="1000"/>
              </a:spcBef>
              <a:spcAft>
                <a:spcPts val="0"/>
              </a:spcAft>
              <a:buSzPts val="2400"/>
              <a:buFont typeface="Times New Roman"/>
              <a:buChar char="●"/>
            </a:pPr>
            <a:r>
              <a:rPr lang="en-US" sz="2400">
                <a:latin typeface="Times New Roman"/>
                <a:ea typeface="Times New Roman"/>
                <a:cs typeface="Times New Roman"/>
                <a:sym typeface="Times New Roman"/>
              </a:rPr>
              <a:t>Union-Find algorithm</a:t>
            </a:r>
            <a:endParaRPr sz="2400">
              <a:latin typeface="Times New Roman"/>
              <a:ea typeface="Times New Roman"/>
              <a:cs typeface="Times New Roman"/>
              <a:sym typeface="Times New Roman"/>
            </a:endParaRPr>
          </a:p>
          <a:p>
            <a:pPr marL="457200" marR="0" lvl="0" indent="-381000" algn="l" rtl="0">
              <a:lnSpc>
                <a:spcPct val="97000"/>
              </a:lnSpc>
              <a:spcBef>
                <a:spcPts val="0"/>
              </a:spcBef>
              <a:spcAft>
                <a:spcPts val="0"/>
              </a:spcAft>
              <a:buSzPts val="2400"/>
              <a:buFont typeface="Times New Roman"/>
              <a:buChar char="●"/>
            </a:pPr>
            <a:r>
              <a:rPr lang="en-US" sz="2400">
                <a:latin typeface="Times New Roman"/>
                <a:ea typeface="Times New Roman"/>
                <a:cs typeface="Times New Roman"/>
                <a:sym typeface="Times New Roman"/>
              </a:rPr>
              <a:t>Union by Rank and Path Compression</a:t>
            </a:r>
            <a:endParaRPr sz="2400" b="1" i="0" u="none" strike="noStrike" cap="none">
              <a:solidFill>
                <a:srgbClr val="000000"/>
              </a:solidFill>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III)</a:t>
            </a:r>
            <a:endParaRPr/>
          </a:p>
        </p:txBody>
      </p:sp>
      <p:sp>
        <p:nvSpPr>
          <p:cNvPr id="146" name="Google Shape;146;p10"/>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rmAutofit/>
          </a:bodyPr>
          <a:lstStyle/>
          <a:p>
            <a:pPr marL="0" marR="0" lvl="0" indent="0" algn="just" rtl="0">
              <a:lnSpc>
                <a:spcPct val="97000"/>
              </a:lnSpc>
              <a:spcBef>
                <a:spcPts val="0"/>
              </a:spcBef>
              <a:spcAft>
                <a:spcPts val="0"/>
              </a:spcAft>
              <a:buClr>
                <a:srgbClr val="000000"/>
              </a:buClr>
              <a:buSzPts val="2800"/>
              <a:buFont typeface="Times New Roman"/>
              <a:buNone/>
            </a:pPr>
            <a:r>
              <a:rPr lang="en-US" sz="2400" b="1">
                <a:solidFill>
                  <a:schemeClr val="dk1"/>
                </a:solidFill>
                <a:latin typeface="Times New Roman"/>
                <a:ea typeface="Times New Roman"/>
                <a:cs typeface="Times New Roman"/>
                <a:sym typeface="Times New Roman"/>
              </a:rPr>
              <a:t>Binary trees :</a:t>
            </a:r>
            <a:endParaRPr sz="2400" b="1">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400" b="1">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Types of Binary Tree</a:t>
            </a:r>
            <a:endParaRPr sz="240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Insertion in a tree, Deletion in a tree</a:t>
            </a:r>
            <a:endParaRPr sz="240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Tree traversals, Inorder, Preorder, Postorder</a:t>
            </a:r>
            <a:endParaRPr sz="240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Inorder traversal without recursion</a:t>
            </a:r>
            <a:endParaRPr sz="240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Print Postorder traversal from given Inorder and Preorder traversals</a:t>
            </a:r>
            <a:endParaRPr sz="2400">
              <a:solidFill>
                <a:schemeClr val="dk1"/>
              </a:solidFill>
              <a:latin typeface="Times New Roman"/>
              <a:ea typeface="Times New Roman"/>
              <a:cs typeface="Times New Roman"/>
              <a:sym typeface="Times New Roman"/>
            </a:endParaRPr>
          </a:p>
          <a:p>
            <a:pPr marL="457200" marR="0" lvl="0" indent="-381000" algn="just" rtl="0">
              <a:lnSpc>
                <a:spcPct val="97000"/>
              </a:lnSpc>
              <a:spcBef>
                <a:spcPts val="0"/>
              </a:spcBef>
              <a:spcAft>
                <a:spcPts val="0"/>
              </a:spcAft>
              <a:buClr>
                <a:schemeClr val="dk1"/>
              </a:buClr>
              <a:buSzPts val="2400"/>
              <a:buFont typeface="Times New Roman"/>
              <a:buChar char="●"/>
            </a:pPr>
            <a:r>
              <a:rPr lang="en-US" sz="2400">
                <a:solidFill>
                  <a:schemeClr val="dk1"/>
                </a:solidFill>
                <a:latin typeface="Times New Roman"/>
                <a:ea typeface="Times New Roman"/>
                <a:cs typeface="Times New Roman"/>
                <a:sym typeface="Times New Roman"/>
              </a:rPr>
              <a:t>Level Order Tree Traversal </a:t>
            </a:r>
            <a:endParaRPr sz="2400">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400" b="1">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400" b="1">
              <a:solidFill>
                <a:schemeClr val="dk1"/>
              </a:solidFill>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IV)</a:t>
            </a:r>
            <a:endParaRPr/>
          </a:p>
        </p:txBody>
      </p:sp>
      <p:sp>
        <p:nvSpPr>
          <p:cNvPr id="152" name="Google Shape;152;p11"/>
          <p:cNvSpPr txBox="1">
            <a:spLocks noGrp="1"/>
          </p:cNvSpPr>
          <p:nvPr>
            <p:ph type="body" idx="1"/>
          </p:nvPr>
        </p:nvSpPr>
        <p:spPr>
          <a:xfrm>
            <a:off x="381000" y="914400"/>
            <a:ext cx="8686800" cy="5562600"/>
          </a:xfrm>
          <a:prstGeom prst="rect">
            <a:avLst/>
          </a:prstGeom>
          <a:noFill/>
          <a:ln>
            <a:noFill/>
          </a:ln>
        </p:spPr>
        <p:txBody>
          <a:bodyPr spcFirstLastPara="1" wrap="square" lIns="0" tIns="157400" rIns="0" bIns="0" anchor="t" anchorCtr="0">
            <a:noAutofit/>
          </a:bodyPr>
          <a:lstStyle/>
          <a:p>
            <a:pPr marL="0" marR="0" lvl="0" indent="0" algn="just" rtl="0">
              <a:lnSpc>
                <a:spcPct val="97000"/>
              </a:lnSpc>
              <a:spcBef>
                <a:spcPts val="0"/>
              </a:spcBef>
              <a:spcAft>
                <a:spcPts val="0"/>
              </a:spcAft>
              <a:buClr>
                <a:srgbClr val="000000"/>
              </a:buClr>
              <a:buSzPts val="2800"/>
              <a:buFont typeface="Times New Roman"/>
              <a:buNone/>
            </a:pPr>
            <a:r>
              <a:rPr lang="en-US" sz="2800" b="1">
                <a:solidFill>
                  <a:schemeClr val="dk1"/>
                </a:solidFill>
                <a:latin typeface="Times New Roman"/>
                <a:ea typeface="Times New Roman"/>
                <a:cs typeface="Times New Roman"/>
                <a:sym typeface="Times New Roman"/>
              </a:rPr>
              <a:t>Problems based on Binary Trees:</a:t>
            </a:r>
            <a:endParaRPr sz="2800" b="1">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800" b="1">
              <a:solidFill>
                <a:schemeClr val="dk1"/>
              </a:solidFill>
              <a:latin typeface="Times New Roman"/>
              <a:ea typeface="Times New Roman"/>
              <a:cs typeface="Times New Roman"/>
              <a:sym typeface="Times New Roman"/>
            </a:endParaRPr>
          </a:p>
          <a:p>
            <a:pPr marL="0" marR="0" lvl="0" indent="0" algn="just" rtl="0">
              <a:lnSpc>
                <a:spcPct val="97000"/>
              </a:lnSpc>
              <a:spcBef>
                <a:spcPts val="0"/>
              </a:spcBef>
              <a:spcAft>
                <a:spcPts val="0"/>
              </a:spcAft>
              <a:buClr>
                <a:srgbClr val="000000"/>
              </a:buClr>
              <a:buSzPts val="2800"/>
              <a:buFont typeface="Times New Roman"/>
              <a:buNone/>
            </a:pPr>
            <a:endParaRPr sz="2800">
              <a:solidFill>
                <a:schemeClr val="dk1"/>
              </a:solidFill>
              <a:latin typeface="Times New Roman"/>
              <a:ea typeface="Times New Roman"/>
              <a:cs typeface="Times New Roman"/>
              <a:sym typeface="Times New Roman"/>
            </a:endParaRPr>
          </a:p>
          <a:p>
            <a:pPr marL="457200" marR="0" lvl="0" indent="-419100" algn="just" rtl="0">
              <a:lnSpc>
                <a:spcPct val="97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Populate Inorder Successor for all nodes</a:t>
            </a:r>
            <a:endParaRPr sz="3000">
              <a:solidFill>
                <a:schemeClr val="dk1"/>
              </a:solidFill>
              <a:latin typeface="Times New Roman"/>
              <a:ea typeface="Times New Roman"/>
              <a:cs typeface="Times New Roman"/>
              <a:sym typeface="Times New Roman"/>
            </a:endParaRPr>
          </a:p>
          <a:p>
            <a:pPr marL="457200" marR="0" lvl="0" indent="-419100" algn="just" rtl="0">
              <a:lnSpc>
                <a:spcPct val="97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Find n-th node of inorder traversal</a:t>
            </a:r>
            <a:endParaRPr sz="3000">
              <a:solidFill>
                <a:schemeClr val="dk1"/>
              </a:solidFill>
              <a:latin typeface="Times New Roman"/>
              <a:ea typeface="Times New Roman"/>
              <a:cs typeface="Times New Roman"/>
              <a:sym typeface="Times New Roman"/>
            </a:endParaRPr>
          </a:p>
          <a:p>
            <a:pPr marL="457200" marR="0" lvl="0" indent="-419100" algn="just" rtl="0">
              <a:lnSpc>
                <a:spcPct val="97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Level Order traversal in spiral form</a:t>
            </a:r>
            <a:endParaRPr sz="3000">
              <a:solidFill>
                <a:schemeClr val="dk1"/>
              </a:solidFill>
              <a:latin typeface="Times New Roman"/>
              <a:ea typeface="Times New Roman"/>
              <a:cs typeface="Times New Roman"/>
              <a:sym typeface="Times New Roman"/>
            </a:endParaRPr>
          </a:p>
          <a:p>
            <a:pPr marL="457200" marR="0" lvl="0" indent="-419100" algn="just" rtl="0">
              <a:lnSpc>
                <a:spcPct val="97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Boundary traversal of binary tree</a:t>
            </a:r>
            <a:endParaRPr sz="3000">
              <a:solidFill>
                <a:schemeClr val="dk1"/>
              </a:solidFill>
              <a:latin typeface="Times New Roman"/>
              <a:ea typeface="Times New Roman"/>
              <a:cs typeface="Times New Roman"/>
              <a:sym typeface="Times New Roman"/>
            </a:endParaRPr>
          </a:p>
          <a:p>
            <a:pPr marL="457200" marR="0" lvl="0" indent="-419100" algn="just" rtl="0">
              <a:lnSpc>
                <a:spcPct val="97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Finding Lowest Common Ancestors</a:t>
            </a:r>
            <a:endParaRPr sz="3000">
              <a:solidFill>
                <a:schemeClr val="dk1"/>
              </a:solidFill>
              <a:latin typeface="Times New Roman"/>
              <a:ea typeface="Times New Roman"/>
              <a:cs typeface="Times New Roman"/>
              <a:sym typeface="Times New Roman"/>
            </a:endParaRPr>
          </a:p>
          <a:p>
            <a:pPr marL="457200" marR="0" lvl="0" indent="-419100" algn="just" rtl="0">
              <a:lnSpc>
                <a:spcPct val="97000"/>
              </a:lnSpc>
              <a:spcBef>
                <a:spcPts val="0"/>
              </a:spcBef>
              <a:spcAft>
                <a:spcPts val="0"/>
              </a:spcAft>
              <a:buClr>
                <a:schemeClr val="dk1"/>
              </a:buClr>
              <a:buSzPts val="3000"/>
              <a:buFont typeface="Times New Roman"/>
              <a:buChar char="●"/>
            </a:pPr>
            <a:r>
              <a:rPr lang="en-US" sz="3000">
                <a:solidFill>
                  <a:schemeClr val="dk1"/>
                </a:solidFill>
                <a:latin typeface="Times New Roman"/>
                <a:ea typeface="Times New Roman"/>
                <a:cs typeface="Times New Roman"/>
                <a:sym typeface="Times New Roman"/>
              </a:rPr>
              <a:t>Sum of nodes in a binary tree having only the left child nodes</a:t>
            </a:r>
            <a:endParaRPr sz="3000">
              <a:solidFill>
                <a:schemeClr val="dk1"/>
              </a:solidFill>
              <a:latin typeface="Times New Roman"/>
              <a:ea typeface="Times New Roman"/>
              <a:cs typeface="Times New Roman"/>
              <a:sym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V)</a:t>
            </a:r>
            <a:endParaRPr/>
          </a:p>
        </p:txBody>
      </p:sp>
      <p:sp>
        <p:nvSpPr>
          <p:cNvPr id="158" name="Google Shape;158;p12"/>
          <p:cNvSpPr txBox="1">
            <a:spLocks noGrp="1"/>
          </p:cNvSpPr>
          <p:nvPr>
            <p:ph type="body" idx="1"/>
          </p:nvPr>
        </p:nvSpPr>
        <p:spPr>
          <a:xfrm>
            <a:off x="381000" y="914400"/>
            <a:ext cx="8686800" cy="3505200"/>
          </a:xfrm>
          <a:prstGeom prst="rect">
            <a:avLst/>
          </a:prstGeom>
          <a:noFill/>
          <a:ln>
            <a:noFill/>
          </a:ln>
        </p:spPr>
        <p:txBody>
          <a:bodyPr spcFirstLastPara="1" wrap="square" lIns="0" tIns="157400" rIns="0" bIns="0" anchor="t" anchorCtr="0">
            <a:normAutofit fontScale="25000" lnSpcReduction="20000"/>
          </a:bodyPr>
          <a:lstStyle/>
          <a:p>
            <a:pPr marL="0" marR="0" lvl="1" indent="0" algn="just" rtl="0">
              <a:lnSpc>
                <a:spcPct val="87000"/>
              </a:lnSpc>
              <a:spcBef>
                <a:spcPts val="1000"/>
              </a:spcBef>
              <a:spcAft>
                <a:spcPts val="0"/>
              </a:spcAft>
              <a:buClr>
                <a:srgbClr val="000000"/>
              </a:buClr>
              <a:buSzPts val="550"/>
              <a:buFont typeface="Times New Roman"/>
              <a:buNone/>
            </a:pPr>
            <a:r>
              <a:rPr lang="en-US" sz="12000" b="1">
                <a:solidFill>
                  <a:schemeClr val="dk1"/>
                </a:solidFill>
                <a:latin typeface="Times New Roman"/>
                <a:ea typeface="Times New Roman"/>
                <a:cs typeface="Times New Roman"/>
                <a:sym typeface="Times New Roman"/>
              </a:rPr>
              <a:t>Graph algorithms:</a:t>
            </a:r>
            <a:endParaRPr sz="12000" b="1">
              <a:solidFill>
                <a:schemeClr val="dk1"/>
              </a:solidFill>
              <a:latin typeface="Times New Roman"/>
              <a:ea typeface="Times New Roman"/>
              <a:cs typeface="Times New Roman"/>
              <a:sym typeface="Times New Roman"/>
            </a:endParaRPr>
          </a:p>
          <a:p>
            <a:pPr marL="0" marR="0" lvl="1" indent="0" algn="just" rtl="0">
              <a:lnSpc>
                <a:spcPct val="87000"/>
              </a:lnSpc>
              <a:spcBef>
                <a:spcPts val="1000"/>
              </a:spcBef>
              <a:spcAft>
                <a:spcPts val="0"/>
              </a:spcAft>
              <a:buClr>
                <a:srgbClr val="000000"/>
              </a:buClr>
              <a:buSzPct val="73333"/>
              <a:buFont typeface="Times New Roman"/>
              <a:buNone/>
            </a:pPr>
            <a:endParaRPr sz="300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1000"/>
              </a:spcBef>
              <a:spcAft>
                <a:spcPts val="0"/>
              </a:spcAft>
              <a:buClr>
                <a:schemeClr val="dk1"/>
              </a:buClr>
              <a:buSzPct val="100000"/>
              <a:buFont typeface="Times New Roman"/>
              <a:buChar char="●"/>
            </a:pPr>
            <a:r>
              <a:rPr lang="en-US" sz="12000">
                <a:solidFill>
                  <a:schemeClr val="dk1"/>
                </a:solidFill>
                <a:latin typeface="Times New Roman"/>
                <a:ea typeface="Times New Roman"/>
                <a:cs typeface="Times New Roman"/>
                <a:sym typeface="Times New Roman"/>
              </a:rPr>
              <a:t>Graph and its representations</a:t>
            </a:r>
            <a:endParaRPr sz="1200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0"/>
              </a:spcBef>
              <a:spcAft>
                <a:spcPts val="0"/>
              </a:spcAft>
              <a:buClr>
                <a:schemeClr val="dk1"/>
              </a:buClr>
              <a:buSzPct val="100000"/>
              <a:buFont typeface="Times New Roman"/>
              <a:buChar char="●"/>
            </a:pPr>
            <a:r>
              <a:rPr lang="en-US" sz="12000">
                <a:solidFill>
                  <a:schemeClr val="dk1"/>
                </a:solidFill>
                <a:latin typeface="Times New Roman"/>
                <a:ea typeface="Times New Roman"/>
                <a:cs typeface="Times New Roman"/>
                <a:sym typeface="Times New Roman"/>
              </a:rPr>
              <a:t>Breadth First Traversal for a Graph</a:t>
            </a:r>
            <a:endParaRPr sz="1200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0"/>
              </a:spcBef>
              <a:spcAft>
                <a:spcPts val="0"/>
              </a:spcAft>
              <a:buClr>
                <a:schemeClr val="dk1"/>
              </a:buClr>
              <a:buSzPct val="100000"/>
              <a:buFont typeface="Times New Roman"/>
              <a:buChar char="●"/>
            </a:pPr>
            <a:r>
              <a:rPr lang="en-US" sz="12000">
                <a:solidFill>
                  <a:schemeClr val="dk1"/>
                </a:solidFill>
                <a:latin typeface="Times New Roman"/>
                <a:ea typeface="Times New Roman"/>
                <a:cs typeface="Times New Roman"/>
                <a:sym typeface="Times New Roman"/>
              </a:rPr>
              <a:t>Depth First Traversal for a Graph</a:t>
            </a:r>
            <a:endParaRPr sz="1200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0"/>
              </a:spcBef>
              <a:spcAft>
                <a:spcPts val="0"/>
              </a:spcAft>
              <a:buClr>
                <a:schemeClr val="dk1"/>
              </a:buClr>
              <a:buSzPct val="100000"/>
              <a:buFont typeface="Times New Roman"/>
              <a:buChar char="●"/>
            </a:pPr>
            <a:r>
              <a:rPr lang="en-US" sz="12000">
                <a:solidFill>
                  <a:schemeClr val="dk1"/>
                </a:solidFill>
                <a:latin typeface="Times New Roman"/>
                <a:ea typeface="Times New Roman"/>
                <a:cs typeface="Times New Roman"/>
                <a:sym typeface="Times New Roman"/>
              </a:rPr>
              <a:t>Eulerian path and circuit</a:t>
            </a:r>
            <a:endParaRPr sz="1200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0"/>
              </a:spcBef>
              <a:spcAft>
                <a:spcPts val="0"/>
              </a:spcAft>
              <a:buClr>
                <a:schemeClr val="dk1"/>
              </a:buClr>
              <a:buSzPct val="100000"/>
              <a:buFont typeface="Times New Roman"/>
              <a:buChar char="●"/>
            </a:pPr>
            <a:r>
              <a:rPr lang="en-US" sz="12000">
                <a:solidFill>
                  <a:schemeClr val="dk1"/>
                </a:solidFill>
                <a:latin typeface="Times New Roman"/>
                <a:ea typeface="Times New Roman"/>
                <a:cs typeface="Times New Roman"/>
                <a:sym typeface="Times New Roman"/>
              </a:rPr>
              <a:t>Eulerian path for an undirected graph</a:t>
            </a:r>
            <a:endParaRPr sz="1200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0"/>
              </a:spcBef>
              <a:spcAft>
                <a:spcPts val="0"/>
              </a:spcAft>
              <a:buClr>
                <a:schemeClr val="dk1"/>
              </a:buClr>
              <a:buSzPct val="100000"/>
              <a:buFont typeface="Times New Roman"/>
              <a:buChar char="●"/>
            </a:pPr>
            <a:r>
              <a:rPr lang="en-US" sz="12000">
                <a:solidFill>
                  <a:schemeClr val="dk1"/>
                </a:solidFill>
                <a:latin typeface="Times New Roman"/>
                <a:ea typeface="Times New Roman"/>
                <a:cs typeface="Times New Roman"/>
                <a:sym typeface="Times New Roman"/>
              </a:rPr>
              <a:t>Eulerian circuit for an undirected graph</a:t>
            </a:r>
            <a:endParaRPr sz="12000">
              <a:solidFill>
                <a:schemeClr val="dk1"/>
              </a:solidFill>
              <a:latin typeface="Times New Roman"/>
              <a:ea typeface="Times New Roman"/>
              <a:cs typeface="Times New Roman"/>
              <a:sym typeface="Times New Roman"/>
            </a:endParaRPr>
          </a:p>
          <a:p>
            <a:pPr marL="457200" marR="0" lvl="0" indent="-419100" algn="just" rtl="0">
              <a:lnSpc>
                <a:spcPct val="150000"/>
              </a:lnSpc>
              <a:spcBef>
                <a:spcPts val="0"/>
              </a:spcBef>
              <a:spcAft>
                <a:spcPts val="0"/>
              </a:spcAft>
              <a:buClr>
                <a:schemeClr val="dk1"/>
              </a:buClr>
              <a:buSzPct val="100000"/>
              <a:buFont typeface="Times New Roman"/>
              <a:buChar char="●"/>
            </a:pPr>
            <a:r>
              <a:rPr lang="en-US" sz="12000">
                <a:solidFill>
                  <a:schemeClr val="dk1"/>
                </a:solidFill>
                <a:latin typeface="Times New Roman"/>
                <a:ea typeface="Times New Roman"/>
                <a:cs typeface="Times New Roman"/>
                <a:sym typeface="Times New Roman"/>
              </a:rPr>
              <a:t>Hamiltonian path in an undirected graph </a:t>
            </a:r>
            <a:endParaRPr sz="12000">
              <a:solidFill>
                <a:schemeClr val="dk1"/>
              </a:solidFill>
              <a:latin typeface="Times New Roman"/>
              <a:ea typeface="Times New Roman"/>
              <a:cs typeface="Times New Roman"/>
              <a:sym typeface="Times New Roman"/>
            </a:endParaRPr>
          </a:p>
        </p:txBody>
      </p:sp>
      <p:sp>
        <p:nvSpPr>
          <p:cNvPr id="159" name="Google Shape;159;p12"/>
          <p:cNvSpPr txBox="1"/>
          <p:nvPr/>
        </p:nvSpPr>
        <p:spPr>
          <a:xfrm>
            <a:off x="533400" y="4114800"/>
            <a:ext cx="84582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fade">
                                      <p:cBhvr>
                                        <p:cTn id="7" dur="500"/>
                                        <p:tgtEl>
                                          <p:spTgt spid="1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13"/>
          <p:cNvSpPr txBox="1">
            <a:spLocks noGrp="1"/>
          </p:cNvSpPr>
          <p:nvPr>
            <p:ph type="title"/>
          </p:nvPr>
        </p:nvSpPr>
        <p:spPr>
          <a:xfrm>
            <a:off x="304800" y="-76200"/>
            <a:ext cx="8105775" cy="6159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1" i="0" u="none">
                <a:solidFill>
                  <a:srgbClr val="C00000"/>
                </a:solidFill>
                <a:latin typeface="Times New Roman"/>
                <a:ea typeface="Times New Roman"/>
                <a:cs typeface="Times New Roman"/>
                <a:sym typeface="Times New Roman"/>
              </a:rPr>
              <a:t>The Syllabus (UNIT - VI)</a:t>
            </a:r>
            <a:endParaRPr/>
          </a:p>
        </p:txBody>
      </p:sp>
      <p:sp>
        <p:nvSpPr>
          <p:cNvPr id="165" name="Google Shape;165;p13"/>
          <p:cNvSpPr txBox="1">
            <a:spLocks noGrp="1"/>
          </p:cNvSpPr>
          <p:nvPr>
            <p:ph type="body" idx="1"/>
          </p:nvPr>
        </p:nvSpPr>
        <p:spPr>
          <a:xfrm>
            <a:off x="381000" y="914400"/>
            <a:ext cx="8686800" cy="5649000"/>
          </a:xfrm>
          <a:prstGeom prst="rect">
            <a:avLst/>
          </a:prstGeom>
          <a:noFill/>
          <a:ln>
            <a:noFill/>
          </a:ln>
        </p:spPr>
        <p:txBody>
          <a:bodyPr spcFirstLastPara="1" wrap="square" lIns="0" tIns="157400" rIns="0" bIns="0" anchor="t" anchorCtr="0">
            <a:normAutofit fontScale="32500" lnSpcReduction="20000"/>
          </a:bodyPr>
          <a:lstStyle/>
          <a:p>
            <a:pPr marL="0" marR="0" lvl="0" indent="0" algn="just" rtl="0">
              <a:lnSpc>
                <a:spcPct val="77000"/>
              </a:lnSpc>
              <a:spcBef>
                <a:spcPts val="0"/>
              </a:spcBef>
              <a:spcAft>
                <a:spcPts val="0"/>
              </a:spcAft>
              <a:buClr>
                <a:srgbClr val="000000"/>
              </a:buClr>
              <a:buSzPct val="28260"/>
              <a:buFont typeface="Times New Roman"/>
              <a:buNone/>
            </a:pPr>
            <a:r>
              <a:rPr lang="en-US" sz="9200" b="1">
                <a:solidFill>
                  <a:schemeClr val="dk1"/>
                </a:solidFill>
                <a:latin typeface="Times New Roman"/>
                <a:ea typeface="Times New Roman"/>
                <a:cs typeface="Times New Roman"/>
                <a:sym typeface="Times New Roman"/>
              </a:rPr>
              <a:t>Problems and algorithms based on Graphs</a:t>
            </a:r>
            <a:endParaRPr sz="9200"/>
          </a:p>
          <a:p>
            <a:pPr marL="0" marR="0" lvl="1" indent="0" algn="just" rtl="0">
              <a:lnSpc>
                <a:spcPct val="150000"/>
              </a:lnSpc>
              <a:spcBef>
                <a:spcPts val="1000"/>
              </a:spcBef>
              <a:spcAft>
                <a:spcPts val="0"/>
              </a:spcAft>
              <a:buClr>
                <a:srgbClr val="000000"/>
              </a:buClr>
              <a:buSzPct val="51764"/>
              <a:buFont typeface="Times New Roman"/>
              <a:buNone/>
            </a:pPr>
            <a:endParaRPr sz="425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100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Dijkstra’s shortest path algorithm</a:t>
            </a:r>
            <a:endParaRPr sz="750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Bellman Ford algorithm</a:t>
            </a:r>
            <a:endParaRPr sz="750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Minimum Spanning Tree algorithms namely Prim’s algorithm, Kruskal algorithm</a:t>
            </a:r>
            <a:endParaRPr sz="750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Graph colouring problem, Check if graph is bipartite</a:t>
            </a:r>
            <a:endParaRPr sz="750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Detect cycle in graph, Check if cycle exists between two nodes</a:t>
            </a:r>
            <a:endParaRPr sz="750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Strongly Connected Components, Shortest path from 1 to n</a:t>
            </a:r>
            <a:endParaRPr sz="7500">
              <a:solidFill>
                <a:schemeClr val="dk1"/>
              </a:solidFill>
              <a:latin typeface="Times New Roman"/>
              <a:ea typeface="Times New Roman"/>
              <a:cs typeface="Times New Roman"/>
              <a:sym typeface="Times New Roman"/>
            </a:endParaRPr>
          </a:p>
          <a:p>
            <a:pPr marL="457200" marR="0" lvl="0" indent="-383412" algn="just" rtl="0">
              <a:lnSpc>
                <a:spcPct val="150000"/>
              </a:lnSpc>
              <a:spcBef>
                <a:spcPts val="0"/>
              </a:spcBef>
              <a:spcAft>
                <a:spcPts val="0"/>
              </a:spcAft>
              <a:buClr>
                <a:schemeClr val="dk1"/>
              </a:buClr>
              <a:buSzPct val="100000"/>
              <a:buFont typeface="Times New Roman"/>
              <a:buChar char="●"/>
            </a:pPr>
            <a:r>
              <a:rPr lang="en-US" sz="7500">
                <a:solidFill>
                  <a:schemeClr val="dk1"/>
                </a:solidFill>
                <a:latin typeface="Times New Roman"/>
                <a:ea typeface="Times New Roman"/>
                <a:cs typeface="Times New Roman"/>
                <a:sym typeface="Times New Roman"/>
              </a:rPr>
              <a:t>Minimum product spanning tree</a:t>
            </a:r>
            <a:endParaRPr sz="7500">
              <a:solidFill>
                <a:schemeClr val="dk1"/>
              </a:solidFill>
              <a:latin typeface="Times New Roman"/>
              <a:ea typeface="Times New Roman"/>
              <a:cs typeface="Times New Roman"/>
              <a:sym typeface="Times New Roman"/>
            </a:endParaRPr>
          </a:p>
          <a:p>
            <a:pPr marL="673100" marR="0" lvl="1" indent="-258762" algn="just" rtl="0">
              <a:lnSpc>
                <a:spcPct val="77000"/>
              </a:lnSpc>
              <a:spcBef>
                <a:spcPts val="1000"/>
              </a:spcBef>
              <a:spcAft>
                <a:spcPts val="0"/>
              </a:spcAft>
              <a:buClr>
                <a:srgbClr val="000000"/>
              </a:buClr>
              <a:buSzPct val="100000"/>
              <a:buFont typeface="Times New Roman"/>
              <a:buNone/>
            </a:pPr>
            <a:r>
              <a:rPr lang="en-US" sz="2200" b="0" i="0" u="none" strike="noStrike" cap="none">
                <a:solidFill>
                  <a:srgbClr val="000000"/>
                </a:solidFill>
                <a:latin typeface="Times New Roman"/>
                <a:ea typeface="Times New Roman"/>
                <a:cs typeface="Times New Roman"/>
                <a:sym typeface="Times New Roman"/>
              </a:rPr>
              <a:t> </a:t>
            </a:r>
            <a:endParaRPr/>
          </a:p>
        </p:txBody>
      </p:sp>
      <p:sp>
        <p:nvSpPr>
          <p:cNvPr id="166" name="Google Shape;166;p13"/>
          <p:cNvSpPr txBox="1"/>
          <p:nvPr/>
        </p:nvSpPr>
        <p:spPr>
          <a:xfrm>
            <a:off x="533400" y="4114800"/>
            <a:ext cx="8458200" cy="307800"/>
          </a:xfrm>
          <a:prstGeom prst="rect">
            <a:avLst/>
          </a:prstGeom>
          <a:noFill/>
          <a:ln>
            <a:noFill/>
          </a:ln>
        </p:spPr>
        <p:txBody>
          <a:bodyPr spcFirstLastPara="1" wrap="square" lIns="91425" tIns="45700" rIns="91425" bIns="45700" anchor="t" anchorCtr="0">
            <a:spAutoFit/>
          </a:bodyPr>
          <a:lstStyle/>
          <a:p>
            <a:pPr marL="0" marR="0" lvl="0" indent="0" algn="just" rtl="0">
              <a:lnSpc>
                <a:spcPct val="100000"/>
              </a:lnSpc>
              <a:spcBef>
                <a:spcPts val="0"/>
              </a:spcBef>
              <a:spcAft>
                <a:spcPts val="0"/>
              </a:spcAft>
              <a:buClr>
                <a:schemeClr val="dk1"/>
              </a:buClr>
              <a:buSzPts val="2400"/>
              <a:buFont typeface="Times New Roman"/>
              <a:buNone/>
            </a:pPr>
            <a:endParaRPr sz="1400" b="0" i="0" u="none" strike="noStrike" cap="none">
              <a:solidFill>
                <a:srgbClr val="000000"/>
              </a:solidFill>
              <a:latin typeface="Arial"/>
              <a:ea typeface="Arial"/>
              <a:cs typeface="Arial"/>
              <a:sym typeface="Aria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500"/>
                                        <p:tgtEl>
                                          <p:spTgt spid="1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840231"/>
            <a:ext cx="9143999" cy="3280597"/>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40" y="-209163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192065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840232"/>
            <a:ext cx="6406864" cy="3280595"/>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4" y="83211"/>
            <a:ext cx="3742610" cy="3329348"/>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50" dirty="0"/>
          </a:p>
        </p:txBody>
      </p:sp>
      <p:sp>
        <p:nvSpPr>
          <p:cNvPr id="2" name="Title 1">
            <a:extLst>
              <a:ext uri="{FF2B5EF4-FFF2-40B4-BE49-F238E27FC236}">
                <a16:creationId xmlns:a16="http://schemas.microsoft.com/office/drawing/2014/main" id="{0ED0CBD7-FA86-83A0-A38A-67250AB0E12B}"/>
              </a:ext>
            </a:extLst>
          </p:cNvPr>
          <p:cNvSpPr>
            <a:spLocks noGrp="1"/>
          </p:cNvSpPr>
          <p:nvPr>
            <p:ph type="ctrTitle"/>
          </p:nvPr>
        </p:nvSpPr>
        <p:spPr>
          <a:xfrm>
            <a:off x="986119" y="1408579"/>
            <a:ext cx="7540322" cy="2196353"/>
          </a:xfrm>
        </p:spPr>
        <p:txBody>
          <a:bodyPr anchor="b">
            <a:normAutofit/>
          </a:bodyPr>
          <a:lstStyle/>
          <a:p>
            <a:pPr algn="l"/>
            <a:r>
              <a:rPr lang="en-IN" sz="3600">
                <a:solidFill>
                  <a:srgbClr val="FFFFFF"/>
                </a:solidFill>
              </a:rPr>
              <a:t>School of Computer Science and Engineering </a:t>
            </a:r>
          </a:p>
        </p:txBody>
      </p:sp>
    </p:spTree>
    <p:extLst>
      <p:ext uri="{BB962C8B-B14F-4D97-AF65-F5344CB8AC3E}">
        <p14:creationId xmlns:p14="http://schemas.microsoft.com/office/powerpoint/2010/main" val="10983962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0"/>
        <p:cNvGrpSpPr/>
        <p:nvPr/>
      </p:nvGrpSpPr>
      <p:grpSpPr>
        <a:xfrm>
          <a:off x="0" y="0"/>
          <a:ext cx="0" cy="0"/>
          <a:chOff x="0" y="0"/>
          <a:chExt cx="0" cy="0"/>
        </a:xfrm>
      </p:grpSpPr>
      <p:sp>
        <p:nvSpPr>
          <p:cNvPr id="171" name="Google Shape;171;p14"/>
          <p:cNvSpPr txBox="1">
            <a:spLocks noGrp="1"/>
          </p:cNvSpPr>
          <p:nvPr>
            <p:ph type="title"/>
          </p:nvPr>
        </p:nvSpPr>
        <p:spPr>
          <a:xfrm>
            <a:off x="304800" y="-76200"/>
            <a:ext cx="8105775" cy="641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0" i="0" u="none" dirty="0">
                <a:solidFill>
                  <a:srgbClr val="000000"/>
                </a:solidFill>
                <a:latin typeface="Times New Roman"/>
                <a:ea typeface="Times New Roman"/>
                <a:cs typeface="Times New Roman"/>
                <a:sym typeface="Times New Roman"/>
              </a:rPr>
              <a:t>Resources</a:t>
            </a:r>
            <a:endParaRPr dirty="0"/>
          </a:p>
        </p:txBody>
      </p:sp>
      <p:sp>
        <p:nvSpPr>
          <p:cNvPr id="172" name="Google Shape;172;p14"/>
          <p:cNvSpPr txBox="1">
            <a:spLocks noGrp="1"/>
          </p:cNvSpPr>
          <p:nvPr>
            <p:ph type="body" idx="1"/>
          </p:nvPr>
        </p:nvSpPr>
        <p:spPr>
          <a:xfrm>
            <a:off x="228600" y="1143000"/>
            <a:ext cx="8839200" cy="4403725"/>
          </a:xfrm>
          <a:prstGeom prst="rect">
            <a:avLst/>
          </a:prstGeom>
          <a:noFill/>
          <a:ln>
            <a:noFill/>
          </a:ln>
        </p:spPr>
        <p:txBody>
          <a:bodyPr spcFirstLastPara="1" wrap="square" lIns="0" tIns="157400" rIns="0" bIns="0" anchor="t" anchorCtr="0">
            <a:noAutofit/>
          </a:bodyPr>
          <a:lstStyle/>
          <a:p>
            <a:pPr marL="514350" marR="0" lvl="0" indent="-514350" algn="l" rtl="0">
              <a:lnSpc>
                <a:spcPct val="97000"/>
              </a:lnSpc>
              <a:spcBef>
                <a:spcPts val="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https://www.hackerrank.com/domains/data-structures</a:t>
            </a:r>
            <a:endParaRPr/>
          </a:p>
          <a:p>
            <a:pPr marL="514350" marR="0" lvl="0" indent="-514350" algn="l" rtl="0">
              <a:lnSpc>
                <a:spcPct val="97000"/>
              </a:lnSpc>
              <a:spcBef>
                <a:spcPts val="120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https://www.codechef.com/selflearning?itm_medium=navmenu&amp;itm_campaign=learncp</a:t>
            </a:r>
            <a:r>
              <a:rPr lang="en-US" sz="2900" b="0" i="0" u="none">
                <a:solidFill>
                  <a:schemeClr val="dk1"/>
                </a:solidFill>
                <a:latin typeface="Times New Roman"/>
                <a:ea typeface="Times New Roman"/>
                <a:cs typeface="Times New Roman"/>
                <a:sym typeface="Times New Roman"/>
              </a:rPr>
              <a:t>  </a:t>
            </a:r>
            <a:endParaRPr/>
          </a:p>
          <a:p>
            <a:pPr marL="514350" marR="0" lvl="0" indent="-514350" algn="l" rtl="0">
              <a:lnSpc>
                <a:spcPct val="97000"/>
              </a:lnSpc>
              <a:spcBef>
                <a:spcPts val="120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https://leetcode.com/explore/</a:t>
            </a:r>
            <a:r>
              <a:rPr lang="en-US" sz="2900" b="0" i="0" u="none">
                <a:solidFill>
                  <a:schemeClr val="dk1"/>
                </a:solidFill>
                <a:latin typeface="Times New Roman"/>
                <a:ea typeface="Times New Roman"/>
                <a:cs typeface="Times New Roman"/>
                <a:sym typeface="Times New Roman"/>
              </a:rPr>
              <a:t> </a:t>
            </a:r>
            <a:endParaRPr/>
          </a:p>
          <a:p>
            <a:pPr marL="514350" marR="0" lvl="0" indent="-514350" algn="l" rtl="0">
              <a:lnSpc>
                <a:spcPct val="97000"/>
              </a:lnSpc>
              <a:spcBef>
                <a:spcPts val="1200"/>
              </a:spcBef>
              <a:spcAft>
                <a:spcPts val="0"/>
              </a:spcAft>
              <a:buClr>
                <a:srgbClr val="000000"/>
              </a:buClr>
              <a:buSzPts val="2900"/>
              <a:buFont typeface="Calibri"/>
              <a:buAutoNum type="alphaLcParenR"/>
            </a:pPr>
            <a:r>
              <a:rPr lang="en-US" sz="2900" b="0" i="0" u="sng">
                <a:solidFill>
                  <a:schemeClr val="dk1"/>
                </a:solidFill>
                <a:latin typeface="Calibri"/>
                <a:ea typeface="Calibri"/>
                <a:cs typeface="Calibri"/>
                <a:sym typeface="Calibri"/>
                <a:hlinkClick r:id="rId6">
                  <a:extLst>
                    <a:ext uri="{A12FA001-AC4F-418D-AE19-62706E023703}">
                      <ahyp:hlinkClr xmlns:ahyp="http://schemas.microsoft.com/office/drawing/2018/hyperlinkcolor" val="tx"/>
                    </a:ext>
                  </a:extLst>
                </a:hlinkClick>
              </a:rPr>
              <a:t>https://www.spoj.com/problems/classical/</a:t>
            </a:r>
            <a:r>
              <a:rPr lang="en-US" sz="2900" b="0" i="0" u="none">
                <a:solidFill>
                  <a:schemeClr val="dk1"/>
                </a:solidFill>
                <a:latin typeface="Times New Roman"/>
                <a:ea typeface="Times New Roman"/>
                <a:cs typeface="Times New Roman"/>
                <a:sym typeface="Times New Roman"/>
              </a:rPr>
              <a:t>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A464E76A-5763-7601-B241-098A810F3606}"/>
              </a:ext>
            </a:extLst>
          </p:cNvPr>
          <p:cNvGraphicFramePr>
            <a:graphicFrameLocks noGrp="1"/>
          </p:cNvGraphicFramePr>
          <p:nvPr>
            <p:extLst>
              <p:ext uri="{D42A27DB-BD31-4B8C-83A1-F6EECF244321}">
                <p14:modId xmlns:p14="http://schemas.microsoft.com/office/powerpoint/2010/main" val="270092295"/>
              </p:ext>
            </p:extLst>
          </p:nvPr>
        </p:nvGraphicFramePr>
        <p:xfrm>
          <a:off x="659026" y="823784"/>
          <a:ext cx="7850659" cy="5537206"/>
        </p:xfrm>
        <a:graphic>
          <a:graphicData uri="http://schemas.openxmlformats.org/drawingml/2006/table">
            <a:tbl>
              <a:tblPr/>
              <a:tblGrid>
                <a:gridCol w="579879">
                  <a:extLst>
                    <a:ext uri="{9D8B030D-6E8A-4147-A177-3AD203B41FA5}">
                      <a16:colId xmlns:a16="http://schemas.microsoft.com/office/drawing/2014/main" val="464947121"/>
                    </a:ext>
                  </a:extLst>
                </a:gridCol>
                <a:gridCol w="1583514">
                  <a:extLst>
                    <a:ext uri="{9D8B030D-6E8A-4147-A177-3AD203B41FA5}">
                      <a16:colId xmlns:a16="http://schemas.microsoft.com/office/drawing/2014/main" val="3300511044"/>
                    </a:ext>
                  </a:extLst>
                </a:gridCol>
                <a:gridCol w="5687266">
                  <a:extLst>
                    <a:ext uri="{9D8B030D-6E8A-4147-A177-3AD203B41FA5}">
                      <a16:colId xmlns:a16="http://schemas.microsoft.com/office/drawing/2014/main" val="1482364118"/>
                    </a:ext>
                  </a:extLst>
                </a:gridCol>
              </a:tblGrid>
              <a:tr h="343004">
                <a:tc>
                  <a:txBody>
                    <a:bodyPr/>
                    <a:lstStyle/>
                    <a:p>
                      <a:pPr rtl="0" fontAlgn="b"/>
                      <a:r>
                        <a:rPr lang="en-IN" sz="1200" b="1" u="sng">
                          <a:solidFill>
                            <a:srgbClr val="1155CC"/>
                          </a:solidFill>
                          <a:effectLst/>
                          <a:hlinkClick r:id="rId2"/>
                        </a:rPr>
                        <a:t>S.no</a:t>
                      </a:r>
                      <a:endParaRPr lang="en-IN" sz="1200" b="1" u="sng">
                        <a:solidFill>
                          <a:srgbClr val="1155CC"/>
                        </a:solidFill>
                        <a:effectLst/>
                      </a:endParaRP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b="1">
                          <a:effectLst/>
                        </a:rPr>
                        <a:t>Problem</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b="1" dirty="0">
                          <a:effectLst/>
                        </a:rPr>
                        <a:t>Practice link / Reading </a:t>
                      </a:r>
                      <a:r>
                        <a:rPr lang="en-IN" sz="1200" b="1" dirty="0" err="1">
                          <a:effectLst/>
                        </a:rPr>
                        <a:t>maretial</a:t>
                      </a:r>
                      <a:endParaRPr lang="en-IN" sz="1200" b="1" dirty="0">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526899717"/>
                  </a:ext>
                </a:extLst>
              </a:tr>
              <a:tr h="507177">
                <a:tc>
                  <a:txBody>
                    <a:bodyPr/>
                    <a:lstStyle/>
                    <a:p>
                      <a:pPr algn="r" rtl="0" fontAlgn="b"/>
                      <a:r>
                        <a:rPr lang="en-IN" sz="1200">
                          <a:effectLst/>
                        </a:rPr>
                        <a:t>1</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br>
                        <a:rPr lang="en-US" sz="1200" dirty="0">
                          <a:effectLst/>
                        </a:rPr>
                      </a:br>
                      <a:r>
                        <a:rPr lang="en-US" sz="1200" dirty="0">
                          <a:effectLst/>
                        </a:rPr>
                        <a:t>All divisors of a Number</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3"/>
                        </a:rPr>
                        <a:t>https://www.geeksforgeeks.org/problems/all-divisors-of-a-number/1?page=1&amp;category=Factorization&amp;sortBy=submissions</a:t>
                      </a:r>
                      <a:r>
                        <a:rPr lang="en-IN" sz="1200" i="0">
                          <a:effectLst/>
                          <a:latin typeface="Arial" panose="020B0604020202020204" pitchFamily="34" charset="0"/>
                        </a:rPr>
                        <a:t> </a:t>
                      </a:r>
                      <a:endParaRPr lang="en-IN" sz="1200">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127564195"/>
                  </a:ext>
                </a:extLst>
              </a:tr>
              <a:tr h="366458">
                <a:tc>
                  <a:txBody>
                    <a:bodyPr/>
                    <a:lstStyle/>
                    <a:p>
                      <a:pPr algn="r" rtl="0" fontAlgn="b"/>
                      <a:r>
                        <a:rPr lang="en-IN" sz="1200">
                          <a:effectLst/>
                        </a:rPr>
                        <a:t>2</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Factors Sum</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4"/>
                        </a:rPr>
                        <a:t>https://www.geeksforgeeks.org/problems/factors-sum2016/1?page=1&amp;category=Factorization&amp;sortBy=submissions</a:t>
                      </a:r>
                      <a:r>
                        <a:rPr lang="en-IN" sz="1200" i="0">
                          <a:effectLst/>
                          <a:latin typeface="Arial" panose="020B0604020202020204" pitchFamily="34" charset="0"/>
                        </a:rPr>
                        <a:t> </a:t>
                      </a:r>
                      <a:endParaRPr lang="en-IN" sz="1200">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05016064"/>
                  </a:ext>
                </a:extLst>
              </a:tr>
              <a:tr h="671351">
                <a:tc>
                  <a:txBody>
                    <a:bodyPr/>
                    <a:lstStyle/>
                    <a:p>
                      <a:pPr algn="r" rtl="0" fontAlgn="b"/>
                      <a:r>
                        <a:rPr lang="en-IN" sz="1200">
                          <a:effectLst/>
                        </a:rPr>
                        <a:t>3</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Possible Pairs</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5"/>
                        </a:rPr>
                        <a:t>https://www.geeksforgeeks.org/problems/possible-pairs1550/1?page=1&amp;category=Factorization&amp;sortBy=submissions </a:t>
                      </a:r>
                      <a:endParaRPr lang="en-IN" sz="1200" u="sng">
                        <a:solidFill>
                          <a:srgbClr val="1155CC"/>
                        </a:solidFill>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287588472"/>
                  </a:ext>
                </a:extLst>
              </a:tr>
              <a:tr h="366458">
                <a:tc>
                  <a:txBody>
                    <a:bodyPr/>
                    <a:lstStyle/>
                    <a:p>
                      <a:pPr algn="r" rtl="0" fontAlgn="b"/>
                      <a:r>
                        <a:rPr lang="en-IN" sz="1200">
                          <a:effectLst/>
                        </a:rPr>
                        <a:t>4</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Distribution of Bananas</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6"/>
                        </a:rPr>
                        <a:t>https://www.hackerearth.com/practice/math/number-theory/primality-tests/practice-problems/algorithm/monks-problem-ffeebf8a/</a:t>
                      </a:r>
                      <a:r>
                        <a:rPr lang="en-IN" sz="1200" i="0">
                          <a:effectLst/>
                          <a:latin typeface="Arial" panose="020B0604020202020204" pitchFamily="34" charset="0"/>
                        </a:rPr>
                        <a:t> </a:t>
                      </a:r>
                      <a:endParaRPr lang="en-IN" sz="1200">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719923906"/>
                  </a:ext>
                </a:extLst>
              </a:tr>
              <a:tr h="343004">
                <a:tc>
                  <a:txBody>
                    <a:bodyPr/>
                    <a:lstStyle/>
                    <a:p>
                      <a:pPr algn="r" rtl="0" fontAlgn="b"/>
                      <a:r>
                        <a:rPr lang="en-IN" sz="1200">
                          <a:effectLst/>
                        </a:rPr>
                        <a:t>5</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Mansi and her series</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7"/>
                        </a:rPr>
                        <a:t>https://www.geeksforgeeks.org/problems/mansi-and-her-series4249/1</a:t>
                      </a:r>
                      <a:r>
                        <a:rPr lang="en-IN" sz="1200" i="0">
                          <a:effectLst/>
                          <a:latin typeface="Arial" panose="020B0604020202020204" pitchFamily="34" charset="0"/>
                        </a:rPr>
                        <a:t> </a:t>
                      </a:r>
                      <a:endParaRPr lang="en-IN" sz="1200">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82990181"/>
                  </a:ext>
                </a:extLst>
              </a:tr>
              <a:tr h="343004">
                <a:tc>
                  <a:txBody>
                    <a:bodyPr/>
                    <a:lstStyle/>
                    <a:p>
                      <a:pPr algn="r" rtl="0" fontAlgn="b"/>
                      <a:r>
                        <a:rPr lang="en-IN" sz="1200">
                          <a:effectLst/>
                        </a:rPr>
                        <a:t>6</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Collection of Pens</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8"/>
                        </a:rPr>
                        <a:t>https://www.geeksforgeeks.org/problems/geek-and-pens/0 </a:t>
                      </a:r>
                      <a:endParaRPr lang="en-IN" sz="1200" u="sng">
                        <a:solidFill>
                          <a:srgbClr val="1155CC"/>
                        </a:solidFill>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15355052"/>
                  </a:ext>
                </a:extLst>
              </a:tr>
              <a:tr h="343004">
                <a:tc>
                  <a:txBody>
                    <a:bodyPr/>
                    <a:lstStyle/>
                    <a:p>
                      <a:pPr algn="r" rtl="0" fontAlgn="b"/>
                      <a:r>
                        <a:rPr lang="en-IN" sz="1200">
                          <a:effectLst/>
                        </a:rPr>
                        <a:t>7</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Next prime palindrome</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9"/>
                        </a:rPr>
                        <a:t>https://www.geeksforgeeks.org/problems/next-prime-palindrome4153/1</a:t>
                      </a:r>
                      <a:r>
                        <a:rPr lang="en-IN" sz="1200" i="0">
                          <a:effectLst/>
                          <a:latin typeface="Arial" panose="020B0604020202020204" pitchFamily="34" charset="0"/>
                        </a:rPr>
                        <a:t> </a:t>
                      </a:r>
                      <a:endParaRPr lang="en-IN" sz="1200">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09016238"/>
                  </a:ext>
                </a:extLst>
              </a:tr>
              <a:tr h="507177">
                <a:tc>
                  <a:txBody>
                    <a:bodyPr/>
                    <a:lstStyle/>
                    <a:p>
                      <a:pPr algn="r" rtl="0" fontAlgn="b"/>
                      <a:r>
                        <a:rPr lang="en-IN" sz="1200">
                          <a:effectLst/>
                        </a:rPr>
                        <a:t>8</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dirty="0">
                          <a:effectLst/>
                        </a:rPr>
                        <a:t>N queen</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10"/>
                        </a:rPr>
                        <a:t>https://www.hackerearth.com/practice/basic-programming/recursion/recursion-and-backtracking/tutorial/ </a:t>
                      </a:r>
                      <a:endParaRPr lang="en-IN" sz="1200" u="sng">
                        <a:solidFill>
                          <a:srgbClr val="1155CC"/>
                        </a:solidFill>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98976485"/>
                  </a:ext>
                </a:extLst>
              </a:tr>
              <a:tr h="999697">
                <a:tc>
                  <a:txBody>
                    <a:bodyPr/>
                    <a:lstStyle/>
                    <a:p>
                      <a:pPr algn="r" rtl="0" fontAlgn="b"/>
                      <a:r>
                        <a:rPr lang="en-IN" sz="1200">
                          <a:effectLst/>
                        </a:rPr>
                        <a:t>9</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Recamans sequence</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11"/>
                        </a:rPr>
                        <a:t>https://www.geeksforgeeks.org/problems/recamans-sequence4856/1?itm_source=geeksforgeeks&amp;itm_medium=article&amp;itm_campaign=practice_card </a:t>
                      </a:r>
                      <a:br>
                        <a:rPr lang="en-IN" sz="1200" u="sng">
                          <a:solidFill>
                            <a:srgbClr val="1155CC"/>
                          </a:solidFill>
                          <a:effectLst/>
                          <a:hlinkClick r:id="rId11"/>
                        </a:rPr>
                      </a:br>
                      <a:endParaRPr lang="en-IN" sz="1200" u="sng">
                        <a:solidFill>
                          <a:srgbClr val="1155CC"/>
                        </a:solidFill>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671499703"/>
                  </a:ext>
                </a:extLst>
              </a:tr>
              <a:tr h="671351">
                <a:tc>
                  <a:txBody>
                    <a:bodyPr/>
                    <a:lstStyle/>
                    <a:p>
                      <a:pPr algn="r" rtl="0" fontAlgn="b"/>
                      <a:r>
                        <a:rPr lang="en-IN" sz="1200">
                          <a:effectLst/>
                        </a:rPr>
                        <a:t>10</a:t>
                      </a:r>
                    </a:p>
                  </a:txBody>
                  <a:tcPr marL="8864" marR="8864" marT="5909" marB="5909"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tc>
                  <a:txBody>
                    <a:bodyPr/>
                    <a:lstStyle/>
                    <a:p>
                      <a:pPr rtl="0" fontAlgn="b"/>
                      <a:r>
                        <a:rPr lang="en-IN" sz="1200">
                          <a:effectLst/>
                        </a:rPr>
                        <a:t>Backtracking 1</a:t>
                      </a: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tc>
                  <a:txBody>
                    <a:bodyPr/>
                    <a:lstStyle/>
                    <a:p>
                      <a:pPr rtl="0" fontAlgn="b"/>
                      <a:r>
                        <a:rPr lang="en-IN" sz="1200" u="sng" dirty="0">
                          <a:solidFill>
                            <a:srgbClr val="1155CC"/>
                          </a:solidFill>
                          <a:effectLst/>
                          <a:hlinkClick r:id="rId12"/>
                        </a:rPr>
                        <a:t>https://www.geeksforgeeks.org/print-the-dfs-traversal-step-wise-backtracking-also/ </a:t>
                      </a:r>
                      <a:br>
                        <a:rPr lang="en-IN" sz="1200" u="sng" dirty="0">
                          <a:solidFill>
                            <a:srgbClr val="1155CC"/>
                          </a:solidFill>
                          <a:effectLst/>
                          <a:hlinkClick r:id="rId12"/>
                        </a:rPr>
                      </a:br>
                      <a:br>
                        <a:rPr lang="en-IN" sz="1200" u="sng" dirty="0">
                          <a:solidFill>
                            <a:srgbClr val="1155CC"/>
                          </a:solidFill>
                          <a:effectLst/>
                          <a:hlinkClick r:id="rId12"/>
                        </a:rPr>
                      </a:br>
                      <a:endParaRPr lang="en-IN" sz="1200" u="sng" dirty="0">
                        <a:solidFill>
                          <a:srgbClr val="1155CC"/>
                        </a:solidFill>
                        <a:effectLst/>
                      </a:endParaRPr>
                    </a:p>
                  </a:txBody>
                  <a:tcPr marL="8864" marR="8864" marT="5909" marB="5909"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92971886"/>
                  </a:ext>
                </a:extLst>
              </a:tr>
            </a:tbl>
          </a:graphicData>
        </a:graphic>
      </p:graphicFrame>
      <p:sp>
        <p:nvSpPr>
          <p:cNvPr id="6" name="Google Shape;171;p14">
            <a:extLst>
              <a:ext uri="{FF2B5EF4-FFF2-40B4-BE49-F238E27FC236}">
                <a16:creationId xmlns:a16="http://schemas.microsoft.com/office/drawing/2014/main" id="{1A1191B5-ED85-FFC2-F5EF-C3BF628AFABB}"/>
              </a:ext>
            </a:extLst>
          </p:cNvPr>
          <p:cNvSpPr txBox="1">
            <a:spLocks noGrp="1"/>
          </p:cNvSpPr>
          <p:nvPr>
            <p:ph type="title"/>
          </p:nvPr>
        </p:nvSpPr>
        <p:spPr>
          <a:xfrm>
            <a:off x="74140" y="-76200"/>
            <a:ext cx="6944499" cy="64135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4000"/>
              <a:buNone/>
            </a:pPr>
            <a:r>
              <a:rPr lang="en-US" sz="4000" b="0" i="0" u="none" dirty="0">
                <a:solidFill>
                  <a:srgbClr val="000000"/>
                </a:solidFill>
                <a:latin typeface="Times New Roman"/>
                <a:ea typeface="Times New Roman"/>
                <a:cs typeface="Times New Roman"/>
                <a:sym typeface="Times New Roman"/>
              </a:rPr>
              <a:t>Learning/Practice Resources</a:t>
            </a:r>
            <a:endParaRPr dirty="0"/>
          </a:p>
        </p:txBody>
      </p:sp>
    </p:spTree>
    <p:extLst>
      <p:ext uri="{BB962C8B-B14F-4D97-AF65-F5344CB8AC3E}">
        <p14:creationId xmlns:p14="http://schemas.microsoft.com/office/powerpoint/2010/main" val="21174165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0C5A14B8-4A6B-7BAF-6133-40603112F6E1}"/>
              </a:ext>
            </a:extLst>
          </p:cNvPr>
          <p:cNvGraphicFramePr>
            <a:graphicFrameLocks noGrp="1"/>
          </p:cNvGraphicFramePr>
          <p:nvPr>
            <p:extLst>
              <p:ext uri="{D42A27DB-BD31-4B8C-83A1-F6EECF244321}">
                <p14:modId xmlns:p14="http://schemas.microsoft.com/office/powerpoint/2010/main" val="3634275004"/>
              </p:ext>
            </p:extLst>
          </p:nvPr>
        </p:nvGraphicFramePr>
        <p:xfrm>
          <a:off x="255373" y="878877"/>
          <a:ext cx="8633254" cy="5735389"/>
        </p:xfrm>
        <a:graphic>
          <a:graphicData uri="http://schemas.openxmlformats.org/drawingml/2006/table">
            <a:tbl>
              <a:tblPr/>
              <a:tblGrid>
                <a:gridCol w="637684">
                  <a:extLst>
                    <a:ext uri="{9D8B030D-6E8A-4147-A177-3AD203B41FA5}">
                      <a16:colId xmlns:a16="http://schemas.microsoft.com/office/drawing/2014/main" val="45598463"/>
                    </a:ext>
                  </a:extLst>
                </a:gridCol>
                <a:gridCol w="1741367">
                  <a:extLst>
                    <a:ext uri="{9D8B030D-6E8A-4147-A177-3AD203B41FA5}">
                      <a16:colId xmlns:a16="http://schemas.microsoft.com/office/drawing/2014/main" val="540404246"/>
                    </a:ext>
                  </a:extLst>
                </a:gridCol>
                <a:gridCol w="6254203">
                  <a:extLst>
                    <a:ext uri="{9D8B030D-6E8A-4147-A177-3AD203B41FA5}">
                      <a16:colId xmlns:a16="http://schemas.microsoft.com/office/drawing/2014/main" val="3100069912"/>
                    </a:ext>
                  </a:extLst>
                </a:gridCol>
              </a:tblGrid>
              <a:tr h="344767">
                <a:tc>
                  <a:txBody>
                    <a:bodyPr/>
                    <a:lstStyle/>
                    <a:p>
                      <a:pPr algn="r" rtl="0" fontAlgn="b"/>
                      <a:r>
                        <a:rPr lang="en-IN" sz="1200">
                          <a:effectLst/>
                        </a:rPr>
                        <a:t>11</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Backtracking 2</a:t>
                      </a: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2"/>
                        </a:rPr>
                        <a:t>https://www.geeksforgeeks.org/rat-in-a-maze-backtracking-using-stack/</a:t>
                      </a:r>
                      <a:r>
                        <a:rPr lang="en-IN" sz="1200" i="0">
                          <a:effectLst/>
                          <a:latin typeface="Arial" panose="020B0604020202020204" pitchFamily="34" charset="0"/>
                        </a:rPr>
                        <a:t> </a:t>
                      </a:r>
                      <a:br>
                        <a:rPr lang="en-IN" sz="1200" i="0">
                          <a:effectLst/>
                          <a:latin typeface="Arial" panose="020B0604020202020204" pitchFamily="34" charset="0"/>
                        </a:rPr>
                      </a:br>
                      <a:endParaRPr lang="en-IN" sz="1200">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634994097"/>
                  </a:ext>
                </a:extLst>
              </a:tr>
              <a:tr h="286083">
                <a:tc>
                  <a:txBody>
                    <a:bodyPr/>
                    <a:lstStyle/>
                    <a:p>
                      <a:pPr algn="r" rtl="0" fontAlgn="b"/>
                      <a:r>
                        <a:rPr lang="en-IN" sz="1200">
                          <a:effectLst/>
                        </a:rPr>
                        <a:t>12</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Happy Njumber</a:t>
                      </a: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3"/>
                        </a:rPr>
                        <a:t>https://www.geeksforgeeks.org/problems/next-happy-number4538/1</a:t>
                      </a:r>
                      <a:endParaRPr lang="en-IN" sz="1200" u="sng">
                        <a:solidFill>
                          <a:srgbClr val="1155CC"/>
                        </a:solidFill>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05851640"/>
                  </a:ext>
                </a:extLst>
              </a:tr>
              <a:tr h="305644">
                <a:tc>
                  <a:txBody>
                    <a:bodyPr/>
                    <a:lstStyle/>
                    <a:p>
                      <a:pPr algn="r" rtl="0" fontAlgn="b"/>
                      <a:r>
                        <a:rPr lang="en-IN" sz="1200">
                          <a:effectLst/>
                        </a:rPr>
                        <a:t>13</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Water Overflow</a:t>
                      </a: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4"/>
                        </a:rPr>
                        <a:t>https://www.geeksforgeeks.org/problems/champagne-overflow2636/1</a:t>
                      </a:r>
                      <a:r>
                        <a:rPr lang="en-IN" sz="1200" i="0">
                          <a:effectLst/>
                          <a:latin typeface="Arial" panose="020B0604020202020204" pitchFamily="34" charset="0"/>
                        </a:rPr>
                        <a:t> </a:t>
                      </a:r>
                      <a:br>
                        <a:rPr lang="en-IN" sz="1200" i="0">
                          <a:effectLst/>
                          <a:latin typeface="Arial" panose="020B0604020202020204" pitchFamily="34" charset="0"/>
                        </a:rPr>
                      </a:br>
                      <a:endParaRPr lang="en-IN" sz="1200" i="0">
                        <a:effectLst/>
                        <a:latin typeface="Arial" panose="020B0604020202020204" pitchFamily="34" charset="0"/>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639931236"/>
                  </a:ext>
                </a:extLst>
              </a:tr>
              <a:tr h="286083">
                <a:tc>
                  <a:txBody>
                    <a:bodyPr/>
                    <a:lstStyle/>
                    <a:p>
                      <a:pPr algn="r" rtl="0" fontAlgn="b"/>
                      <a:r>
                        <a:rPr lang="en-IN" sz="1200">
                          <a:effectLst/>
                        </a:rPr>
                        <a:t>14</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dirty="0">
                          <a:effectLst/>
                        </a:rPr>
                        <a:t>Tiling Problem</a:t>
                      </a: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5"/>
                        </a:rPr>
                        <a:t>https://www.geeksforgeeks.org/problems/ways-to-tile-a-floor5836/1</a:t>
                      </a:r>
                      <a:endParaRPr lang="en-IN" sz="1200" u="sng">
                        <a:solidFill>
                          <a:srgbClr val="1155CC"/>
                        </a:solidFill>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4088816188"/>
                  </a:ext>
                </a:extLst>
              </a:tr>
              <a:tr h="149154">
                <a:tc>
                  <a:txBody>
                    <a:bodyPr/>
                    <a:lstStyle/>
                    <a:p>
                      <a:pPr rtl="0" fontAlgn="b"/>
                      <a:endParaRPr lang="en-IN" sz="1200">
                        <a:effectLst/>
                      </a:endParaRP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rowSpan="2">
                  <a:txBody>
                    <a:bodyPr/>
                    <a:lstStyle/>
                    <a:p>
                      <a:pPr rtl="0" fontAlgn="ctr"/>
                      <a:r>
                        <a:rPr lang="en-IN" sz="1200">
                          <a:effectLst/>
                        </a:rPr>
                        <a:t>Reading material</a:t>
                      </a: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6"/>
                        </a:rPr>
                        <a:t>https://www.geeksforgeeks.org/tiling-problem/</a:t>
                      </a:r>
                      <a:endParaRPr lang="en-IN" sz="1200" u="sng">
                        <a:solidFill>
                          <a:srgbClr val="1155CC"/>
                        </a:solidFill>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806565331"/>
                  </a:ext>
                </a:extLst>
              </a:tr>
              <a:tr h="286083">
                <a:tc>
                  <a:txBody>
                    <a:bodyPr/>
                    <a:lstStyle/>
                    <a:p>
                      <a:pPr rtl="0" fontAlgn="b"/>
                      <a:endParaRPr lang="en-IN" sz="1200">
                        <a:effectLst/>
                      </a:endParaRP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vMerge="1">
                  <a:txBody>
                    <a:bodyPr/>
                    <a:lstStyle/>
                    <a:p>
                      <a:endParaRPr lang="en-IN"/>
                    </a:p>
                  </a:txBody>
                  <a:tcPr/>
                </a:tc>
                <a:tc>
                  <a:txBody>
                    <a:bodyPr/>
                    <a:lstStyle/>
                    <a:p>
                      <a:pPr rtl="0" fontAlgn="b"/>
                      <a:r>
                        <a:rPr lang="en-IN" sz="1200" u="sng">
                          <a:solidFill>
                            <a:srgbClr val="1155CC"/>
                          </a:solidFill>
                          <a:effectLst/>
                          <a:hlinkClick r:id="rId7"/>
                        </a:rPr>
                        <a:t>https://www.geeksforgeeks.org/domino-and-tromino-tiling-problem/?ref=asr1</a:t>
                      </a:r>
                      <a:endParaRPr lang="en-IN" sz="1200" u="sng">
                        <a:solidFill>
                          <a:srgbClr val="1155CC"/>
                        </a:solidFill>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88318667"/>
                  </a:ext>
                </a:extLst>
              </a:tr>
              <a:tr h="207838">
                <a:tc>
                  <a:txBody>
                    <a:bodyPr/>
                    <a:lstStyle/>
                    <a:p>
                      <a:pPr rtl="0" fontAlgn="b"/>
                      <a:endParaRPr lang="en-IN" sz="1200">
                        <a:effectLst/>
                      </a:endParaRP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endParaRPr lang="en-IN" sz="1200">
                        <a:effectLst/>
                      </a:endParaRP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US" sz="1200" b="1" i="0">
                          <a:effectLst/>
                          <a:latin typeface="Arial" panose="020B0604020202020204" pitchFamily="34" charset="0"/>
                        </a:rPr>
                        <a:t>Very useful for Unit 5 problems:</a:t>
                      </a:r>
                      <a:r>
                        <a:rPr lang="en-US" sz="1200" i="0" u="sng">
                          <a:solidFill>
                            <a:srgbClr val="1155CC"/>
                          </a:solidFill>
                          <a:effectLst/>
                          <a:latin typeface="Arial" panose="020B0604020202020204" pitchFamily="34" charset="0"/>
                          <a:hlinkClick r:id="rId8"/>
                        </a:rPr>
                        <a:t> https://people.computing.clemson.edu/~bcdean/dp_practice </a:t>
                      </a:r>
                      <a:endParaRPr lang="en-US" sz="1200">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95065457"/>
                  </a:ext>
                </a:extLst>
              </a:tr>
              <a:tr h="305644">
                <a:tc>
                  <a:txBody>
                    <a:bodyPr/>
                    <a:lstStyle/>
                    <a:p>
                      <a:pPr algn="r" rtl="0" fontAlgn="b"/>
                      <a:r>
                        <a:rPr lang="en-IN" sz="1200">
                          <a:effectLst/>
                        </a:rPr>
                        <a:t>15</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r>
                        <a:rPr lang="en-IN" sz="1200">
                          <a:effectLst/>
                        </a:rPr>
                        <a:t>Binomial Cofficient:</a:t>
                      </a: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br>
                        <a:rPr lang="en-US" sz="1200" i="0">
                          <a:effectLst/>
                          <a:latin typeface="Arial" panose="020B0604020202020204" pitchFamily="34" charset="0"/>
                        </a:rPr>
                      </a:br>
                      <a:r>
                        <a:rPr lang="en-US" sz="1200" i="0" u="sng">
                          <a:solidFill>
                            <a:srgbClr val="1155CC"/>
                          </a:solidFill>
                          <a:effectLst/>
                          <a:latin typeface="Arial" panose="020B0604020202020204" pitchFamily="34" charset="0"/>
                          <a:hlinkClick r:id="rId9"/>
                        </a:rPr>
                        <a:t>https://www.geeksforgeeks.org/binomial-coefficient-dp-9/</a:t>
                      </a:r>
                      <a:r>
                        <a:rPr lang="en-US" sz="1200" i="0">
                          <a:effectLst/>
                          <a:latin typeface="Arial" panose="020B0604020202020204" pitchFamily="34" charset="0"/>
                        </a:rPr>
                        <a:t>/ [Reading material: Click link for practice problem]</a:t>
                      </a:r>
                      <a:endParaRPr lang="en-US" sz="1200">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23298884"/>
                  </a:ext>
                </a:extLst>
              </a:tr>
              <a:tr h="599063">
                <a:tc>
                  <a:txBody>
                    <a:bodyPr/>
                    <a:lstStyle/>
                    <a:p>
                      <a:pPr algn="r" rtl="0" fontAlgn="b"/>
                      <a:r>
                        <a:rPr lang="en-IN" sz="1200">
                          <a:effectLst/>
                        </a:rPr>
                        <a:t>16</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r>
                        <a:rPr lang="en-IN" sz="1200">
                          <a:effectLst/>
                        </a:rPr>
                        <a:t>Pascal triangle:</a:t>
                      </a: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US" sz="1200" i="0" u="sng">
                          <a:solidFill>
                            <a:srgbClr val="1155CC"/>
                          </a:solidFill>
                          <a:effectLst/>
                          <a:latin typeface="Arial" panose="020B0604020202020204" pitchFamily="34" charset="0"/>
                          <a:hlinkClick r:id="rId10"/>
                        </a:rPr>
                        <a:t>https://practice.geeksforgeeks.org/problems/pascal-triangle0652/1</a:t>
                      </a:r>
                      <a:r>
                        <a:rPr lang="en-US" sz="1200" i="0">
                          <a:effectLst/>
                          <a:latin typeface="Arial" panose="020B0604020202020204" pitchFamily="34" charset="0"/>
                        </a:rPr>
                        <a:t> </a:t>
                      </a:r>
                      <a:br>
                        <a:rPr lang="en-US" sz="1200" i="0">
                          <a:effectLst/>
                          <a:latin typeface="Arial" panose="020B0604020202020204" pitchFamily="34" charset="0"/>
                        </a:rPr>
                      </a:br>
                      <a:r>
                        <a:rPr lang="en-US" sz="1200" i="0">
                          <a:effectLst/>
                          <a:latin typeface="Arial" panose="020B0604020202020204" pitchFamily="34" charset="0"/>
                        </a:rPr>
                        <a:t>Reading material: </a:t>
                      </a:r>
                      <a:r>
                        <a:rPr lang="en-US" sz="1200" i="0" u="sng">
                          <a:solidFill>
                            <a:srgbClr val="1155CC"/>
                          </a:solidFill>
                          <a:effectLst/>
                          <a:latin typeface="Arial" panose="020B0604020202020204" pitchFamily="34" charset="0"/>
                          <a:hlinkClick r:id="rId11"/>
                        </a:rPr>
                        <a:t>https://www.geeksforgeeks.org/pascal-triangle/</a:t>
                      </a:r>
                      <a:r>
                        <a:rPr lang="en-US" sz="1200" i="0">
                          <a:effectLst/>
                          <a:latin typeface="Arial" panose="020B0604020202020204" pitchFamily="34" charset="0"/>
                        </a:rPr>
                        <a:t> </a:t>
                      </a:r>
                      <a:br>
                        <a:rPr lang="en-US" sz="1200" i="0">
                          <a:effectLst/>
                          <a:latin typeface="Arial" panose="020B0604020202020204" pitchFamily="34" charset="0"/>
                        </a:rPr>
                      </a:br>
                      <a:r>
                        <a:rPr lang="en-US" sz="1200" i="0" u="sng">
                          <a:solidFill>
                            <a:srgbClr val="1155CC"/>
                          </a:solidFill>
                          <a:effectLst/>
                          <a:latin typeface="Arial" panose="020B0604020202020204" pitchFamily="34" charset="0"/>
                          <a:hlinkClick r:id="rId12"/>
                        </a:rPr>
                        <a:t>https://www.linkedin.com/pulse/printing-pascal-triangleiterationrecursionmemoization-kumaravelu/</a:t>
                      </a:r>
                      <a:r>
                        <a:rPr lang="en-US" sz="1200" i="0">
                          <a:effectLst/>
                          <a:latin typeface="Arial" panose="020B0604020202020204" pitchFamily="34" charset="0"/>
                        </a:rPr>
                        <a:t> </a:t>
                      </a: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644085926"/>
                  </a:ext>
                </a:extLst>
              </a:tr>
              <a:tr h="305644">
                <a:tc>
                  <a:txBody>
                    <a:bodyPr/>
                    <a:lstStyle/>
                    <a:p>
                      <a:pPr algn="r" rtl="0" fontAlgn="b"/>
                      <a:r>
                        <a:rPr lang="en-IN" sz="1200">
                          <a:effectLst/>
                        </a:rPr>
                        <a:t>17</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r>
                        <a:rPr lang="en-IN" sz="1200">
                          <a:effectLst/>
                        </a:rPr>
                        <a:t>Box Stacking:</a:t>
                      </a: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US" sz="1200" i="0" u="sng">
                          <a:solidFill>
                            <a:srgbClr val="1155CC"/>
                          </a:solidFill>
                          <a:effectLst/>
                          <a:latin typeface="Arial" panose="020B0604020202020204" pitchFamily="34" charset="0"/>
                          <a:hlinkClick r:id="rId13"/>
                        </a:rPr>
                        <a:t>https://www.geeksforgeeks.org/problems/box-stacking/1</a:t>
                      </a:r>
                      <a:r>
                        <a:rPr lang="en-US" sz="1200" i="0">
                          <a:effectLst/>
                          <a:latin typeface="Arial" panose="020B0604020202020204" pitchFamily="34" charset="0"/>
                        </a:rPr>
                        <a:t> </a:t>
                      </a:r>
                      <a:br>
                        <a:rPr lang="en-US" sz="1200" i="0">
                          <a:effectLst/>
                          <a:latin typeface="Arial" panose="020B0604020202020204" pitchFamily="34" charset="0"/>
                        </a:rPr>
                      </a:br>
                      <a:r>
                        <a:rPr lang="en-US" sz="1200" i="0">
                          <a:effectLst/>
                          <a:latin typeface="Arial" panose="020B0604020202020204" pitchFamily="34" charset="0"/>
                        </a:rPr>
                        <a:t>Reading material: </a:t>
                      </a:r>
                      <a:r>
                        <a:rPr lang="en-US" sz="1200" i="0" u="sng">
                          <a:solidFill>
                            <a:srgbClr val="1155CC"/>
                          </a:solidFill>
                          <a:effectLst/>
                          <a:latin typeface="Arial" panose="020B0604020202020204" pitchFamily="34" charset="0"/>
                          <a:hlinkClick r:id="rId14"/>
                        </a:rPr>
                        <a:t>https://iq.opengenus.org/box-stacking-problem/</a:t>
                      </a:r>
                      <a:r>
                        <a:rPr lang="en-US" sz="1200" i="0">
                          <a:effectLst/>
                          <a:latin typeface="Arial" panose="020B0604020202020204" pitchFamily="34" charset="0"/>
                        </a:rPr>
                        <a:t> </a:t>
                      </a: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192054247"/>
                  </a:ext>
                </a:extLst>
              </a:tr>
              <a:tr h="501257">
                <a:tc>
                  <a:txBody>
                    <a:bodyPr/>
                    <a:lstStyle/>
                    <a:p>
                      <a:pPr algn="r" rtl="0" fontAlgn="b"/>
                      <a:r>
                        <a:rPr lang="en-IN" sz="1200">
                          <a:effectLst/>
                        </a:rPr>
                        <a:t>18</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r>
                        <a:rPr lang="en-IN" sz="1200">
                          <a:effectLst/>
                        </a:rPr>
                        <a:t>Knapsack</a:t>
                      </a: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br>
                        <a:rPr lang="en-IN" sz="1200" i="0">
                          <a:effectLst/>
                          <a:latin typeface="Arial" panose="020B0604020202020204" pitchFamily="34" charset="0"/>
                        </a:rPr>
                      </a:br>
                      <a:r>
                        <a:rPr lang="en-IN" sz="1200" i="0" u="sng">
                          <a:solidFill>
                            <a:srgbClr val="1155CC"/>
                          </a:solidFill>
                          <a:effectLst/>
                          <a:latin typeface="Arial" panose="020B0604020202020204" pitchFamily="34" charset="0"/>
                          <a:hlinkClick r:id="rId15"/>
                        </a:rPr>
                        <a:t>https://practice.geeksforgeeks.org/problems/0-1-knapsack-problem/0</a:t>
                      </a:r>
                      <a:r>
                        <a:rPr lang="en-IN" sz="1200" i="0">
                          <a:effectLst/>
                          <a:latin typeface="Arial" panose="020B0604020202020204" pitchFamily="34" charset="0"/>
                        </a:rPr>
                        <a:t> </a:t>
                      </a:r>
                      <a:br>
                        <a:rPr lang="en-IN" sz="1200" i="0">
                          <a:effectLst/>
                          <a:latin typeface="Arial" panose="020B0604020202020204" pitchFamily="34" charset="0"/>
                        </a:rPr>
                      </a:br>
                      <a:r>
                        <a:rPr lang="en-IN" sz="1200" i="0" u="sng">
                          <a:solidFill>
                            <a:srgbClr val="1155CC"/>
                          </a:solidFill>
                          <a:effectLst/>
                          <a:latin typeface="Arial" panose="020B0604020202020204" pitchFamily="34" charset="0"/>
                          <a:hlinkClick r:id="rId16"/>
                        </a:rPr>
                        <a:t>https://www.hackerrank.com/contests/srin-aadc03/challenges/classic-01-knapsack/problem</a:t>
                      </a:r>
                      <a:r>
                        <a:rPr lang="en-IN" sz="1200" i="0">
                          <a:effectLst/>
                          <a:latin typeface="Arial" panose="020B0604020202020204" pitchFamily="34" charset="0"/>
                        </a:rPr>
                        <a:t> </a:t>
                      </a:r>
                      <a:endParaRPr lang="en-IN" sz="1200">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41396756"/>
                  </a:ext>
                </a:extLst>
              </a:tr>
              <a:tr h="403451">
                <a:tc>
                  <a:txBody>
                    <a:bodyPr/>
                    <a:lstStyle/>
                    <a:p>
                      <a:pPr algn="r" rtl="0" fontAlgn="b"/>
                      <a:r>
                        <a:rPr lang="en-IN" sz="1200">
                          <a:effectLst/>
                        </a:rPr>
                        <a:t>19</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r>
                        <a:rPr lang="en-IN" sz="1200">
                          <a:effectLst/>
                        </a:rPr>
                        <a:t>Edit Distance</a:t>
                      </a: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br>
                        <a:rPr lang="en-IN" sz="1200" i="0">
                          <a:effectLst/>
                          <a:latin typeface="Arial" panose="020B0604020202020204" pitchFamily="34" charset="0"/>
                        </a:rPr>
                      </a:br>
                      <a:r>
                        <a:rPr lang="en-IN" sz="1200" i="0" u="sng">
                          <a:solidFill>
                            <a:srgbClr val="1155CC"/>
                          </a:solidFill>
                          <a:effectLst/>
                          <a:latin typeface="Arial" panose="020B0604020202020204" pitchFamily="34" charset="0"/>
                          <a:hlinkClick r:id="rId17"/>
                        </a:rPr>
                        <a:t>https://practice.geeksforgeeks.org/problems/edit-distance3702/1</a:t>
                      </a:r>
                      <a:r>
                        <a:rPr lang="en-IN" sz="1200" i="0">
                          <a:effectLst/>
                          <a:latin typeface="Arial" panose="020B0604020202020204" pitchFamily="34" charset="0"/>
                        </a:rPr>
                        <a:t> </a:t>
                      </a:r>
                      <a:br>
                        <a:rPr lang="en-IN" sz="1200" i="0">
                          <a:effectLst/>
                          <a:latin typeface="Arial" panose="020B0604020202020204" pitchFamily="34" charset="0"/>
                        </a:rPr>
                      </a:br>
                      <a:r>
                        <a:rPr lang="en-IN" sz="1200" i="0" u="sng">
                          <a:solidFill>
                            <a:srgbClr val="1155CC"/>
                          </a:solidFill>
                          <a:effectLst/>
                          <a:latin typeface="Arial" panose="020B0604020202020204" pitchFamily="34" charset="0"/>
                          <a:hlinkClick r:id="rId18"/>
                        </a:rPr>
                        <a:t>https://www.hackerrank.com/contests/cse-830-homework-3/challenges/edit-distance</a:t>
                      </a:r>
                      <a:r>
                        <a:rPr lang="en-IN" sz="1200" i="0">
                          <a:effectLst/>
                          <a:latin typeface="Arial" panose="020B0604020202020204" pitchFamily="34" charset="0"/>
                        </a:rPr>
                        <a:t> </a:t>
                      </a:r>
                      <a:endParaRPr lang="en-IN" sz="1200">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444479865"/>
                  </a:ext>
                </a:extLst>
              </a:tr>
              <a:tr h="423012">
                <a:tc>
                  <a:txBody>
                    <a:bodyPr/>
                    <a:lstStyle/>
                    <a:p>
                      <a:pPr algn="r" rtl="0" fontAlgn="b"/>
                      <a:r>
                        <a:rPr lang="en-IN" sz="1200">
                          <a:effectLst/>
                        </a:rPr>
                        <a:t>20</a:t>
                      </a:r>
                    </a:p>
                  </a:txBody>
                  <a:tcPr marL="9170" marR="9170" marT="6113" marB="6113"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tc>
                  <a:txBody>
                    <a:bodyPr/>
                    <a:lstStyle/>
                    <a:p>
                      <a:pPr rtl="0" fontAlgn="ctr"/>
                      <a:r>
                        <a:rPr lang="en-IN" sz="1200">
                          <a:effectLst/>
                        </a:rPr>
                        <a:t>Increasing Subsequence:</a:t>
                      </a:r>
                    </a:p>
                  </a:txBody>
                  <a:tcPr marL="9170" marR="9170" marT="6113" marB="6113"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tc>
                  <a:txBody>
                    <a:bodyPr/>
                    <a:lstStyle/>
                    <a:p>
                      <a:pPr rtl="0" fontAlgn="b"/>
                      <a:r>
                        <a:rPr lang="en-US" sz="1200" b="1" i="0" dirty="0">
                          <a:effectLst/>
                          <a:latin typeface="Arial" panose="020B0604020202020204" pitchFamily="34" charset="0"/>
                        </a:rPr>
                        <a:t>Reading Material</a:t>
                      </a:r>
                      <a:r>
                        <a:rPr lang="en-US" sz="1200" i="0" dirty="0">
                          <a:effectLst/>
                          <a:latin typeface="Arial" panose="020B0604020202020204" pitchFamily="34" charset="0"/>
                        </a:rPr>
                        <a:t>: </a:t>
                      </a:r>
                      <a:r>
                        <a:rPr lang="en-US" sz="1200" i="0" u="sng" dirty="0">
                          <a:solidFill>
                            <a:srgbClr val="1155CC"/>
                          </a:solidFill>
                          <a:effectLst/>
                          <a:latin typeface="Arial" panose="020B0604020202020204" pitchFamily="34" charset="0"/>
                          <a:hlinkClick r:id="rId19"/>
                        </a:rPr>
                        <a:t>https://takeuforward.org/data-structure/longest-increasing-subsequence-dp-41/</a:t>
                      </a:r>
                      <a:r>
                        <a:rPr lang="en-US" sz="1200" i="0" dirty="0">
                          <a:effectLst/>
                          <a:latin typeface="Arial" panose="020B0604020202020204" pitchFamily="34" charset="0"/>
                        </a:rPr>
                        <a:t> </a:t>
                      </a:r>
                      <a:br>
                        <a:rPr lang="en-US" sz="1200" i="0" dirty="0">
                          <a:effectLst/>
                          <a:latin typeface="Arial" panose="020B0604020202020204" pitchFamily="34" charset="0"/>
                        </a:rPr>
                      </a:br>
                      <a:r>
                        <a:rPr lang="en-US" sz="1200" i="0" u="sng" dirty="0">
                          <a:solidFill>
                            <a:srgbClr val="1155CC"/>
                          </a:solidFill>
                          <a:effectLst/>
                          <a:latin typeface="Arial" panose="020B0604020202020204" pitchFamily="34" charset="0"/>
                          <a:hlinkClick r:id="rId20"/>
                        </a:rPr>
                        <a:t>https://practice.geeksforgeeks.org/problems/longest-common-increasing-subsequence1437/1</a:t>
                      </a:r>
                      <a:r>
                        <a:rPr lang="en-US" sz="1200" i="0" dirty="0">
                          <a:effectLst/>
                          <a:latin typeface="Arial" panose="020B0604020202020204" pitchFamily="34" charset="0"/>
                        </a:rPr>
                        <a:t> </a:t>
                      </a:r>
                      <a:endParaRPr lang="en-US" sz="1200" dirty="0">
                        <a:effectLst/>
                      </a:endParaRPr>
                    </a:p>
                  </a:txBody>
                  <a:tcPr marL="9170" marR="9170" marT="6113" marB="6113"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33987092"/>
                  </a:ext>
                </a:extLst>
              </a:tr>
            </a:tbl>
          </a:graphicData>
        </a:graphic>
      </p:graphicFrame>
    </p:spTree>
    <p:extLst>
      <p:ext uri="{BB962C8B-B14F-4D97-AF65-F5344CB8AC3E}">
        <p14:creationId xmlns:p14="http://schemas.microsoft.com/office/powerpoint/2010/main" val="265890948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47FC1F68-355D-37A2-B394-678B3B7279AA}"/>
              </a:ext>
            </a:extLst>
          </p:cNvPr>
          <p:cNvGraphicFramePr>
            <a:graphicFrameLocks noGrp="1"/>
          </p:cNvGraphicFramePr>
          <p:nvPr>
            <p:extLst>
              <p:ext uri="{D42A27DB-BD31-4B8C-83A1-F6EECF244321}">
                <p14:modId xmlns:p14="http://schemas.microsoft.com/office/powerpoint/2010/main" val="2509404525"/>
              </p:ext>
            </p:extLst>
          </p:nvPr>
        </p:nvGraphicFramePr>
        <p:xfrm>
          <a:off x="123565" y="939113"/>
          <a:ext cx="8625017" cy="5773349"/>
        </p:xfrm>
        <a:graphic>
          <a:graphicData uri="http://schemas.openxmlformats.org/drawingml/2006/table">
            <a:tbl>
              <a:tblPr/>
              <a:tblGrid>
                <a:gridCol w="637076">
                  <a:extLst>
                    <a:ext uri="{9D8B030D-6E8A-4147-A177-3AD203B41FA5}">
                      <a16:colId xmlns:a16="http://schemas.microsoft.com/office/drawing/2014/main" val="4072051037"/>
                    </a:ext>
                  </a:extLst>
                </a:gridCol>
                <a:gridCol w="2328547">
                  <a:extLst>
                    <a:ext uri="{9D8B030D-6E8A-4147-A177-3AD203B41FA5}">
                      <a16:colId xmlns:a16="http://schemas.microsoft.com/office/drawing/2014/main" val="2614505194"/>
                    </a:ext>
                  </a:extLst>
                </a:gridCol>
                <a:gridCol w="5659394">
                  <a:extLst>
                    <a:ext uri="{9D8B030D-6E8A-4147-A177-3AD203B41FA5}">
                      <a16:colId xmlns:a16="http://schemas.microsoft.com/office/drawing/2014/main" val="2352883555"/>
                    </a:ext>
                  </a:extLst>
                </a:gridCol>
              </a:tblGrid>
              <a:tr h="674408">
                <a:tc>
                  <a:txBody>
                    <a:bodyPr/>
                    <a:lstStyle/>
                    <a:p>
                      <a:pPr algn="r" rtl="0" fontAlgn="b"/>
                      <a:r>
                        <a:rPr lang="en-IN" sz="1200">
                          <a:effectLst/>
                        </a:rPr>
                        <a:t>21</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r>
                        <a:rPr lang="en-IN" sz="1200" dirty="0">
                          <a:effectLst/>
                        </a:rPr>
                        <a:t>Common Subsequence:</a:t>
                      </a:r>
                    </a:p>
                  </a:txBody>
                  <a:tcPr marL="7902" marR="7902" marT="5268" marB="5268"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US" sz="1200" b="1" i="0">
                          <a:effectLst/>
                          <a:latin typeface="Arial" panose="020B0604020202020204" pitchFamily="34" charset="0"/>
                        </a:rPr>
                        <a:t>Reading</a:t>
                      </a:r>
                      <a:r>
                        <a:rPr lang="en-US" sz="1200" i="0">
                          <a:effectLst/>
                          <a:latin typeface="Arial" panose="020B0604020202020204" pitchFamily="34" charset="0"/>
                        </a:rPr>
                        <a:t> </a:t>
                      </a:r>
                      <a:r>
                        <a:rPr lang="en-US" sz="1200" b="1" i="0">
                          <a:effectLst/>
                          <a:latin typeface="Arial" panose="020B0604020202020204" pitchFamily="34" charset="0"/>
                        </a:rPr>
                        <a:t>Material</a:t>
                      </a:r>
                      <a:r>
                        <a:rPr lang="en-US" sz="1200" i="0">
                          <a:effectLst/>
                          <a:latin typeface="Arial" panose="020B0604020202020204" pitchFamily="34" charset="0"/>
                        </a:rPr>
                        <a:t>: </a:t>
                      </a:r>
                      <a:r>
                        <a:rPr lang="en-US" sz="1200" i="0" u="sng">
                          <a:solidFill>
                            <a:srgbClr val="1155CC"/>
                          </a:solidFill>
                          <a:effectLst/>
                          <a:latin typeface="Arial" panose="020B0604020202020204" pitchFamily="34" charset="0"/>
                          <a:hlinkClick r:id="rId2"/>
                        </a:rPr>
                        <a:t>https://takeuforward.org/data-structure/longest-common-subsequence-dp-25/</a:t>
                      </a:r>
                      <a:br>
                        <a:rPr lang="en-US" sz="1200" i="0">
                          <a:effectLst/>
                          <a:latin typeface="Arial" panose="020B0604020202020204" pitchFamily="34" charset="0"/>
                        </a:rPr>
                      </a:br>
                      <a:r>
                        <a:rPr lang="en-US" sz="1200" i="0" u="sng">
                          <a:solidFill>
                            <a:srgbClr val="1155CC"/>
                          </a:solidFill>
                          <a:effectLst/>
                          <a:latin typeface="Arial" panose="020B0604020202020204" pitchFamily="34" charset="0"/>
                          <a:hlinkClick r:id="rId3"/>
                        </a:rPr>
                        <a:t>https://practice.geeksforgeeks.org/problems/longest-common-subsequence/0</a:t>
                      </a:r>
                      <a:r>
                        <a:rPr lang="en-US" sz="1200" i="0">
                          <a:effectLst/>
                          <a:latin typeface="Arial" panose="020B0604020202020204" pitchFamily="34" charset="0"/>
                        </a:rPr>
                        <a:t> </a:t>
                      </a:r>
                      <a:br>
                        <a:rPr lang="en-US" sz="1200" i="0">
                          <a:effectLst/>
                          <a:latin typeface="Arial" panose="020B0604020202020204" pitchFamily="34" charset="0"/>
                        </a:rPr>
                      </a:br>
                      <a:r>
                        <a:rPr lang="en-US" sz="1200" i="0" u="sng">
                          <a:solidFill>
                            <a:srgbClr val="1155CC"/>
                          </a:solidFill>
                          <a:effectLst/>
                          <a:latin typeface="Arial" panose="020B0604020202020204" pitchFamily="34" charset="0"/>
                          <a:hlinkClick r:id="rId4"/>
                        </a:rPr>
                        <a:t>https://www.hackerrank.com/challenges/dynamic-programming-classics-the-longest-common-subsequence/problem</a:t>
                      </a:r>
                      <a:r>
                        <a:rPr lang="en-US" sz="1200" i="0">
                          <a:effectLst/>
                          <a:latin typeface="Arial" panose="020B0604020202020204" pitchFamily="34" charset="0"/>
                        </a:rPr>
                        <a:t> </a:t>
                      </a:r>
                      <a:endParaRPr lang="en-US" sz="1200">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000000"/>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3396135"/>
                  </a:ext>
                </a:extLst>
              </a:tr>
              <a:tr h="828560">
                <a:tc>
                  <a:txBody>
                    <a:bodyPr/>
                    <a:lstStyle/>
                    <a:p>
                      <a:pPr algn="r" rtl="0" fontAlgn="b"/>
                      <a:r>
                        <a:rPr lang="en-IN" sz="1200">
                          <a:effectLst/>
                        </a:rPr>
                        <a:t>22</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ctr"/>
                      <a:r>
                        <a:rPr lang="en-IN" sz="1200">
                          <a:effectLst/>
                        </a:rPr>
                        <a:t>Subset Sum:</a:t>
                      </a:r>
                    </a:p>
                  </a:txBody>
                  <a:tcPr marL="7902" marR="7902" marT="5268" marB="5268" anchor="ctr">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US" sz="1200" b="1" i="0">
                          <a:effectLst/>
                          <a:latin typeface="Arial" panose="020B0604020202020204" pitchFamily="34" charset="0"/>
                        </a:rPr>
                        <a:t>Reading Material</a:t>
                      </a:r>
                      <a:r>
                        <a:rPr lang="en-US" sz="1200" i="0">
                          <a:effectLst/>
                          <a:latin typeface="Arial" panose="020B0604020202020204" pitchFamily="34" charset="0"/>
                        </a:rPr>
                        <a:t>: </a:t>
                      </a:r>
                      <a:r>
                        <a:rPr lang="en-US" sz="1200" i="0" u="sng">
                          <a:solidFill>
                            <a:srgbClr val="1155CC"/>
                          </a:solidFill>
                          <a:effectLst/>
                          <a:latin typeface="Arial" panose="020B0604020202020204" pitchFamily="34" charset="0"/>
                          <a:hlinkClick r:id="rId5"/>
                        </a:rPr>
                        <a:t>https://takeuforward.org/data-structure/subset-sum-equal-to-target-dp-14/</a:t>
                      </a:r>
                      <a:r>
                        <a:rPr lang="en-US" sz="1200" i="0">
                          <a:effectLst/>
                          <a:latin typeface="Arial" panose="020B0604020202020204" pitchFamily="34" charset="0"/>
                        </a:rPr>
                        <a:t> </a:t>
                      </a:r>
                      <a:br>
                        <a:rPr lang="en-US" sz="1200" i="0">
                          <a:effectLst/>
                          <a:latin typeface="Arial" panose="020B0604020202020204" pitchFamily="34" charset="0"/>
                        </a:rPr>
                      </a:br>
                      <a:r>
                        <a:rPr lang="en-US" sz="1200" i="0" u="sng">
                          <a:solidFill>
                            <a:srgbClr val="1155CC"/>
                          </a:solidFill>
                          <a:effectLst/>
                          <a:latin typeface="Arial" panose="020B0604020202020204" pitchFamily="34" charset="0"/>
                          <a:hlinkClick r:id="rId6"/>
                        </a:rPr>
                        <a:t>https://practice.geeksforgeeks.org/problems/subset-sum-problem2014/1</a:t>
                      </a:r>
                      <a:r>
                        <a:rPr lang="en-US" sz="1200" i="0">
                          <a:effectLst/>
                          <a:latin typeface="Arial" panose="020B0604020202020204" pitchFamily="34" charset="0"/>
                        </a:rPr>
                        <a:t> </a:t>
                      </a:r>
                      <a:br>
                        <a:rPr lang="en-US" sz="1200" i="0">
                          <a:effectLst/>
                          <a:latin typeface="Arial" panose="020B0604020202020204" pitchFamily="34" charset="0"/>
                        </a:rPr>
                      </a:br>
                      <a:r>
                        <a:rPr lang="en-US" sz="1200" i="0" u="sng">
                          <a:solidFill>
                            <a:srgbClr val="1155CC"/>
                          </a:solidFill>
                          <a:effectLst/>
                          <a:latin typeface="Arial" panose="020B0604020202020204" pitchFamily="34" charset="0"/>
                          <a:hlinkClick r:id="rId7"/>
                        </a:rPr>
                        <a:t>https://practice.geeksforgeeks.org/problems/minimum-sum-partition3317/1</a:t>
                      </a:r>
                      <a:r>
                        <a:rPr lang="en-US" sz="1200" i="0">
                          <a:effectLst/>
                          <a:latin typeface="Arial" panose="020B0604020202020204" pitchFamily="34" charset="0"/>
                        </a:rPr>
                        <a:t> </a:t>
                      </a:r>
                      <a:br>
                        <a:rPr lang="en-US" sz="1200" i="0">
                          <a:effectLst/>
                          <a:latin typeface="Arial" panose="020B0604020202020204" pitchFamily="34" charset="0"/>
                        </a:rPr>
                      </a:br>
                      <a:endParaRPr lang="en-US" sz="1200">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3102511"/>
                  </a:ext>
                </a:extLst>
              </a:tr>
              <a:tr h="173043">
                <a:tc>
                  <a:txBody>
                    <a:bodyPr/>
                    <a:lstStyle/>
                    <a:p>
                      <a:pPr rtl="0" fontAlgn="b"/>
                      <a:endParaRPr lang="en-IN" sz="1200">
                        <a:effectLst/>
                      </a:endParaRP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algn="ctr" rtl="0" fontAlgn="b"/>
                      <a:r>
                        <a:rPr lang="en-IN" sz="1200">
                          <a:effectLst/>
                        </a:rPr>
                        <a:t>UNIT 6</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endParaRPr lang="en-IN" sz="1200">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897787386"/>
                  </a:ext>
                </a:extLst>
              </a:tr>
              <a:tr h="322064">
                <a:tc>
                  <a:txBody>
                    <a:bodyPr/>
                    <a:lstStyle/>
                    <a:p>
                      <a:pPr algn="r" rtl="0" fontAlgn="b"/>
                      <a:r>
                        <a:rPr lang="en-IN" sz="1200">
                          <a:effectLst/>
                        </a:rPr>
                        <a:t>23</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Merge Sort</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8"/>
                        </a:rPr>
                        <a:t>https://www.geeksforgeeks.org/problems/merge-sort/1</a:t>
                      </a:r>
                      <a:endParaRPr lang="en-IN" sz="1200" u="sng">
                        <a:solidFill>
                          <a:srgbClr val="1155CC"/>
                        </a:solidFill>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287440076"/>
                  </a:ext>
                </a:extLst>
              </a:tr>
              <a:tr h="322064">
                <a:tc>
                  <a:txBody>
                    <a:bodyPr/>
                    <a:lstStyle/>
                    <a:p>
                      <a:pPr algn="r" rtl="0" fontAlgn="b"/>
                      <a:r>
                        <a:rPr lang="en-IN" sz="1200">
                          <a:effectLst/>
                        </a:rPr>
                        <a:t>24</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Quick Sort</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9"/>
                        </a:rPr>
                        <a:t>https://www.geeksforgeeks.org/problems/quick-sort/1</a:t>
                      </a:r>
                      <a:endParaRPr lang="en-IN" sz="1200" u="sng">
                        <a:solidFill>
                          <a:srgbClr val="1155CC"/>
                        </a:solidFill>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2572234455"/>
                  </a:ext>
                </a:extLst>
              </a:tr>
              <a:tr h="476215">
                <a:tc>
                  <a:txBody>
                    <a:bodyPr/>
                    <a:lstStyle/>
                    <a:p>
                      <a:pPr algn="r" rtl="0" fontAlgn="b"/>
                      <a:r>
                        <a:rPr lang="en-IN" sz="1200">
                          <a:effectLst/>
                        </a:rPr>
                        <a:t>25</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Sorting Elements by Frequency</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dirty="0">
                          <a:solidFill>
                            <a:srgbClr val="1155CC"/>
                          </a:solidFill>
                          <a:effectLst/>
                          <a:latin typeface="Arial" panose="020B0604020202020204" pitchFamily="34" charset="0"/>
                          <a:hlinkClick r:id="rId10"/>
                        </a:rPr>
                        <a:t>https://www.geeksforgeeks.org/problems/sorting-elements-of-an-array-by-frequency-1587115621/1</a:t>
                      </a:r>
                      <a:r>
                        <a:rPr lang="en-IN" sz="1200" i="0" dirty="0">
                          <a:effectLst/>
                          <a:latin typeface="Arial" panose="020B0604020202020204" pitchFamily="34" charset="0"/>
                        </a:rPr>
                        <a:t> </a:t>
                      </a:r>
                      <a:endParaRPr lang="en-IN" sz="1200" dirty="0">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1729969645"/>
                  </a:ext>
                </a:extLst>
              </a:tr>
              <a:tr h="452781">
                <a:tc>
                  <a:txBody>
                    <a:bodyPr/>
                    <a:lstStyle/>
                    <a:p>
                      <a:pPr algn="r" rtl="0" fontAlgn="b"/>
                      <a:r>
                        <a:rPr lang="en-IN" sz="1200">
                          <a:effectLst/>
                        </a:rPr>
                        <a:t>26</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US" sz="1200" dirty="0">
                          <a:effectLst/>
                        </a:rPr>
                        <a:t>Finding Minimum Length Sorted </a:t>
                      </a:r>
                      <a:br>
                        <a:rPr lang="en-US" sz="1200" dirty="0">
                          <a:effectLst/>
                        </a:rPr>
                      </a:br>
                      <a:r>
                        <a:rPr lang="en-US" sz="1200" dirty="0">
                          <a:effectLst/>
                        </a:rPr>
                        <a:t>Sub-array to Sort an Array</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dirty="0">
                          <a:solidFill>
                            <a:srgbClr val="1155CC"/>
                          </a:solidFill>
                          <a:effectLst/>
                          <a:hlinkClick r:id="rId11"/>
                        </a:rPr>
                        <a:t>https://www.geeksforgeeks.org/minimum-length-unsorted-subarray-sorting-which-makes-the-complete-array-sorted/</a:t>
                      </a:r>
                      <a:endParaRPr lang="en-IN" sz="1200" u="sng" dirty="0">
                        <a:solidFill>
                          <a:srgbClr val="1155CC"/>
                        </a:solidFill>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855629953"/>
                  </a:ext>
                </a:extLst>
              </a:tr>
              <a:tr h="454193">
                <a:tc>
                  <a:txBody>
                    <a:bodyPr/>
                    <a:lstStyle/>
                    <a:p>
                      <a:pPr algn="r" rtl="0" fontAlgn="b"/>
                      <a:r>
                        <a:rPr lang="en-IN" sz="1200">
                          <a:effectLst/>
                        </a:rPr>
                        <a:t>27</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Sorting Strings</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i="0" u="sng">
                          <a:solidFill>
                            <a:srgbClr val="1155CC"/>
                          </a:solidFill>
                          <a:effectLst/>
                          <a:latin typeface="Arial" panose="020B0604020202020204" pitchFamily="34" charset="0"/>
                          <a:hlinkClick r:id="rId12"/>
                        </a:rPr>
                        <a:t>https://www.hackerearth.com/practice/algorithms/searching/linear-search/practice-problems/algorithm/sort-string-2-18accdb0/ </a:t>
                      </a:r>
                      <a:br>
                        <a:rPr lang="en-IN" sz="1200" i="0" u="sng">
                          <a:solidFill>
                            <a:srgbClr val="1155CC"/>
                          </a:solidFill>
                          <a:effectLst/>
                          <a:latin typeface="Arial" panose="020B0604020202020204" pitchFamily="34" charset="0"/>
                          <a:hlinkClick r:id="rId12"/>
                        </a:rPr>
                      </a:br>
                      <a:br>
                        <a:rPr lang="en-IN" sz="1200" i="0" u="sng">
                          <a:solidFill>
                            <a:srgbClr val="1155CC"/>
                          </a:solidFill>
                          <a:effectLst/>
                          <a:latin typeface="Arial" panose="020B0604020202020204" pitchFamily="34" charset="0"/>
                          <a:hlinkClick r:id="rId12"/>
                        </a:rPr>
                      </a:br>
                      <a:r>
                        <a:rPr lang="en-IN" sz="1200" i="0" u="sng">
                          <a:solidFill>
                            <a:srgbClr val="1155CC"/>
                          </a:solidFill>
                          <a:effectLst/>
                          <a:latin typeface="Arial" panose="020B0604020202020204" pitchFamily="34" charset="0"/>
                          <a:hlinkClick r:id="rId13"/>
                        </a:rPr>
                        <a:t>https://www.geeksforgeeks.org/problems/sort-string/0</a:t>
                      </a:r>
                      <a:r>
                        <a:rPr lang="en-IN" sz="1200" i="0">
                          <a:effectLst/>
                          <a:latin typeface="Arial" panose="020B0604020202020204" pitchFamily="34" charset="0"/>
                        </a:rPr>
                        <a:t> </a:t>
                      </a:r>
                      <a:endParaRPr lang="en-IN" sz="1200">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91059261"/>
                  </a:ext>
                </a:extLst>
              </a:tr>
              <a:tr h="630365">
                <a:tc>
                  <a:txBody>
                    <a:bodyPr/>
                    <a:lstStyle/>
                    <a:p>
                      <a:pPr algn="r" rtl="0" fontAlgn="b"/>
                      <a:r>
                        <a:rPr lang="en-IN" sz="1200">
                          <a:effectLst/>
                        </a:rPr>
                        <a:t>28</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a:effectLst/>
                        </a:rPr>
                        <a:t>case-specific sorting of strings</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tc>
                  <a:txBody>
                    <a:bodyPr/>
                    <a:lstStyle/>
                    <a:p>
                      <a:pPr rtl="0" fontAlgn="b"/>
                      <a:r>
                        <a:rPr lang="en-IN" sz="1200" u="sng">
                          <a:solidFill>
                            <a:srgbClr val="1155CC"/>
                          </a:solidFill>
                          <a:effectLst/>
                          <a:hlinkClick r:id="rId14"/>
                        </a:rPr>
                        <a:t>https://www.geeksforgeeks.org/problems/case-specific-sorting-of-strings4845/0</a:t>
                      </a:r>
                      <a:endParaRPr lang="en-IN" sz="1200" u="sng">
                        <a:solidFill>
                          <a:srgbClr val="1155CC"/>
                        </a:solidFill>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CCCCCC"/>
                      </a:solidFill>
                      <a:prstDash val="solid"/>
                      <a:round/>
                      <a:headEnd type="none" w="med" len="med"/>
                      <a:tailEnd type="none" w="med" len="med"/>
                    </a:lnB>
                    <a:noFill/>
                  </a:tcPr>
                </a:tc>
                <a:extLst>
                  <a:ext uri="{0D108BD9-81ED-4DB2-BD59-A6C34878D82A}">
                    <a16:rowId xmlns:a16="http://schemas.microsoft.com/office/drawing/2014/main" val="3124584473"/>
                  </a:ext>
                </a:extLst>
              </a:tr>
              <a:tr h="784516">
                <a:tc>
                  <a:txBody>
                    <a:bodyPr/>
                    <a:lstStyle/>
                    <a:p>
                      <a:pPr algn="r" rtl="0" fontAlgn="b"/>
                      <a:r>
                        <a:rPr lang="en-IN" sz="1200">
                          <a:effectLst/>
                        </a:rPr>
                        <a:t>29</a:t>
                      </a:r>
                    </a:p>
                  </a:txBody>
                  <a:tcPr marL="7902" marR="7902" marT="5268" marB="5268" anchor="b">
                    <a:lnL w="4763" cap="flat" cmpd="sng" algn="ctr">
                      <a:solidFill>
                        <a:srgbClr val="000000"/>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tc>
                  <a:txBody>
                    <a:bodyPr/>
                    <a:lstStyle/>
                    <a:p>
                      <a:pPr rtl="0" fontAlgn="b"/>
                      <a:r>
                        <a:rPr lang="en-US" sz="1200">
                          <a:effectLst/>
                        </a:rPr>
                        <a:t>Count Distinct Pairs with Difference of K</a:t>
                      </a: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CCCCCC"/>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tc>
                  <a:txBody>
                    <a:bodyPr/>
                    <a:lstStyle/>
                    <a:p>
                      <a:pPr rtl="0" fontAlgn="b"/>
                      <a:r>
                        <a:rPr lang="en-IN" sz="1200" u="sng" dirty="0">
                          <a:solidFill>
                            <a:srgbClr val="1155CC"/>
                          </a:solidFill>
                          <a:effectLst/>
                          <a:hlinkClick r:id="rId15"/>
                        </a:rPr>
                        <a:t>https://leetcode.com/problems/count-number-of-pairs-with-absolute-difference-k/description/</a:t>
                      </a:r>
                      <a:endParaRPr lang="en-IN" sz="1200" u="sng" dirty="0">
                        <a:solidFill>
                          <a:srgbClr val="1155CC"/>
                        </a:solidFill>
                        <a:effectLst/>
                      </a:endParaRPr>
                    </a:p>
                  </a:txBody>
                  <a:tcPr marL="7902" marR="7902" marT="5268" marB="5268" anchor="b">
                    <a:lnL w="4763" cap="flat" cmpd="sng" algn="ctr">
                      <a:solidFill>
                        <a:srgbClr val="CCCCCC"/>
                      </a:solidFill>
                      <a:prstDash val="solid"/>
                      <a:round/>
                      <a:headEnd type="none" w="med" len="med"/>
                      <a:tailEnd type="none" w="med" len="med"/>
                    </a:lnL>
                    <a:lnR w="4763" cap="flat" cmpd="sng" algn="ctr">
                      <a:solidFill>
                        <a:srgbClr val="000000"/>
                      </a:solidFill>
                      <a:prstDash val="solid"/>
                      <a:round/>
                      <a:headEnd type="none" w="med" len="med"/>
                      <a:tailEnd type="none" w="med" len="med"/>
                    </a:lnR>
                    <a:lnT w="4763" cap="flat" cmpd="sng" algn="ctr">
                      <a:solidFill>
                        <a:srgbClr val="CCCCCC"/>
                      </a:solidFill>
                      <a:prstDash val="solid"/>
                      <a:round/>
                      <a:headEnd type="none" w="med" len="med"/>
                      <a:tailEnd type="none" w="med" len="med"/>
                    </a:lnT>
                    <a:lnB w="4763"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57746011"/>
                  </a:ext>
                </a:extLst>
              </a:tr>
            </a:tbl>
          </a:graphicData>
        </a:graphic>
      </p:graphicFrame>
    </p:spTree>
    <p:extLst>
      <p:ext uri="{BB962C8B-B14F-4D97-AF65-F5344CB8AC3E}">
        <p14:creationId xmlns:p14="http://schemas.microsoft.com/office/powerpoint/2010/main" val="240206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6"/>
          <p:cNvSpPr txBox="1">
            <a:spLocks noGrp="1"/>
          </p:cNvSpPr>
          <p:nvPr>
            <p:ph type="body" idx="1"/>
          </p:nvPr>
        </p:nvSpPr>
        <p:spPr>
          <a:xfrm>
            <a:off x="457200" y="1604962"/>
            <a:ext cx="8105775" cy="4403725"/>
          </a:xfrm>
          <a:prstGeom prst="rect">
            <a:avLst/>
          </a:prstGeom>
          <a:noFill/>
          <a:ln>
            <a:noFill/>
          </a:ln>
        </p:spPr>
        <p:txBody>
          <a:bodyPr spcFirstLastPara="1" wrap="square" lIns="0" tIns="157400" rIns="0" bIns="0" anchor="t" anchorCtr="0">
            <a:noAutofit/>
          </a:bodyPr>
          <a:lstStyle/>
          <a:p>
            <a:pPr marL="309563" marR="0" lvl="0" indent="-125413" algn="l" rtl="0">
              <a:lnSpc>
                <a:spcPct val="97000"/>
              </a:lnSpc>
              <a:spcBef>
                <a:spcPts val="0"/>
              </a:spcBef>
              <a:spcAft>
                <a:spcPts val="0"/>
              </a:spcAft>
              <a:buClr>
                <a:srgbClr val="000000"/>
              </a:buClr>
              <a:buSzPts val="2900"/>
              <a:buFont typeface="Times New Roman"/>
              <a:buNone/>
            </a:pPr>
            <a:endParaRPr sz="2900">
              <a:solidFill>
                <a:srgbClr val="000000"/>
              </a:solidFill>
              <a:latin typeface="Calibri"/>
              <a:ea typeface="Calibri"/>
              <a:cs typeface="Calibri"/>
              <a:sym typeface="Calibri"/>
            </a:endParaRPr>
          </a:p>
        </p:txBody>
      </p:sp>
      <p:sp>
        <p:nvSpPr>
          <p:cNvPr id="178" name="Google Shape;178;p16"/>
          <p:cNvSpPr txBox="1"/>
          <p:nvPr/>
        </p:nvSpPr>
        <p:spPr>
          <a:xfrm>
            <a:off x="6556375" y="6246812"/>
            <a:ext cx="2006600" cy="350837"/>
          </a:xfrm>
          <a:prstGeom prst="rect">
            <a:avLst/>
          </a:prstGeom>
          <a:noFill/>
          <a:ln>
            <a:noFill/>
          </a:ln>
        </p:spPr>
        <p:txBody>
          <a:bodyPr spcFirstLastPara="1" wrap="square" lIns="0" tIns="0" rIns="0" bIns="0" anchor="t" anchorCtr="0">
            <a:noAutofit/>
          </a:bodyPr>
          <a:lstStyle/>
          <a:p>
            <a:pPr marL="0" marR="0" lvl="0" indent="0" algn="r" rtl="0">
              <a:lnSpc>
                <a:spcPct val="78000"/>
              </a:lnSpc>
              <a:spcBef>
                <a:spcPts val="0"/>
              </a:spcBef>
              <a:spcAft>
                <a:spcPts val="0"/>
              </a:spcAft>
              <a:buClr>
                <a:srgbClr val="000000"/>
              </a:buClr>
              <a:buSzPts val="1300"/>
              <a:buFont typeface="Times New Roman"/>
              <a:buNone/>
            </a:pPr>
            <a:r>
              <a:rPr lang="en-US" sz="1300" b="0" i="0" u="none" strike="noStrike" cap="none">
                <a:solidFill>
                  <a:srgbClr val="000000"/>
                </a:solidFill>
                <a:latin typeface="Times New Roman"/>
                <a:ea typeface="Times New Roman"/>
                <a:cs typeface="Times New Roman"/>
                <a:sym typeface="Times New Roman"/>
              </a:rPr>
              <a:t>*</a:t>
            </a:r>
            <a:endParaRPr sz="1400" b="0" i="0" u="none" strike="noStrike" cap="none">
              <a:solidFill>
                <a:srgbClr val="000000"/>
              </a:solidFill>
              <a:latin typeface="Arial"/>
              <a:ea typeface="Arial"/>
              <a:cs typeface="Arial"/>
              <a:sym typeface="Arial"/>
            </a:endParaRPr>
          </a:p>
        </p:txBody>
      </p:sp>
      <p:pic>
        <p:nvPicPr>
          <p:cNvPr id="179" name="Google Shape;179;p16" descr="http://gabrielledolan.com/wp/wp-content/uploads/2013/05/any-questions.jpg"/>
          <p:cNvPicPr preferRelativeResize="0"/>
          <p:nvPr/>
        </p:nvPicPr>
        <p:blipFill rotWithShape="1">
          <a:blip r:embed="rId3">
            <a:alphaModFix/>
          </a:blip>
          <a:srcRect/>
          <a:stretch/>
        </p:blipFill>
        <p:spPr>
          <a:xfrm>
            <a:off x="533400" y="1295400"/>
            <a:ext cx="7934325" cy="4724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21" name="Rectangle 20">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3" name="Rectangle 22">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49"/>
            <a:ext cx="9143999" cy="119305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5" name="Rectangle 24">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857250"/>
            <a:ext cx="6086480" cy="1193057"/>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7" name="Rectangle 26">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857249"/>
            <a:ext cx="3057524" cy="119305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9" name="Rectangle 28">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857250"/>
            <a:ext cx="8799485" cy="119807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07288A28-A1ED-A633-98D4-1ED72A0A523F}"/>
              </a:ext>
            </a:extLst>
          </p:cNvPr>
          <p:cNvSpPr>
            <a:spLocks noGrp="1"/>
          </p:cNvSpPr>
          <p:nvPr>
            <p:ph type="title"/>
          </p:nvPr>
        </p:nvSpPr>
        <p:spPr>
          <a:xfrm>
            <a:off x="1028700" y="1078154"/>
            <a:ext cx="7421963" cy="775252"/>
          </a:xfrm>
        </p:spPr>
        <p:txBody>
          <a:bodyPr>
            <a:normAutofit/>
          </a:bodyPr>
          <a:lstStyle/>
          <a:p>
            <a:r>
              <a:rPr lang="en-IN" sz="3000">
                <a:solidFill>
                  <a:srgbClr val="FFFFFF"/>
                </a:solidFill>
              </a:rPr>
              <a:t>Vision</a:t>
            </a:r>
          </a:p>
        </p:txBody>
      </p:sp>
      <p:sp>
        <p:nvSpPr>
          <p:cNvPr id="3" name="Content Placeholder 2">
            <a:extLst>
              <a:ext uri="{FF2B5EF4-FFF2-40B4-BE49-F238E27FC236}">
                <a16:creationId xmlns:a16="http://schemas.microsoft.com/office/drawing/2014/main" id="{BE4B222E-FA7E-CBBC-3B1F-99FDE054CB28}"/>
              </a:ext>
            </a:extLst>
          </p:cNvPr>
          <p:cNvSpPr>
            <a:spLocks noGrp="1"/>
          </p:cNvSpPr>
          <p:nvPr>
            <p:ph idx="1"/>
          </p:nvPr>
        </p:nvSpPr>
        <p:spPr>
          <a:xfrm>
            <a:off x="1028700" y="2595898"/>
            <a:ext cx="7293023" cy="2762519"/>
          </a:xfrm>
        </p:spPr>
        <p:txBody>
          <a:bodyPr anchor="ctr">
            <a:normAutofit/>
          </a:bodyPr>
          <a:lstStyle/>
          <a:p>
            <a:pPr marL="0" indent="0" algn="just">
              <a:buNone/>
            </a:pPr>
            <a:r>
              <a:rPr lang="en-US" dirty="0"/>
              <a:t>To be a globally recognized school through excellence in teaching, learning and research for creating Computer Science professionals, leaders and entrepreneurs of future contributing to society and industry for sustainable growth.</a:t>
            </a:r>
          </a:p>
          <a:p>
            <a:endParaRPr lang="en-IN" dirty="0"/>
          </a:p>
        </p:txBody>
      </p:sp>
    </p:spTree>
    <p:extLst>
      <p:ext uri="{BB962C8B-B14F-4D97-AF65-F5344CB8AC3E}">
        <p14:creationId xmlns:p14="http://schemas.microsoft.com/office/powerpoint/2010/main" val="10004748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49"/>
            <a:ext cx="9143999" cy="119305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857250"/>
            <a:ext cx="6086480" cy="1193057"/>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857249"/>
            <a:ext cx="3057524" cy="119305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857250"/>
            <a:ext cx="8799485" cy="119807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A0EE5D43-8015-6BBC-BF15-10E8E8598A27}"/>
              </a:ext>
            </a:extLst>
          </p:cNvPr>
          <p:cNvSpPr>
            <a:spLocks noGrp="1"/>
          </p:cNvSpPr>
          <p:nvPr>
            <p:ph type="title"/>
          </p:nvPr>
        </p:nvSpPr>
        <p:spPr>
          <a:xfrm>
            <a:off x="1028700" y="1078154"/>
            <a:ext cx="7421963" cy="775252"/>
          </a:xfrm>
        </p:spPr>
        <p:txBody>
          <a:bodyPr>
            <a:normAutofit/>
          </a:bodyPr>
          <a:lstStyle/>
          <a:p>
            <a:r>
              <a:rPr lang="en-IN" sz="3000">
                <a:solidFill>
                  <a:srgbClr val="FFFFFF"/>
                </a:solidFill>
              </a:rPr>
              <a:t>Mission</a:t>
            </a:r>
          </a:p>
        </p:txBody>
      </p:sp>
      <p:sp>
        <p:nvSpPr>
          <p:cNvPr id="3" name="Content Placeholder 2">
            <a:extLst>
              <a:ext uri="{FF2B5EF4-FFF2-40B4-BE49-F238E27FC236}">
                <a16:creationId xmlns:a16="http://schemas.microsoft.com/office/drawing/2014/main" id="{9ABA265B-4536-D778-B9D9-A6DB29BECD64}"/>
              </a:ext>
            </a:extLst>
          </p:cNvPr>
          <p:cNvSpPr>
            <a:spLocks noGrp="1"/>
          </p:cNvSpPr>
          <p:nvPr>
            <p:ph idx="1"/>
          </p:nvPr>
        </p:nvSpPr>
        <p:spPr>
          <a:xfrm>
            <a:off x="1028700" y="2595898"/>
            <a:ext cx="7293023" cy="3568928"/>
          </a:xfrm>
        </p:spPr>
        <p:txBody>
          <a:bodyPr anchor="ctr">
            <a:normAutofit/>
          </a:bodyPr>
          <a:lstStyle/>
          <a:p>
            <a:pPr algn="just"/>
            <a:r>
              <a:rPr lang="en-US" sz="1800" dirty="0"/>
              <a:t>To build computational skills through hands-on and practice-based learning with measurable outcomes.</a:t>
            </a:r>
          </a:p>
          <a:p>
            <a:pPr algn="just"/>
            <a:r>
              <a:rPr lang="en-US" sz="1800" dirty="0"/>
              <a:t>To establish a strong connect with industry for in-demand technology driven curriculum.</a:t>
            </a:r>
          </a:p>
          <a:p>
            <a:pPr algn="just"/>
            <a:r>
              <a:rPr lang="en-US" sz="1800" dirty="0"/>
              <a:t>To build the infrastructure for meaningful research around societal problems.</a:t>
            </a:r>
          </a:p>
          <a:p>
            <a:pPr algn="just"/>
            <a:r>
              <a:rPr lang="en-US" sz="1800" dirty="0"/>
              <a:t>To nurture future leaders through research-infused education and lifelong learning.</a:t>
            </a:r>
          </a:p>
          <a:p>
            <a:pPr algn="just"/>
            <a:r>
              <a:rPr lang="en-US" sz="1800" dirty="0"/>
              <a:t>To create smart and ethical professionals and entrepreneurs who are recognized globally</a:t>
            </a:r>
          </a:p>
        </p:txBody>
      </p:sp>
    </p:spTree>
    <p:extLst>
      <p:ext uri="{BB962C8B-B14F-4D97-AF65-F5344CB8AC3E}">
        <p14:creationId xmlns:p14="http://schemas.microsoft.com/office/powerpoint/2010/main" val="11016306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49"/>
            <a:ext cx="9143999" cy="1193057"/>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857250"/>
            <a:ext cx="6086480" cy="1193057"/>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6086474" y="857249"/>
            <a:ext cx="3057524" cy="1193057"/>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44512" y="857250"/>
            <a:ext cx="8799485" cy="1198075"/>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8AE88E9A-D96F-2862-0575-92E583B5F54C}"/>
              </a:ext>
            </a:extLst>
          </p:cNvPr>
          <p:cNvSpPr>
            <a:spLocks noGrp="1"/>
          </p:cNvSpPr>
          <p:nvPr>
            <p:ph type="title"/>
          </p:nvPr>
        </p:nvSpPr>
        <p:spPr>
          <a:xfrm>
            <a:off x="1028700" y="1078154"/>
            <a:ext cx="7421963" cy="775252"/>
          </a:xfrm>
        </p:spPr>
        <p:txBody>
          <a:bodyPr>
            <a:normAutofit/>
          </a:bodyPr>
          <a:lstStyle/>
          <a:p>
            <a:r>
              <a:rPr lang="en-IN" sz="3000" dirty="0">
                <a:solidFill>
                  <a:srgbClr val="FFFFFF"/>
                </a:solidFill>
              </a:rPr>
              <a:t>Program Educational Objectives (PEO)</a:t>
            </a:r>
          </a:p>
        </p:txBody>
      </p:sp>
      <p:sp>
        <p:nvSpPr>
          <p:cNvPr id="3" name="Content Placeholder 2">
            <a:extLst>
              <a:ext uri="{FF2B5EF4-FFF2-40B4-BE49-F238E27FC236}">
                <a16:creationId xmlns:a16="http://schemas.microsoft.com/office/drawing/2014/main" id="{DB338F0F-66EC-D558-8897-06F92768D5C6}"/>
              </a:ext>
            </a:extLst>
          </p:cNvPr>
          <p:cNvSpPr>
            <a:spLocks noGrp="1"/>
          </p:cNvSpPr>
          <p:nvPr>
            <p:ph idx="1"/>
          </p:nvPr>
        </p:nvSpPr>
        <p:spPr>
          <a:xfrm>
            <a:off x="1028700" y="2595898"/>
            <a:ext cx="7293023" cy="3857996"/>
          </a:xfrm>
        </p:spPr>
        <p:txBody>
          <a:bodyPr anchor="ctr">
            <a:normAutofit/>
          </a:bodyPr>
          <a:lstStyle/>
          <a:p>
            <a:pPr algn="just"/>
            <a:r>
              <a:rPr lang="en-US" sz="1800" dirty="0"/>
              <a:t>The graduates shall demonstrate professional advancement through expanded leadership capabilities and technical accomplishment providing solutions to local and global societal issues through mindful engagement.</a:t>
            </a:r>
          </a:p>
          <a:p>
            <a:pPr algn="just"/>
            <a:r>
              <a:rPr lang="en-US" sz="1800" dirty="0"/>
              <a:t>The graduates shall undertake higher education or global certifications or exhibit impactful research accomplishment.</a:t>
            </a:r>
          </a:p>
          <a:p>
            <a:pPr algn="just"/>
            <a:r>
              <a:rPr lang="en-US" sz="1800" dirty="0"/>
              <a:t>The graduates shall extend global expertise in technology development and deployment by becoming an entrepreneur, consultant and innovator.</a:t>
            </a:r>
          </a:p>
          <a:p>
            <a:pPr algn="just"/>
            <a:r>
              <a:rPr lang="en-US" sz="1800" dirty="0"/>
              <a:t>Graduates shall embrace ethics and lifelong learning to adapt to a fast-changing world and enhance global employability in diverse work environments.</a:t>
            </a:r>
            <a:endParaRPr lang="en-IN" sz="1800" dirty="0"/>
          </a:p>
        </p:txBody>
      </p:sp>
    </p:spTree>
    <p:extLst>
      <p:ext uri="{BB962C8B-B14F-4D97-AF65-F5344CB8AC3E}">
        <p14:creationId xmlns:p14="http://schemas.microsoft.com/office/powerpoint/2010/main" val="1607165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85725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1" name="Rectangle 10">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857251"/>
            <a:ext cx="9143999" cy="1181966"/>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3" name="Rectangle 12">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096643" y="857250"/>
            <a:ext cx="3047357" cy="1182309"/>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15" name="Rectangle 14">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980833" y="-3123584"/>
            <a:ext cx="1182335" cy="9144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dirty="0"/>
          </a:p>
        </p:txBody>
      </p:sp>
      <p:sp>
        <p:nvSpPr>
          <p:cNvPr id="2" name="Title 1">
            <a:extLst>
              <a:ext uri="{FF2B5EF4-FFF2-40B4-BE49-F238E27FC236}">
                <a16:creationId xmlns:a16="http://schemas.microsoft.com/office/drawing/2014/main" id="{8CD13818-C452-C209-D503-16FAE3602B1C}"/>
              </a:ext>
            </a:extLst>
          </p:cNvPr>
          <p:cNvSpPr>
            <a:spLocks noGrp="1"/>
          </p:cNvSpPr>
          <p:nvPr>
            <p:ph type="title"/>
          </p:nvPr>
        </p:nvSpPr>
        <p:spPr>
          <a:xfrm>
            <a:off x="1028698" y="1118899"/>
            <a:ext cx="7533017" cy="658297"/>
          </a:xfrm>
        </p:spPr>
        <p:txBody>
          <a:bodyPr anchor="ctr">
            <a:normAutofit/>
          </a:bodyPr>
          <a:lstStyle/>
          <a:p>
            <a:r>
              <a:rPr lang="en-IN" sz="3000">
                <a:solidFill>
                  <a:srgbClr val="FFFFFF"/>
                </a:solidFill>
              </a:rPr>
              <a:t>Program Outcomes (PO)</a:t>
            </a:r>
          </a:p>
        </p:txBody>
      </p:sp>
      <p:graphicFrame>
        <p:nvGraphicFramePr>
          <p:cNvPr id="4" name="Content Placeholder 3">
            <a:extLst>
              <a:ext uri="{FF2B5EF4-FFF2-40B4-BE49-F238E27FC236}">
                <a16:creationId xmlns:a16="http://schemas.microsoft.com/office/drawing/2014/main" id="{E163763A-E2F9-024E-045F-7642E0D8555C}"/>
              </a:ext>
            </a:extLst>
          </p:cNvPr>
          <p:cNvGraphicFramePr>
            <a:graphicFrameLocks noGrp="1"/>
          </p:cNvGraphicFramePr>
          <p:nvPr>
            <p:ph idx="1"/>
            <p:extLst>
              <p:ext uri="{D42A27DB-BD31-4B8C-83A1-F6EECF244321}">
                <p14:modId xmlns:p14="http://schemas.microsoft.com/office/powerpoint/2010/main" val="4202958519"/>
              </p:ext>
            </p:extLst>
          </p:nvPr>
        </p:nvGraphicFramePr>
        <p:xfrm>
          <a:off x="165181" y="2047193"/>
          <a:ext cx="8790040" cy="4659201"/>
        </p:xfrm>
        <a:graphic>
          <a:graphicData uri="http://schemas.openxmlformats.org/drawingml/2006/table">
            <a:tbl>
              <a:tblPr>
                <a:tableStyleId>{5C22544A-7EE6-4342-B048-85BDC9FD1C3A}</a:tableStyleId>
              </a:tblPr>
              <a:tblGrid>
                <a:gridCol w="648079">
                  <a:extLst>
                    <a:ext uri="{9D8B030D-6E8A-4147-A177-3AD203B41FA5}">
                      <a16:colId xmlns:a16="http://schemas.microsoft.com/office/drawing/2014/main" val="3721943840"/>
                    </a:ext>
                  </a:extLst>
                </a:gridCol>
                <a:gridCol w="1340429">
                  <a:extLst>
                    <a:ext uri="{9D8B030D-6E8A-4147-A177-3AD203B41FA5}">
                      <a16:colId xmlns:a16="http://schemas.microsoft.com/office/drawing/2014/main" val="2622934404"/>
                    </a:ext>
                  </a:extLst>
                </a:gridCol>
                <a:gridCol w="6801532">
                  <a:extLst>
                    <a:ext uri="{9D8B030D-6E8A-4147-A177-3AD203B41FA5}">
                      <a16:colId xmlns:a16="http://schemas.microsoft.com/office/drawing/2014/main" val="1130308472"/>
                    </a:ext>
                  </a:extLst>
                </a:gridCol>
              </a:tblGrid>
              <a:tr h="189491">
                <a:tc>
                  <a:txBody>
                    <a:bodyPr/>
                    <a:lstStyle/>
                    <a:p>
                      <a:pPr>
                        <a:lnSpc>
                          <a:spcPct val="107000"/>
                        </a:lnSpc>
                        <a:spcAft>
                          <a:spcPts val="800"/>
                        </a:spcAft>
                      </a:pPr>
                      <a:r>
                        <a:rPr lang="en-IN" sz="1000" b="1" kern="0">
                          <a:effectLst/>
                        </a:rPr>
                        <a:t> Outcome</a:t>
                      </a:r>
                      <a:endParaRPr lang="en-IN" sz="1000" b="1"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b="1" kern="0">
                          <a:effectLst/>
                        </a:rPr>
                        <a:t> Heading</a:t>
                      </a:r>
                      <a:endParaRPr lang="en-IN" sz="1000" b="1"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b="1" kern="0" dirty="0">
                          <a:effectLst/>
                        </a:rPr>
                        <a:t> Description</a:t>
                      </a:r>
                      <a:endParaRPr lang="en-IN" sz="1000" b="1"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94460181"/>
                  </a:ext>
                </a:extLst>
              </a:tr>
              <a:tr h="350943">
                <a:tc>
                  <a:txBody>
                    <a:bodyPr/>
                    <a:lstStyle/>
                    <a:p>
                      <a:pPr>
                        <a:lnSpc>
                          <a:spcPct val="107000"/>
                        </a:lnSpc>
                        <a:spcAft>
                          <a:spcPts val="800"/>
                        </a:spcAft>
                      </a:pPr>
                      <a:r>
                        <a:rPr lang="en-IN" sz="1000" kern="0">
                          <a:effectLst/>
                        </a:rPr>
                        <a:t> PO1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Engineering knowledge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Apply the knowledge of mathematics, science, engineering fundamentals, and an engineering specialization to the solution of complex engineering problems.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549626158"/>
                  </a:ext>
                </a:extLst>
              </a:tr>
              <a:tr h="350943">
                <a:tc>
                  <a:txBody>
                    <a:bodyPr/>
                    <a:lstStyle/>
                    <a:p>
                      <a:pPr>
                        <a:lnSpc>
                          <a:spcPct val="107000"/>
                        </a:lnSpc>
                        <a:spcAft>
                          <a:spcPts val="800"/>
                        </a:spcAft>
                      </a:pPr>
                      <a:r>
                        <a:rPr lang="en-IN" sz="1000" kern="0">
                          <a:effectLst/>
                        </a:rPr>
                        <a:t> PO2</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Problem analysis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Identify, formulate, review research literature, and analyze complex engineering problems reaching substantiated conclusions using first principles of mathematics, natural sciences, and engineering sciences.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57821393"/>
                  </a:ext>
                </a:extLst>
              </a:tr>
              <a:tr h="350943">
                <a:tc>
                  <a:txBody>
                    <a:bodyPr/>
                    <a:lstStyle/>
                    <a:p>
                      <a:pPr>
                        <a:lnSpc>
                          <a:spcPct val="107000"/>
                        </a:lnSpc>
                        <a:spcAft>
                          <a:spcPts val="800"/>
                        </a:spcAft>
                      </a:pPr>
                      <a:r>
                        <a:rPr lang="en-IN" sz="1000" kern="0">
                          <a:effectLst/>
                        </a:rPr>
                        <a:t> PO3</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 Design/development of solutions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 Design solutions for complex engineering problems and design system components or processes that meet the specified needs with appropriate consideration for the public health and safety, and the cultural, societal, and environmental considerations.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617731125"/>
                  </a:ext>
                </a:extLst>
              </a:tr>
              <a:tr h="350943">
                <a:tc>
                  <a:txBody>
                    <a:bodyPr/>
                    <a:lstStyle/>
                    <a:p>
                      <a:pPr>
                        <a:lnSpc>
                          <a:spcPct val="107000"/>
                        </a:lnSpc>
                        <a:spcAft>
                          <a:spcPts val="800"/>
                        </a:spcAft>
                      </a:pPr>
                      <a:r>
                        <a:rPr lang="en-IN" sz="1000" kern="0">
                          <a:effectLst/>
                        </a:rPr>
                        <a:t> PO4</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Conduct investigations of complex problems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Use research-based knowledge and research methods including design of experiments, analysis and interpretation of data, and synthesis of the information to provide valid conclusions.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676817223"/>
                  </a:ext>
                </a:extLst>
              </a:tr>
              <a:tr h="350943">
                <a:tc>
                  <a:txBody>
                    <a:bodyPr/>
                    <a:lstStyle/>
                    <a:p>
                      <a:pPr>
                        <a:lnSpc>
                          <a:spcPct val="107000"/>
                        </a:lnSpc>
                        <a:spcAft>
                          <a:spcPts val="800"/>
                        </a:spcAft>
                      </a:pPr>
                      <a:r>
                        <a:rPr lang="en-IN" sz="1000" kern="0">
                          <a:effectLst/>
                        </a:rPr>
                        <a:t> PO5</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 Modern tool usage</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Create, select, and apply appropriate techniques, resources, and modern engineering and IT tools including prediction and modeling to complex engineering activities with an understanding of the limitations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224891833"/>
                  </a:ext>
                </a:extLst>
              </a:tr>
              <a:tr h="350943">
                <a:tc>
                  <a:txBody>
                    <a:bodyPr/>
                    <a:lstStyle/>
                    <a:p>
                      <a:pPr>
                        <a:lnSpc>
                          <a:spcPct val="107000"/>
                        </a:lnSpc>
                        <a:spcAft>
                          <a:spcPts val="800"/>
                        </a:spcAft>
                      </a:pPr>
                      <a:r>
                        <a:rPr lang="en-IN" sz="1000" kern="0">
                          <a:effectLst/>
                        </a:rPr>
                        <a:t> PO6</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The engineer and society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Apply reasoning informed by the contextual knowledge to assess societal, health, safety, legal and cultural issues and the consequent responsibilities relevant to the professional engineering practice.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326957949"/>
                  </a:ext>
                </a:extLst>
              </a:tr>
              <a:tr h="350943">
                <a:tc>
                  <a:txBody>
                    <a:bodyPr/>
                    <a:lstStyle/>
                    <a:p>
                      <a:pPr>
                        <a:lnSpc>
                          <a:spcPct val="107000"/>
                        </a:lnSpc>
                        <a:spcAft>
                          <a:spcPts val="800"/>
                        </a:spcAft>
                      </a:pPr>
                      <a:r>
                        <a:rPr lang="en-IN" sz="1000" kern="0">
                          <a:effectLst/>
                        </a:rPr>
                        <a:t> PO7</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Environment and sustainability</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Understand the impact of the professional engineering solutions in societal and environmental contexts, and demonstrate the knowledge of, and need for sustainable development.</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0939352"/>
                  </a:ext>
                </a:extLst>
              </a:tr>
              <a:tr h="189491">
                <a:tc>
                  <a:txBody>
                    <a:bodyPr/>
                    <a:lstStyle/>
                    <a:p>
                      <a:pPr>
                        <a:lnSpc>
                          <a:spcPct val="107000"/>
                        </a:lnSpc>
                        <a:spcAft>
                          <a:spcPts val="800"/>
                        </a:spcAft>
                      </a:pPr>
                      <a:r>
                        <a:rPr lang="en-IN" sz="1000" kern="0">
                          <a:effectLst/>
                        </a:rPr>
                        <a:t> PO8</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Ethics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Apply ethical principles and commit to professional ethics and responsibilities and norms of the engineering practice.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3537113708"/>
                  </a:ext>
                </a:extLst>
              </a:tr>
              <a:tr h="189491">
                <a:tc>
                  <a:txBody>
                    <a:bodyPr/>
                    <a:lstStyle/>
                    <a:p>
                      <a:pPr>
                        <a:lnSpc>
                          <a:spcPct val="107000"/>
                        </a:lnSpc>
                        <a:spcAft>
                          <a:spcPts val="800"/>
                        </a:spcAft>
                      </a:pPr>
                      <a:r>
                        <a:rPr lang="en-IN" sz="1000" kern="0">
                          <a:effectLst/>
                        </a:rPr>
                        <a:t> PO9</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Individual and team work</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Function effectively as an individual, and as a member or leader in diverse teams, and in multidisciplinary settings.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746022028"/>
                  </a:ext>
                </a:extLst>
              </a:tr>
              <a:tr h="512394">
                <a:tc>
                  <a:txBody>
                    <a:bodyPr/>
                    <a:lstStyle/>
                    <a:p>
                      <a:pPr>
                        <a:lnSpc>
                          <a:spcPct val="107000"/>
                        </a:lnSpc>
                        <a:spcAft>
                          <a:spcPts val="800"/>
                        </a:spcAft>
                      </a:pPr>
                      <a:r>
                        <a:rPr lang="en-IN" sz="1000" kern="0">
                          <a:effectLst/>
                        </a:rPr>
                        <a:t> PO10</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Communication</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 Communicate effectively on complex engineering activities with the engineering community and with society at large, such as, being able to comprehend and write effective reports and design documentation, make effective presentations, and give and receive clear instructions.</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270194548"/>
                  </a:ext>
                </a:extLst>
              </a:tr>
              <a:tr h="512394">
                <a:tc>
                  <a:txBody>
                    <a:bodyPr/>
                    <a:lstStyle/>
                    <a:p>
                      <a:pPr>
                        <a:lnSpc>
                          <a:spcPct val="107000"/>
                        </a:lnSpc>
                        <a:spcAft>
                          <a:spcPts val="800"/>
                        </a:spcAft>
                      </a:pPr>
                      <a:r>
                        <a:rPr lang="en-IN" sz="1000" kern="0">
                          <a:effectLst/>
                        </a:rPr>
                        <a:t> PO11</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Project management and finance</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Demonstrate knowledge and understanding of the engineering, management principles and apply the same to one’s own work, as a member or a leader in a team, manage projects efficiently in respective disciplines and multidisciplinary environments after consideration of economic and financial factors.</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2665496458"/>
                  </a:ext>
                </a:extLst>
              </a:tr>
              <a:tr h="350943">
                <a:tc>
                  <a:txBody>
                    <a:bodyPr/>
                    <a:lstStyle/>
                    <a:p>
                      <a:pPr>
                        <a:lnSpc>
                          <a:spcPct val="107000"/>
                        </a:lnSpc>
                        <a:spcAft>
                          <a:spcPts val="800"/>
                        </a:spcAft>
                      </a:pPr>
                      <a:r>
                        <a:rPr lang="en-IN" sz="1000" kern="0" dirty="0">
                          <a:effectLst/>
                        </a:rPr>
                        <a:t> PO12</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a:effectLst/>
                        </a:rPr>
                        <a:t> Life-long learning</a:t>
                      </a:r>
                      <a:endParaRPr lang="en-IN" sz="1000" kern="10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tc>
                  <a:txBody>
                    <a:bodyPr/>
                    <a:lstStyle/>
                    <a:p>
                      <a:pPr>
                        <a:lnSpc>
                          <a:spcPct val="107000"/>
                        </a:lnSpc>
                        <a:spcAft>
                          <a:spcPts val="800"/>
                        </a:spcAft>
                      </a:pPr>
                      <a:r>
                        <a:rPr lang="en-IN" sz="1000" kern="0" dirty="0">
                          <a:effectLst/>
                        </a:rPr>
                        <a:t>Recognize the need for, and have the preparation and ability to engage in independent and life-long learning in the broadest context of technological change. </a:t>
                      </a:r>
                      <a:endParaRPr lang="en-IN" sz="10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0" marR="0" marT="0" marB="0"/>
                </a:tc>
                <a:extLst>
                  <a:ext uri="{0D108BD9-81ED-4DB2-BD59-A6C34878D82A}">
                    <a16:rowId xmlns:a16="http://schemas.microsoft.com/office/drawing/2014/main" val="1168264311"/>
                  </a:ext>
                </a:extLst>
              </a:tr>
            </a:tbl>
          </a:graphicData>
        </a:graphic>
      </p:graphicFrame>
    </p:spTree>
    <p:extLst>
      <p:ext uri="{BB962C8B-B14F-4D97-AF65-F5344CB8AC3E}">
        <p14:creationId xmlns:p14="http://schemas.microsoft.com/office/powerpoint/2010/main" val="34962178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 y="852971"/>
            <a:ext cx="9143993" cy="1270760"/>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 name="Title 1">
            <a:extLst>
              <a:ext uri="{FF2B5EF4-FFF2-40B4-BE49-F238E27FC236}">
                <a16:creationId xmlns:a16="http://schemas.microsoft.com/office/drawing/2014/main" id="{8A0A163F-EF7D-68C0-937F-12B92F22198E}"/>
              </a:ext>
            </a:extLst>
          </p:cNvPr>
          <p:cNvSpPr>
            <a:spLocks noGrp="1"/>
          </p:cNvSpPr>
          <p:nvPr>
            <p:ph type="title"/>
          </p:nvPr>
        </p:nvSpPr>
        <p:spPr>
          <a:xfrm>
            <a:off x="867638" y="1335572"/>
            <a:ext cx="7416372" cy="675098"/>
          </a:xfrm>
        </p:spPr>
        <p:txBody>
          <a:bodyPr anchor="t">
            <a:normAutofit/>
          </a:bodyPr>
          <a:lstStyle/>
          <a:p>
            <a:r>
              <a:rPr lang="en-IN" sz="3000">
                <a:solidFill>
                  <a:schemeClr val="bg1"/>
                </a:solidFill>
              </a:rPr>
              <a:t>Program Specific Outcomes (PSO)</a:t>
            </a:r>
          </a:p>
        </p:txBody>
      </p:sp>
      <p:sp>
        <p:nvSpPr>
          <p:cNvPr id="10" name="Rectangle 9">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123731"/>
            <a:ext cx="9143993" cy="387701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0" name="Rectangle 19">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7638" y="2365319"/>
            <a:ext cx="342893" cy="3428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sp>
        <p:nvSpPr>
          <p:cNvPr id="21" name="Content Placeholder 2">
            <a:extLst>
              <a:ext uri="{FF2B5EF4-FFF2-40B4-BE49-F238E27FC236}">
                <a16:creationId xmlns:a16="http://schemas.microsoft.com/office/drawing/2014/main" id="{19C84019-9435-BC43-2C81-92596F6B658E}"/>
              </a:ext>
            </a:extLst>
          </p:cNvPr>
          <p:cNvSpPr>
            <a:spLocks noGrp="1"/>
          </p:cNvSpPr>
          <p:nvPr>
            <p:ph idx="1"/>
          </p:nvPr>
        </p:nvSpPr>
        <p:spPr>
          <a:xfrm>
            <a:off x="866661" y="2520258"/>
            <a:ext cx="7410670" cy="3480492"/>
          </a:xfrm>
        </p:spPr>
        <p:txBody>
          <a:bodyPr>
            <a:normAutofit lnSpcReduction="10000"/>
          </a:bodyPr>
          <a:lstStyle/>
          <a:p>
            <a:pPr algn="just"/>
            <a:r>
              <a:rPr lang="en-US" sz="2400" dirty="0"/>
              <a:t>Apply acquired skills in software engineering, networking, security, databases, intelligent systems, cloud computing and operating systems to adapt and deploy innovative software solutions for diverse applications. </a:t>
            </a:r>
          </a:p>
          <a:p>
            <a:pPr algn="just"/>
            <a:r>
              <a:rPr lang="en-US" sz="2400" dirty="0"/>
              <a:t>Apply diverse IT skills to design, develop, and evaluate innovative solutions for business environments, considering risks, and utilizing interdisciplinary knowledge for efficient real-time projects benefiting society.</a:t>
            </a:r>
            <a:endParaRPr lang="en-IN" sz="2400" dirty="0"/>
          </a:p>
        </p:txBody>
      </p:sp>
    </p:spTree>
    <p:extLst>
      <p:ext uri="{BB962C8B-B14F-4D97-AF65-F5344CB8AC3E}">
        <p14:creationId xmlns:p14="http://schemas.microsoft.com/office/powerpoint/2010/main" val="10400027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5"/>
        <p:cNvGrpSpPr/>
        <p:nvPr/>
      </p:nvGrpSpPr>
      <p:grpSpPr>
        <a:xfrm>
          <a:off x="0" y="0"/>
          <a:ext cx="0" cy="0"/>
          <a:chOff x="0" y="0"/>
          <a:chExt cx="0" cy="0"/>
        </a:xfrm>
      </p:grpSpPr>
      <p:sp>
        <p:nvSpPr>
          <p:cNvPr id="76" name="Google Shape;76;g25c1bf714fb_0_0"/>
          <p:cNvSpPr txBox="1">
            <a:spLocks noGrp="1"/>
          </p:cNvSpPr>
          <p:nvPr>
            <p:ph type="ctrTitle"/>
          </p:nvPr>
        </p:nvSpPr>
        <p:spPr>
          <a:xfrm>
            <a:off x="685490" y="1101284"/>
            <a:ext cx="7773000" cy="1470300"/>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400"/>
              <a:buNone/>
            </a:pPr>
            <a:r>
              <a:rPr lang="en-US" sz="6000" b="1">
                <a:solidFill>
                  <a:srgbClr val="CC0000"/>
                </a:solidFill>
              </a:rPr>
              <a:t>Star Course</a:t>
            </a:r>
            <a:endParaRPr sz="6000" b="1">
              <a:solidFill>
                <a:srgbClr val="CC0000"/>
              </a:solidFill>
            </a:endParaRPr>
          </a:p>
        </p:txBody>
      </p:sp>
      <p:sp>
        <p:nvSpPr>
          <p:cNvPr id="77" name="Google Shape;77;g25c1bf714fb_0_0"/>
          <p:cNvSpPr txBox="1">
            <a:spLocks noGrp="1"/>
          </p:cNvSpPr>
          <p:nvPr>
            <p:ph type="subTitle" idx="1"/>
          </p:nvPr>
        </p:nvSpPr>
        <p:spPr>
          <a:xfrm>
            <a:off x="771525" y="2571575"/>
            <a:ext cx="7509600" cy="3239290"/>
          </a:xfrm>
          <a:prstGeom prst="rect">
            <a:avLst/>
          </a:prstGeom>
          <a:noFill/>
          <a:ln>
            <a:noFill/>
          </a:ln>
        </p:spPr>
        <p:txBody>
          <a:bodyPr spcFirstLastPara="1" wrap="square" lIns="0" tIns="157400" rIns="0" bIns="0" anchor="t" anchorCtr="0">
            <a:noAutofit/>
          </a:bodyPr>
          <a:lstStyle/>
          <a:p>
            <a:pPr marL="457200" lvl="0" indent="-381000" algn="l" rtl="0">
              <a:lnSpc>
                <a:spcPct val="97000"/>
              </a:lnSpc>
              <a:spcBef>
                <a:spcPts val="0"/>
              </a:spcBef>
              <a:spcAft>
                <a:spcPts val="0"/>
              </a:spcAft>
              <a:buSzPts val="2400"/>
              <a:buChar char="❏"/>
            </a:pPr>
            <a:r>
              <a:rPr lang="en-US" sz="2400" dirty="0"/>
              <a:t>A star course is a course, which plays a major role in any of the career pathway.</a:t>
            </a:r>
            <a:endParaRPr sz="2400" dirty="0"/>
          </a:p>
          <a:p>
            <a:pPr marL="457200" lvl="0" indent="-381000" algn="l" rtl="0">
              <a:lnSpc>
                <a:spcPct val="97000"/>
              </a:lnSpc>
              <a:spcBef>
                <a:spcPts val="0"/>
              </a:spcBef>
              <a:spcAft>
                <a:spcPts val="0"/>
              </a:spcAft>
              <a:buSzPts val="2400"/>
              <a:buChar char="❏"/>
            </a:pPr>
            <a:r>
              <a:rPr lang="en-US" sz="2400" dirty="0"/>
              <a:t>Career pathways are like Government jobs, Research field, Service based or Product based companies etc.</a:t>
            </a:r>
            <a:endParaRPr sz="2400" dirty="0"/>
          </a:p>
          <a:p>
            <a:pPr marL="457200" lvl="0" indent="-381000" algn="l" rtl="0">
              <a:lnSpc>
                <a:spcPct val="97000"/>
              </a:lnSpc>
              <a:spcBef>
                <a:spcPts val="0"/>
              </a:spcBef>
              <a:spcAft>
                <a:spcPts val="0"/>
              </a:spcAft>
              <a:buSzPts val="2400"/>
              <a:buChar char="❏"/>
            </a:pPr>
            <a:r>
              <a:rPr lang="en-US" sz="2400" dirty="0"/>
              <a:t>If you want to opt for any specific career pathway, then star courses related to that career pathway helps to achieve your goal.</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g25c1bf714fb_0_6"/>
          <p:cNvSpPr txBox="1">
            <a:spLocks noGrp="1"/>
          </p:cNvSpPr>
          <p:nvPr>
            <p:ph type="ctrTitle"/>
          </p:nvPr>
        </p:nvSpPr>
        <p:spPr>
          <a:xfrm>
            <a:off x="685490" y="1118434"/>
            <a:ext cx="7773000" cy="1011233"/>
          </a:xfrm>
          <a:prstGeom prst="rect">
            <a:avLst/>
          </a:prstGeom>
          <a:noFill/>
          <a:ln>
            <a:noFill/>
          </a:ln>
        </p:spPr>
        <p:txBody>
          <a:bodyPr spcFirstLastPara="1" wrap="square" lIns="81625" tIns="42450" rIns="81625" bIns="42450" anchor="ctr" anchorCtr="0">
            <a:noAutofit/>
          </a:bodyPr>
          <a:lstStyle/>
          <a:p>
            <a:pPr marL="0" lvl="0" indent="0" algn="ctr" rtl="0">
              <a:lnSpc>
                <a:spcPct val="97000"/>
              </a:lnSpc>
              <a:spcBef>
                <a:spcPts val="0"/>
              </a:spcBef>
              <a:spcAft>
                <a:spcPts val="0"/>
              </a:spcAft>
              <a:buSzPts val="1400"/>
              <a:buNone/>
            </a:pPr>
            <a:r>
              <a:rPr lang="en-US" b="1" dirty="0">
                <a:solidFill>
                  <a:srgbClr val="CC0000"/>
                </a:solidFill>
              </a:rPr>
              <a:t>Why this course is a star course?</a:t>
            </a:r>
            <a:endParaRPr b="1" dirty="0">
              <a:solidFill>
                <a:srgbClr val="CC0000"/>
              </a:solidFill>
            </a:endParaRPr>
          </a:p>
        </p:txBody>
      </p:sp>
      <p:sp>
        <p:nvSpPr>
          <p:cNvPr id="84" name="Google Shape;84;g25c1bf714fb_0_6"/>
          <p:cNvSpPr txBox="1">
            <a:spLocks noGrp="1"/>
          </p:cNvSpPr>
          <p:nvPr>
            <p:ph type="subTitle" idx="1"/>
          </p:nvPr>
        </p:nvSpPr>
        <p:spPr>
          <a:xfrm>
            <a:off x="867205" y="2306648"/>
            <a:ext cx="7421389" cy="4019778"/>
          </a:xfrm>
          <a:prstGeom prst="rect">
            <a:avLst/>
          </a:prstGeom>
          <a:noFill/>
          <a:ln>
            <a:noFill/>
          </a:ln>
        </p:spPr>
        <p:txBody>
          <a:bodyPr spcFirstLastPara="1" wrap="square" lIns="0" tIns="157400" rIns="0" bIns="0" anchor="t" anchorCtr="0">
            <a:noAutofit/>
          </a:bodyPr>
          <a:lstStyle/>
          <a:p>
            <a:pPr marL="457200" lvl="0" indent="-412750" algn="just" rtl="0">
              <a:lnSpc>
                <a:spcPct val="97000"/>
              </a:lnSpc>
              <a:spcBef>
                <a:spcPts val="0"/>
              </a:spcBef>
              <a:spcAft>
                <a:spcPts val="0"/>
              </a:spcAft>
              <a:buSzPts val="2900"/>
              <a:buChar char="❏"/>
            </a:pPr>
            <a:r>
              <a:rPr lang="en-US" dirty="0"/>
              <a:t>This course is related to product based career pathway.</a:t>
            </a:r>
            <a:endParaRPr dirty="0"/>
          </a:p>
          <a:p>
            <a:pPr marL="457200" lvl="0" indent="-412750" algn="just" rtl="0">
              <a:lnSpc>
                <a:spcPct val="97000"/>
              </a:lnSpc>
              <a:spcBef>
                <a:spcPts val="0"/>
              </a:spcBef>
              <a:spcAft>
                <a:spcPts val="0"/>
              </a:spcAft>
              <a:buSzPts val="2900"/>
              <a:buChar char="❏"/>
            </a:pPr>
            <a:r>
              <a:rPr lang="en-US" dirty="0"/>
              <a:t>The course is designed to cover the problems and topics needed to crack coding or interview rounds in product based companies.</a:t>
            </a:r>
            <a:endParaRPr dirty="0"/>
          </a:p>
          <a:p>
            <a:pPr marL="457200" lvl="0" indent="-412750" algn="just" rtl="0">
              <a:lnSpc>
                <a:spcPct val="97000"/>
              </a:lnSpc>
              <a:spcBef>
                <a:spcPts val="0"/>
              </a:spcBef>
              <a:spcAft>
                <a:spcPts val="0"/>
              </a:spcAft>
              <a:buClr>
                <a:schemeClr val="dk1"/>
              </a:buClr>
              <a:buSzPts val="2900"/>
              <a:buChar char="❏"/>
            </a:pPr>
            <a:r>
              <a:rPr lang="en-US" dirty="0">
                <a:solidFill>
                  <a:schemeClr val="dk1"/>
                </a:solidFill>
              </a:rPr>
              <a:t>It helps to increase one’s problem solving skills and capabilities.</a:t>
            </a:r>
            <a:endParaRPr dirty="0"/>
          </a:p>
        </p:txBody>
      </p:sp>
    </p:spTree>
  </p:cSld>
  <p:clrMapOvr>
    <a:masterClrMapping/>
  </p:clrMapOvr>
</p:sld>
</file>

<file path=ppt/theme/theme1.xml><?xml version="1.0" encoding="utf-8"?>
<a:theme xmlns:a="http://schemas.openxmlformats.org/drawingml/2006/main" name="Theme1">
  <a:themeElements>
    <a:clrScheme name="Office Them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TotalTime>
  <Words>2170</Words>
  <Application>Microsoft Office PowerPoint</Application>
  <PresentationFormat>On-screen Show (4:3)</PresentationFormat>
  <Paragraphs>264</Paragraphs>
  <Slides>24</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Rounded</vt:lpstr>
      <vt:lpstr>Calibri</vt:lpstr>
      <vt:lpstr>Noto Sans Symbols</vt:lpstr>
      <vt:lpstr>Times New Roman</vt:lpstr>
      <vt:lpstr>Theme1</vt:lpstr>
      <vt:lpstr>Coding Pearls CSE331</vt:lpstr>
      <vt:lpstr>School of Computer Science and Engineering </vt:lpstr>
      <vt:lpstr>Vision</vt:lpstr>
      <vt:lpstr>Mission</vt:lpstr>
      <vt:lpstr>Program Educational Objectives (PEO)</vt:lpstr>
      <vt:lpstr>Program Outcomes (PO)</vt:lpstr>
      <vt:lpstr>Program Specific Outcomes (PSO)</vt:lpstr>
      <vt:lpstr>Star Course</vt:lpstr>
      <vt:lpstr>Why this course is a star course?</vt:lpstr>
      <vt:lpstr>Course details</vt:lpstr>
      <vt:lpstr>Scheme for CA</vt:lpstr>
      <vt:lpstr>Course Assessment Model</vt:lpstr>
      <vt:lpstr>Course Outcome</vt:lpstr>
      <vt:lpstr>The Syllabus (UNIT - I)</vt:lpstr>
      <vt:lpstr>The Syllabus (UNIT - II)</vt:lpstr>
      <vt:lpstr>The Syllabus (UNIT - III)</vt:lpstr>
      <vt:lpstr>The Syllabus (UNIT - IV)</vt:lpstr>
      <vt:lpstr>The Syllabus (UNIT - V)</vt:lpstr>
      <vt:lpstr>The Syllabus (UNIT - VI)</vt:lpstr>
      <vt:lpstr>Resources</vt:lpstr>
      <vt:lpstr>Learning/Practice Resources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Coding Pearls CSE331</dc:title>
  <dc:creator>rajni</dc:creator>
  <cp:lastModifiedBy>Aman Singh</cp:lastModifiedBy>
  <cp:revision>10</cp:revision>
  <cp:lastPrinted>2024-11-26T04:51:56Z</cp:lastPrinted>
  <dcterms:created xsi:type="dcterms:W3CDTF">2009-11-23T07:41:17Z</dcterms:created>
  <dcterms:modified xsi:type="dcterms:W3CDTF">2024-11-26T04:51:59Z</dcterms:modified>
</cp:coreProperties>
</file>