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4" r:id="rId5"/>
    <p:sldId id="258" r:id="rId6"/>
    <p:sldId id="262" r:id="rId7"/>
    <p:sldId id="263" r:id="rId8"/>
    <p:sldId id="266" r:id="rId9"/>
    <p:sldId id="274" r:id="rId10"/>
    <p:sldId id="269" r:id="rId11"/>
    <p:sldId id="268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9FACF-9CDF-447B-BCCE-337D0A61F950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4BF2A-FB37-4047-B03E-3D77767E1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8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https://www.youtube.com/watch?v=AZLUK9OAq2I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4BF2A-FB37-4047-B03E-3D77767E159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24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4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37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3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9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3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90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0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1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6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8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C2E7-9741-4707-8A0C-D7D03EF955EA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2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1C2E7-9741-4707-8A0C-D7D03EF955EA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C313-27AF-4D77-B567-7E85E17D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98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simplilearn.com/tutorials/excel-tutorial/excel-workshe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lebits.com/office-addins-blog/excel-data-validation-custom-formula/#setup-custom-validation-rul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besoftware.com/blog/financial-planning-and-analysis-fp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besoftware.com/blog/what-if-analysis#:~:text=The%20Goal%20Seek%20feature%20lets,If%20Analysis%2C%20then%20Goal%20Seek" TargetMode="External"/><Relationship Id="rId2" Type="http://schemas.openxmlformats.org/officeDocument/2006/relationships/hyperlink" Target="https://edu.gcfglobal.org/en/excel/whatif-analysis/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UNIT 4</a:t>
            </a:r>
            <a:br>
              <a:rPr lang="en-IN" dirty="0" smtClean="0"/>
            </a:br>
            <a:r>
              <a:rPr lang="en-IN" dirty="0" smtClean="0"/>
              <a:t>What-if analysis &amp;</a:t>
            </a:r>
            <a:br>
              <a:rPr lang="en-IN" dirty="0" smtClean="0"/>
            </a:br>
            <a:r>
              <a:rPr lang="en-IN" dirty="0" smtClean="0"/>
              <a:t>Data Validation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15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US" dirty="0"/>
              <a:t>Data validation in Excel is a technique that restricts user input in a </a:t>
            </a:r>
            <a:r>
              <a:rPr lang="en-US" dirty="0">
                <a:hlinkClick r:id="rId2" tooltip="worksheet."/>
              </a:rPr>
              <a:t>worksheet</a:t>
            </a:r>
            <a:r>
              <a:rPr lang="en-US" dirty="0"/>
              <a:t>. It is often used to limit user entry.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55547"/>
            <a:ext cx="6430963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7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How to apply data validation to cells in Microsoft Excel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9275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val="19545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custom data </a:t>
            </a:r>
            <a:r>
              <a:rPr lang="en-IN" dirty="0" smtClean="0"/>
              <a:t>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reating a custom formula-based validation rule in Exc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14385"/>
            <a:ext cx="55149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41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A custom data validation rule to allow numbers on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6" y="1052736"/>
            <a:ext cx="388620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 custom data validation rule to allow text on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83581"/>
            <a:ext cx="3886200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0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 descr="Data validation to allow text beginning with specific charac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388620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7898" y="6095037"/>
            <a:ext cx="8908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https://www.ablebits.com/office-addins-blog/excel-data-validation-custom-formula/#</a:t>
            </a:r>
            <a:r>
              <a:rPr lang="en-IN" dirty="0" smtClean="0">
                <a:hlinkClick r:id="rId3"/>
              </a:rPr>
              <a:t>setup-custom-validation-rule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6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9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What-if analysis: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Goal Seeker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Scenario Manager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Data Table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Data Validation: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 Need for Data Validation,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Creating a Validation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Adding Custom Validation Error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 Dynamic Formulas by using Validation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2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What-if </a:t>
            </a:r>
            <a:r>
              <a:rPr lang="en-IN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what-if analysis, as the name suggests, is a way to consider and react to future changes in a </a:t>
            </a:r>
            <a:r>
              <a:rPr lang="en-US" u="sng" dirty="0">
                <a:hlinkClick r:id="rId2"/>
              </a:rPr>
              <a:t>business plan</a:t>
            </a:r>
            <a:r>
              <a:rPr lang="en-US" dirty="0"/>
              <a:t>. It creates a baseline financial model and allows a planner to manipulate variables to show how it changes the outcome.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4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1.1 Goal Seeker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Whenever you create a formula or function in Excel, you put various parts together to calculate a </a:t>
            </a:r>
            <a:r>
              <a:rPr lang="en-US" b="1" dirty="0"/>
              <a:t>result</a:t>
            </a:r>
            <a:r>
              <a:rPr lang="en-US" dirty="0"/>
              <a:t>. </a:t>
            </a:r>
            <a:endParaRPr lang="en-US" dirty="0" smtClean="0"/>
          </a:p>
          <a:p>
            <a:pPr algn="just"/>
            <a:r>
              <a:rPr lang="en-US" b="1" dirty="0" smtClean="0"/>
              <a:t>Goal </a:t>
            </a:r>
            <a:r>
              <a:rPr lang="en-US" b="1" dirty="0"/>
              <a:t>Seek</a:t>
            </a:r>
            <a:r>
              <a:rPr lang="en-US" dirty="0"/>
              <a:t> works in the opposite way: It lets you start with the </a:t>
            </a:r>
            <a:r>
              <a:rPr lang="en-US" b="1" dirty="0"/>
              <a:t>desired result</a:t>
            </a:r>
            <a:r>
              <a:rPr lang="en-US" dirty="0"/>
              <a:t>, and it calculates the </a:t>
            </a:r>
            <a:r>
              <a:rPr lang="en-US" b="1" dirty="0"/>
              <a:t>input value</a:t>
            </a:r>
            <a:r>
              <a:rPr lang="en-US" dirty="0"/>
              <a:t> that will give you that result.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83568" y="624660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https://edu.gcfglobal.org/en/excel/whatif-analysis/1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1520" y="5043086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https://www.cubesoftware.com/blog/what-if-analysis#:~:text=The%20Goal%20Seek%20feature%20lets,If%20Analysis%2C%20then%20Goal%20Seek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2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Seeker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61048"/>
            <a:ext cx="5093929" cy="19921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6621463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05" y="5013176"/>
            <a:ext cx="3667125" cy="1466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8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1.2 Scenario </a:t>
            </a:r>
            <a:r>
              <a:rPr lang="en-IN" dirty="0"/>
              <a:t>Manager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6624736" cy="468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72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b="1" dirty="0"/>
              <a:t>what-if Scenario Analysis </a:t>
            </a:r>
            <a:r>
              <a:rPr lang="en-US" dirty="0"/>
              <a:t>function can help you make decisions by showing the impact of changing one or more variables.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722" y="4509120"/>
            <a:ext cx="44767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9" y="3516584"/>
            <a:ext cx="3896269" cy="199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1.3 Data Table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5"/>
            <a:ext cx="6840760" cy="311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869160"/>
            <a:ext cx="6978706" cy="1761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15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Excel, a data table is a range of cells where you can change values to get different answers to a problem.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07593"/>
            <a:ext cx="5832648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62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135</Words>
  <Application>Microsoft Office PowerPoint</Application>
  <PresentationFormat>On-screen Show (4:3)</PresentationFormat>
  <Paragraphs>29</Paragraphs>
  <Slides>15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UNIT 4 What-if analysis &amp; Data Validation</vt:lpstr>
      <vt:lpstr>PowerPoint Presentation</vt:lpstr>
      <vt:lpstr>1. What-if analysis</vt:lpstr>
      <vt:lpstr>1.1 Goal Seeker</vt:lpstr>
      <vt:lpstr>Goal Seeker</vt:lpstr>
      <vt:lpstr>1.2 Scenario Manager</vt:lpstr>
      <vt:lpstr>PowerPoint Presentation</vt:lpstr>
      <vt:lpstr>1.3 Data Table </vt:lpstr>
      <vt:lpstr>PowerPoint Presentation</vt:lpstr>
      <vt:lpstr>Data Validation</vt:lpstr>
      <vt:lpstr>PowerPoint Presentation</vt:lpstr>
      <vt:lpstr>custom data validation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Aman</dc:creator>
  <cp:lastModifiedBy>Aman</cp:lastModifiedBy>
  <cp:revision>29</cp:revision>
  <dcterms:created xsi:type="dcterms:W3CDTF">2024-02-22T09:00:38Z</dcterms:created>
  <dcterms:modified xsi:type="dcterms:W3CDTF">2024-03-26T04:16:16Z</dcterms:modified>
</cp:coreProperties>
</file>