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441" y="46001"/>
            <a:ext cx="8548777" cy="4825041"/>
          </a:xfrm>
        </p:spPr>
        <p:txBody>
          <a:bodyPr>
            <a:normAutofit fontScale="90000"/>
          </a:bodyPr>
          <a:lstStyle/>
          <a:p>
            <a:pPr algn="l"/>
            <a:r>
              <a:rPr dirty="0"/>
              <a:t>Q1: What is the output of the following C code?</a:t>
            </a:r>
          </a:p>
          <a:p>
            <a:pPr algn="l"/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</a:p>
          <a:p>
            <a:pPr algn="l"/>
            <a:r>
              <a:rPr dirty="0"/>
              <a:t>int main() {</a:t>
            </a:r>
          </a:p>
          <a:p>
            <a:pPr algn="l"/>
            <a:r>
              <a:rPr dirty="0"/>
              <a:t>    int a = 5;</a:t>
            </a:r>
          </a:p>
          <a:p>
            <a:pPr algn="l"/>
            <a:r>
              <a:rPr dirty="0"/>
              <a:t>    </a:t>
            </a:r>
            <a:r>
              <a:rPr dirty="0" err="1"/>
              <a:t>printf</a:t>
            </a:r>
            <a:r>
              <a:rPr dirty="0"/>
              <a:t>("%d", a);</a:t>
            </a:r>
          </a:p>
          <a:p>
            <a:pPr algn="l"/>
            <a:r>
              <a:rPr dirty="0"/>
              <a:t>    return 0;</a:t>
            </a:r>
          </a:p>
          <a:p>
            <a:pPr algn="l"/>
            <a:r>
              <a:rPr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947" y="3548303"/>
            <a:ext cx="3890513" cy="3013524"/>
          </a:xfrm>
        </p:spPr>
        <p:txBody>
          <a:bodyPr/>
          <a:lstStyle/>
          <a:p>
            <a:r>
              <a:rPr dirty="0"/>
              <a:t>A. 0</a:t>
            </a:r>
          </a:p>
          <a:p>
            <a:r>
              <a:rPr dirty="0"/>
              <a:t>B. 5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C. Garbage value</a:t>
            </a:r>
          </a:p>
          <a:p>
            <a:r>
              <a:rPr dirty="0"/>
              <a:t>D. Compile error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Q10: Which of the following data types has the highest precision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float</a:t>
            </a:r>
          </a:p>
          <a:p>
            <a:r>
              <a:rPr dirty="0"/>
              <a:t>B. double</a:t>
            </a:r>
          </a:p>
          <a:p>
            <a:r>
              <a:rPr dirty="0"/>
              <a:t>C. int</a:t>
            </a:r>
          </a:p>
          <a:p>
            <a:r>
              <a:rPr dirty="0"/>
              <a:t>D. long double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Q11: What is the output of the following C code?</a:t>
            </a:r>
          </a:p>
          <a:p>
            <a:r>
              <a:t>#include &lt;stdio.h&gt;</a:t>
            </a:r>
          </a:p>
          <a:p>
            <a:r>
              <a:t>int main() {</a:t>
            </a:r>
          </a:p>
          <a:p>
            <a:r>
              <a:t>    char str[] = "Hello";</a:t>
            </a:r>
          </a:p>
          <a:p>
            <a:r>
              <a:t>    printf("%c", *str);</a:t>
            </a:r>
          </a:p>
          <a:p>
            <a:r>
              <a:t>  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H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e</a:t>
            </a:r>
          </a:p>
          <a:p>
            <a:r>
              <a:rPr dirty="0"/>
              <a:t>C. l</a:t>
            </a:r>
          </a:p>
          <a:p>
            <a:r>
              <a:rPr dirty="0"/>
              <a:t>D. 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Q12: Which of the following header files is necessary for using 'strlen' function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</a:t>
            </a:r>
            <a:r>
              <a:rPr dirty="0" err="1"/>
              <a:t>stdio.h</a:t>
            </a:r>
            <a:endParaRPr dirty="0"/>
          </a:p>
          <a:p>
            <a:r>
              <a:rPr dirty="0"/>
              <a:t>B. </a:t>
            </a:r>
            <a:r>
              <a:rPr dirty="0" err="1"/>
              <a:t>string.h</a:t>
            </a:r>
            <a:r>
              <a:rPr dirty="0"/>
              <a:t>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C. </a:t>
            </a:r>
            <a:r>
              <a:rPr dirty="0" err="1"/>
              <a:t>math.h</a:t>
            </a:r>
            <a:endParaRPr dirty="0"/>
          </a:p>
          <a:p>
            <a:r>
              <a:rPr dirty="0"/>
              <a:t>D. </a:t>
            </a:r>
            <a:r>
              <a:rPr dirty="0" err="1"/>
              <a:t>stdlib.h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Q13: What is the size of 'int' data type in C on a 32-bit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1 byte</a:t>
            </a:r>
          </a:p>
          <a:p>
            <a:r>
              <a:rPr dirty="0"/>
              <a:t>B. 2 bytes</a:t>
            </a:r>
          </a:p>
          <a:p>
            <a:r>
              <a:rPr dirty="0"/>
              <a:t>C. 4 bytes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D. 8 bytes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Q14: Which of the following correctly declares a function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int </a:t>
            </a:r>
            <a:r>
              <a:rPr dirty="0" err="1"/>
              <a:t>func</a:t>
            </a:r>
            <a:r>
              <a:rPr dirty="0"/>
              <a:t>();</a:t>
            </a:r>
          </a:p>
          <a:p>
            <a:r>
              <a:rPr dirty="0"/>
              <a:t>B. void </a:t>
            </a:r>
            <a:r>
              <a:rPr dirty="0" err="1"/>
              <a:t>func</a:t>
            </a:r>
            <a:r>
              <a:rPr dirty="0"/>
              <a:t>(int, int);</a:t>
            </a:r>
          </a:p>
          <a:p>
            <a:r>
              <a:rPr dirty="0"/>
              <a:t>C. float </a:t>
            </a:r>
            <a:r>
              <a:rPr dirty="0" err="1"/>
              <a:t>func</a:t>
            </a:r>
            <a:r>
              <a:rPr dirty="0"/>
              <a:t>(char a, double b);</a:t>
            </a:r>
          </a:p>
          <a:p>
            <a:r>
              <a:rPr dirty="0"/>
              <a:t>D. All of the above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Q15: Which of the following operators has the highest precedence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*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+</a:t>
            </a:r>
          </a:p>
          <a:p>
            <a:r>
              <a:rPr dirty="0"/>
              <a:t>C. ==</a:t>
            </a:r>
          </a:p>
          <a:p>
            <a:r>
              <a:rPr dirty="0"/>
              <a:t>D. &amp;&amp;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969" y="203011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sz="3600" dirty="0"/>
              <a:t>Q16: What is the output of the following C code?</a:t>
            </a:r>
          </a:p>
          <a:p>
            <a:pPr algn="l"/>
            <a:r>
              <a:rPr sz="3600" dirty="0"/>
              <a:t>#include &lt;</a:t>
            </a:r>
            <a:r>
              <a:rPr sz="3600" dirty="0" err="1"/>
              <a:t>stdio.h</a:t>
            </a:r>
            <a:r>
              <a:rPr sz="3600" dirty="0"/>
              <a:t>&gt;</a:t>
            </a:r>
          </a:p>
          <a:p>
            <a:pPr algn="l"/>
            <a:r>
              <a:rPr sz="3600" dirty="0"/>
              <a:t>int main() {</a:t>
            </a:r>
          </a:p>
          <a:p>
            <a:pPr algn="l"/>
            <a:r>
              <a:rPr sz="3600" dirty="0"/>
              <a:t>    int x = 5;</a:t>
            </a:r>
          </a:p>
          <a:p>
            <a:pPr algn="l"/>
            <a:r>
              <a:rPr sz="3600" dirty="0"/>
              <a:t>    </a:t>
            </a:r>
            <a:r>
              <a:rPr sz="3600" dirty="0" err="1"/>
              <a:t>printf</a:t>
            </a:r>
            <a:r>
              <a:rPr sz="3600" dirty="0"/>
              <a:t>("%d", x == 5);</a:t>
            </a:r>
          </a:p>
          <a:p>
            <a:pPr algn="l"/>
            <a:r>
              <a:rPr sz="3600" dirty="0"/>
              <a:t>    return 0;</a:t>
            </a:r>
          </a:p>
          <a:p>
            <a:pPr algn="l"/>
            <a:r>
              <a:rPr sz="36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295" y="3877574"/>
            <a:ext cx="4839419" cy="2851030"/>
          </a:xfrm>
        </p:spPr>
        <p:txBody>
          <a:bodyPr>
            <a:normAutofit/>
          </a:bodyPr>
          <a:lstStyle/>
          <a:p>
            <a:r>
              <a:rPr dirty="0"/>
              <a:t>A. 5</a:t>
            </a:r>
          </a:p>
          <a:p>
            <a:r>
              <a:rPr dirty="0"/>
              <a:t>B. 0</a:t>
            </a:r>
          </a:p>
          <a:p>
            <a:r>
              <a:rPr dirty="0"/>
              <a:t>C. 1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D. Compile error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Q17: Which of the following statements is correct about arrays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Arrays are always passed by value to functions.</a:t>
            </a:r>
          </a:p>
          <a:p>
            <a:r>
              <a:rPr dirty="0"/>
              <a:t>B. Arrays can be of any data type.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C. Array size must be specified during declaration.</a:t>
            </a:r>
          </a:p>
          <a:p>
            <a:r>
              <a:rPr dirty="0"/>
              <a:t>D. None of the above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Q18: What is the purpose of 'typedef' keyword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To define new data types</a:t>
            </a:r>
          </a:p>
          <a:p>
            <a:r>
              <a:rPr dirty="0"/>
              <a:t>B. To define macros</a:t>
            </a:r>
          </a:p>
          <a:p>
            <a:r>
              <a:rPr dirty="0"/>
              <a:t>C. To rename existing data types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D. To define constants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Q19: Which function is used to read a single character from the console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</a:t>
            </a:r>
            <a:r>
              <a:rPr dirty="0" err="1"/>
              <a:t>getchar</a:t>
            </a:r>
            <a:r>
              <a:rPr dirty="0"/>
              <a:t>()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gets()</a:t>
            </a:r>
          </a:p>
          <a:p>
            <a:r>
              <a:rPr dirty="0"/>
              <a:t>C. </a:t>
            </a:r>
            <a:r>
              <a:rPr dirty="0" err="1"/>
              <a:t>scanf</a:t>
            </a:r>
            <a:r>
              <a:rPr dirty="0"/>
              <a:t>()</a:t>
            </a:r>
          </a:p>
          <a:p>
            <a:r>
              <a:rPr dirty="0"/>
              <a:t>D. </a:t>
            </a:r>
            <a:r>
              <a:rPr dirty="0" err="1"/>
              <a:t>printf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Q2: Which of the following is the correct syntax to declare a pointer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int *</a:t>
            </a:r>
            <a:r>
              <a:rPr dirty="0" err="1"/>
              <a:t>ptr</a:t>
            </a:r>
            <a:r>
              <a:rPr dirty="0"/>
              <a:t>;</a:t>
            </a:r>
          </a:p>
          <a:p>
            <a:r>
              <a:rPr dirty="0"/>
              <a:t>B. int </a:t>
            </a:r>
            <a:r>
              <a:rPr dirty="0" err="1"/>
              <a:t>ptr</a:t>
            </a:r>
            <a:r>
              <a:rPr dirty="0"/>
              <a:t>*;</a:t>
            </a:r>
          </a:p>
          <a:p>
            <a:r>
              <a:rPr dirty="0"/>
              <a:t>C. int * </a:t>
            </a:r>
            <a:r>
              <a:rPr dirty="0" err="1"/>
              <a:t>ptr</a:t>
            </a:r>
            <a:r>
              <a:rPr dirty="0"/>
              <a:t>;</a:t>
            </a:r>
          </a:p>
          <a:p>
            <a:r>
              <a:rPr dirty="0"/>
              <a:t>D. Both A and C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23" y="1426234"/>
            <a:ext cx="8908212" cy="3594340"/>
          </a:xfrm>
        </p:spPr>
        <p:txBody>
          <a:bodyPr>
            <a:noAutofit/>
          </a:bodyPr>
          <a:lstStyle/>
          <a:p>
            <a:pPr algn="l"/>
            <a:r>
              <a:rPr sz="3600" dirty="0"/>
              <a:t>Q20: What will be the output of the following C code?</a:t>
            </a:r>
          </a:p>
          <a:p>
            <a:pPr algn="l"/>
            <a:r>
              <a:rPr sz="3600" dirty="0"/>
              <a:t>#include &lt;</a:t>
            </a:r>
            <a:r>
              <a:rPr sz="3600" dirty="0" err="1"/>
              <a:t>stdio.h</a:t>
            </a:r>
            <a:r>
              <a:rPr sz="3600" dirty="0"/>
              <a:t>&gt;</a:t>
            </a:r>
          </a:p>
          <a:p>
            <a:pPr algn="l"/>
            <a:r>
              <a:rPr sz="3600" dirty="0"/>
              <a:t>int main() {</a:t>
            </a:r>
          </a:p>
          <a:p>
            <a:pPr algn="l"/>
            <a:r>
              <a:rPr sz="3600" dirty="0"/>
              <a:t>    int a = 5, b = 3;</a:t>
            </a:r>
          </a:p>
          <a:p>
            <a:pPr algn="l"/>
            <a:r>
              <a:rPr sz="3600" dirty="0"/>
              <a:t>    a = a ^ b;</a:t>
            </a:r>
          </a:p>
          <a:p>
            <a:pPr algn="l"/>
            <a:r>
              <a:rPr sz="3600" dirty="0"/>
              <a:t>    b = a ^ b;</a:t>
            </a:r>
          </a:p>
          <a:p>
            <a:pPr algn="l"/>
            <a:r>
              <a:rPr sz="3600" dirty="0"/>
              <a:t>    a = a ^ b;</a:t>
            </a:r>
          </a:p>
          <a:p>
            <a:pPr algn="l"/>
            <a:r>
              <a:rPr sz="3600" dirty="0"/>
              <a:t>    </a:t>
            </a:r>
            <a:r>
              <a:rPr sz="3600" dirty="0" err="1"/>
              <a:t>printf</a:t>
            </a:r>
            <a:r>
              <a:rPr sz="3600" dirty="0"/>
              <a:t>("%d %d", a, b);</a:t>
            </a:r>
          </a:p>
          <a:p>
            <a:pPr algn="l"/>
            <a:r>
              <a:rPr sz="3600" dirty="0"/>
              <a:t>    return 0;</a:t>
            </a:r>
          </a:p>
          <a:p>
            <a:pPr algn="l"/>
            <a:r>
              <a:rPr sz="36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027" y="4249918"/>
            <a:ext cx="3551208" cy="2310442"/>
          </a:xfrm>
        </p:spPr>
        <p:txBody>
          <a:bodyPr>
            <a:normAutofit lnSpcReduction="10000"/>
          </a:bodyPr>
          <a:lstStyle/>
          <a:p>
            <a:r>
              <a:rPr dirty="0"/>
              <a:t>A. 5 3</a:t>
            </a:r>
          </a:p>
          <a:p>
            <a:r>
              <a:rPr dirty="0"/>
              <a:t>B. 3 5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C. 8 0</a:t>
            </a:r>
          </a:p>
          <a:p>
            <a:r>
              <a:rPr dirty="0"/>
              <a:t>D. 0 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Q21: Which of the following functions is used to release dynamically allocated memory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malloc()</a:t>
            </a:r>
          </a:p>
          <a:p>
            <a:r>
              <a:rPr dirty="0"/>
              <a:t>B. free()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C. </a:t>
            </a:r>
            <a:r>
              <a:rPr dirty="0" err="1"/>
              <a:t>realloc</a:t>
            </a:r>
            <a:r>
              <a:rPr dirty="0"/>
              <a:t>()</a:t>
            </a:r>
          </a:p>
          <a:p>
            <a:r>
              <a:rPr dirty="0"/>
              <a:t>D. delete()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Q22: Which of the following statements about pointers in C is correct?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A pointer stores the memory address of a variable.</a:t>
            </a:r>
          </a:p>
          <a:p>
            <a:r>
              <a:rPr dirty="0"/>
              <a:t>B. The asterisk (*) operator is used to declare a pointer.</a:t>
            </a:r>
          </a:p>
          <a:p>
            <a:r>
              <a:rPr dirty="0"/>
              <a:t>C. The ampersand (&amp;) operator is used to get the address of a variable.</a:t>
            </a:r>
          </a:p>
          <a:p>
            <a:r>
              <a:rPr dirty="0"/>
              <a:t>D. All of the above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Q23: What is the output of the following C code?</a:t>
            </a:r>
          </a:p>
          <a:p>
            <a:r>
              <a:t>#include &lt;stdio.h&gt;</a:t>
            </a:r>
          </a:p>
          <a:p>
            <a:r>
              <a:t>int main() {</a:t>
            </a:r>
          </a:p>
          <a:p>
            <a:r>
              <a:t>    int a = 5, b = 10;</a:t>
            </a:r>
          </a:p>
          <a:p>
            <a:r>
              <a:t>    printf("%d", a &gt; b ? a : b);</a:t>
            </a:r>
          </a:p>
          <a:p>
            <a:r>
              <a:t>  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5</a:t>
            </a:r>
          </a:p>
          <a:p>
            <a:r>
              <a:rPr dirty="0"/>
              <a:t>B. 10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C. 15</a:t>
            </a:r>
          </a:p>
          <a:p>
            <a:r>
              <a:rPr dirty="0"/>
              <a:t>D. 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Q24: Which of the following operators is used to access members of a structure through a pointer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.</a:t>
            </a:r>
          </a:p>
          <a:p>
            <a:r>
              <a:rPr dirty="0"/>
              <a:t>B. -&gt;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C. *</a:t>
            </a:r>
          </a:p>
          <a:p>
            <a:r>
              <a:rPr dirty="0"/>
              <a:t>D. &amp;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Q25: Which of the following is a valid way to declare a string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char str[] = "Hello";</a:t>
            </a:r>
          </a:p>
          <a:p>
            <a:r>
              <a:rPr dirty="0"/>
              <a:t>B. char *str = "Hello";</a:t>
            </a:r>
          </a:p>
          <a:p>
            <a:r>
              <a:rPr dirty="0"/>
              <a:t>C. char str[5] = "Hello";</a:t>
            </a:r>
          </a:p>
          <a:p>
            <a:r>
              <a:rPr dirty="0"/>
              <a:t>D. All of the above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Q26: Which of the following is a feature of object-oriented programming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Inheritance</a:t>
            </a:r>
          </a:p>
          <a:p>
            <a:r>
              <a:rPr dirty="0"/>
              <a:t>B. Encapsulation</a:t>
            </a:r>
          </a:p>
          <a:p>
            <a:r>
              <a:rPr dirty="0"/>
              <a:t>C. Polymorphism</a:t>
            </a:r>
          </a:p>
          <a:p>
            <a:r>
              <a:rPr dirty="0"/>
              <a:t>D. All of the above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Q27: What is the output of the following C++ code?</a:t>
            </a:r>
          </a:p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int main() {</a:t>
            </a:r>
          </a:p>
          <a:p>
            <a:r>
              <a:t>    int x = 5;</a:t>
            </a:r>
          </a:p>
          <a:p>
            <a:r>
              <a:t>    cout &lt;&lt; x;</a:t>
            </a:r>
          </a:p>
          <a:p>
            <a:r>
              <a:t>  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0</a:t>
            </a:r>
          </a:p>
          <a:p>
            <a:r>
              <a:rPr dirty="0"/>
              <a:t>B. 5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C. Garbage value</a:t>
            </a:r>
          </a:p>
          <a:p>
            <a:r>
              <a:rPr dirty="0"/>
              <a:t>D. Compile error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Q28: Which of the following is the correct syntax to declare a reference variable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int &amp;ref;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int ref&amp;;</a:t>
            </a:r>
          </a:p>
          <a:p>
            <a:r>
              <a:rPr dirty="0"/>
              <a:t>C. int *ref;</a:t>
            </a:r>
          </a:p>
          <a:p>
            <a:r>
              <a:rPr dirty="0"/>
              <a:t>D. int ref;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Q29: What is the size of 'int' data type in C++ on a 32-bit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1 byte</a:t>
            </a:r>
          </a:p>
          <a:p>
            <a:r>
              <a:rPr dirty="0"/>
              <a:t>B. 2 bytes</a:t>
            </a:r>
          </a:p>
          <a:p>
            <a:r>
              <a:rPr dirty="0"/>
              <a:t>C. 4 bytes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D. 8 bytes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Q3: Which of the following is not a valid storage class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auto</a:t>
            </a:r>
          </a:p>
          <a:p>
            <a:r>
              <a:rPr dirty="0"/>
              <a:t>B. static</a:t>
            </a:r>
          </a:p>
          <a:p>
            <a:r>
              <a:rPr dirty="0"/>
              <a:t>C. public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D. extern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Q30: Which of the following is used to define a class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struct</a:t>
            </a:r>
          </a:p>
          <a:p>
            <a:r>
              <a:rPr dirty="0"/>
              <a:t>B. class</a:t>
            </a:r>
          </a:p>
          <a:p>
            <a:r>
              <a:rPr dirty="0"/>
              <a:t>C. Both A and B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D. None of the above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Q31: Which of the following is a valid access specifier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public</a:t>
            </a:r>
          </a:p>
          <a:p>
            <a:r>
              <a:rPr dirty="0"/>
              <a:t>B. private</a:t>
            </a:r>
          </a:p>
          <a:p>
            <a:r>
              <a:rPr dirty="0"/>
              <a:t>C. protected</a:t>
            </a:r>
          </a:p>
          <a:p>
            <a:r>
              <a:rPr dirty="0"/>
              <a:t>D. All of the above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Q32: Which of the following is the correct syntax to create an object of a class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</a:t>
            </a:r>
            <a:r>
              <a:rPr dirty="0" err="1"/>
              <a:t>className</a:t>
            </a:r>
            <a:r>
              <a:rPr dirty="0"/>
              <a:t> </a:t>
            </a:r>
            <a:r>
              <a:rPr dirty="0" err="1"/>
              <a:t>objectName</a:t>
            </a:r>
            <a:r>
              <a:rPr dirty="0"/>
              <a:t>;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</a:t>
            </a:r>
            <a:r>
              <a:rPr dirty="0" err="1"/>
              <a:t>className</a:t>
            </a:r>
            <a:r>
              <a:rPr dirty="0"/>
              <a:t> </a:t>
            </a:r>
            <a:r>
              <a:rPr dirty="0" err="1"/>
              <a:t>objectName</a:t>
            </a:r>
            <a:r>
              <a:rPr dirty="0"/>
              <a:t> = new </a:t>
            </a:r>
            <a:r>
              <a:rPr dirty="0" err="1"/>
              <a:t>className</a:t>
            </a:r>
            <a:r>
              <a:rPr dirty="0"/>
              <a:t>();</a:t>
            </a:r>
          </a:p>
          <a:p>
            <a:r>
              <a:rPr dirty="0"/>
              <a:t>C. </a:t>
            </a:r>
            <a:r>
              <a:rPr dirty="0" err="1"/>
              <a:t>className</a:t>
            </a:r>
            <a:r>
              <a:rPr dirty="0"/>
              <a:t> </a:t>
            </a:r>
            <a:r>
              <a:rPr dirty="0" err="1"/>
              <a:t>objectName</a:t>
            </a:r>
            <a:r>
              <a:rPr dirty="0"/>
              <a:t>();</a:t>
            </a:r>
          </a:p>
          <a:p>
            <a:r>
              <a:rPr dirty="0"/>
              <a:t>D. </a:t>
            </a:r>
            <a:r>
              <a:rPr dirty="0" err="1"/>
              <a:t>className</a:t>
            </a:r>
            <a:r>
              <a:rPr dirty="0"/>
              <a:t> </a:t>
            </a:r>
            <a:r>
              <a:rPr dirty="0" err="1"/>
              <a:t>objectName</a:t>
            </a:r>
            <a:r>
              <a:rPr dirty="0"/>
              <a:t>{};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Q33: Which of the following is the correct syntax for inheritance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class Derived : public Base {}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class Derived extends Base {}</a:t>
            </a:r>
          </a:p>
          <a:p>
            <a:r>
              <a:rPr dirty="0"/>
              <a:t>C. class Derived inherits Base {}</a:t>
            </a:r>
          </a:p>
          <a:p>
            <a:r>
              <a:rPr dirty="0"/>
              <a:t>D. class Derived : Base {}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Q34: Which of the following is a correct way to define a constructor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</a:t>
            </a:r>
            <a:r>
              <a:rPr dirty="0" err="1"/>
              <a:t>className</a:t>
            </a:r>
            <a:r>
              <a:rPr dirty="0"/>
              <a:t>();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void </a:t>
            </a:r>
            <a:r>
              <a:rPr dirty="0" err="1"/>
              <a:t>className</a:t>
            </a:r>
            <a:r>
              <a:rPr dirty="0"/>
              <a:t>();</a:t>
            </a:r>
          </a:p>
          <a:p>
            <a:r>
              <a:rPr dirty="0"/>
              <a:t>C. int </a:t>
            </a:r>
            <a:r>
              <a:rPr dirty="0" err="1"/>
              <a:t>className</a:t>
            </a:r>
            <a:r>
              <a:rPr dirty="0"/>
              <a:t>();</a:t>
            </a:r>
          </a:p>
          <a:p>
            <a:r>
              <a:rPr dirty="0"/>
              <a:t>D. static </a:t>
            </a:r>
            <a:r>
              <a:rPr dirty="0" err="1"/>
              <a:t>className</a:t>
            </a:r>
            <a:r>
              <a:rPr dirty="0"/>
              <a:t>();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Q35: Which of the following is the correct syntax to overload an operator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</a:t>
            </a:r>
            <a:r>
              <a:rPr dirty="0" err="1"/>
              <a:t>returnType</a:t>
            </a:r>
            <a:r>
              <a:rPr dirty="0"/>
              <a:t> operator symbol(arguments) {}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operator </a:t>
            </a:r>
            <a:r>
              <a:rPr dirty="0" err="1"/>
              <a:t>returnType</a:t>
            </a:r>
            <a:r>
              <a:rPr dirty="0"/>
              <a:t> symbol(arguments) {}</a:t>
            </a:r>
          </a:p>
          <a:p>
            <a:r>
              <a:rPr dirty="0"/>
              <a:t>C. </a:t>
            </a:r>
            <a:r>
              <a:rPr dirty="0" err="1"/>
              <a:t>returnType</a:t>
            </a:r>
            <a:r>
              <a:rPr dirty="0"/>
              <a:t> symbol operator(arguments) {}</a:t>
            </a:r>
          </a:p>
          <a:p>
            <a:r>
              <a:rPr dirty="0"/>
              <a:t>D. None of the above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Q36: Which of the following operators cannot be overloaded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+</a:t>
            </a:r>
          </a:p>
          <a:p>
            <a:r>
              <a:rPr dirty="0"/>
              <a:t>B. =</a:t>
            </a:r>
          </a:p>
          <a:p>
            <a:r>
              <a:rPr dirty="0"/>
              <a:t>C. ::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D. []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Q37: What is the output of the following C++ code?</a:t>
            </a:r>
          </a:p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int main() {</a:t>
            </a:r>
          </a:p>
          <a:p>
            <a:r>
              <a:t>    int x = 10;</a:t>
            </a:r>
          </a:p>
          <a:p>
            <a:r>
              <a:t>    cout &lt;&lt; x++;</a:t>
            </a:r>
          </a:p>
          <a:p>
            <a:r>
              <a:t>  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10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11</a:t>
            </a:r>
          </a:p>
          <a:p>
            <a:r>
              <a:rPr dirty="0"/>
              <a:t>C. Compile error</a:t>
            </a:r>
          </a:p>
          <a:p>
            <a:r>
              <a:rPr dirty="0"/>
              <a:t>D. Undefined behavior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Q38: Which of the following is used to define a macro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#macro</a:t>
            </a:r>
          </a:p>
          <a:p>
            <a:r>
              <a:rPr dirty="0"/>
              <a:t>B. #define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C. #include</a:t>
            </a:r>
          </a:p>
          <a:p>
            <a:r>
              <a:rPr dirty="0"/>
              <a:t>D. #ifdef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Q39: Which of the following concepts means wrapping up of data and functions together?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Abstraction</a:t>
            </a:r>
          </a:p>
          <a:p>
            <a:r>
              <a:rPr dirty="0"/>
              <a:t>B. Encapsulation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C. Inheritance</a:t>
            </a:r>
          </a:p>
          <a:p>
            <a:r>
              <a:rPr dirty="0"/>
              <a:t>D. Polymorphism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Q4: What is the default return type of functions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int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void</a:t>
            </a:r>
          </a:p>
          <a:p>
            <a:r>
              <a:rPr dirty="0"/>
              <a:t>C. char</a:t>
            </a:r>
          </a:p>
          <a:p>
            <a:r>
              <a:rPr dirty="0"/>
              <a:t>D. float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Q40: What is the use of 'this' pointer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Refers to the current object of a class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Refers to the next object of a class</a:t>
            </a:r>
          </a:p>
          <a:p>
            <a:r>
              <a:rPr dirty="0"/>
              <a:t>C. Refers to the parent class</a:t>
            </a:r>
          </a:p>
          <a:p>
            <a:r>
              <a:rPr dirty="0"/>
              <a:t>D. Refers to the child class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Q41: Which of the following is the correct syntax for a destructor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~</a:t>
            </a:r>
            <a:r>
              <a:rPr dirty="0" err="1"/>
              <a:t>className</a:t>
            </a:r>
            <a:r>
              <a:rPr dirty="0"/>
              <a:t>()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</a:t>
            </a:r>
            <a:r>
              <a:rPr dirty="0" err="1"/>
              <a:t>className</a:t>
            </a:r>
            <a:r>
              <a:rPr dirty="0"/>
              <a:t>()</a:t>
            </a:r>
          </a:p>
          <a:p>
            <a:r>
              <a:rPr dirty="0"/>
              <a:t>C. void ~</a:t>
            </a:r>
            <a:r>
              <a:rPr dirty="0" err="1"/>
              <a:t>className</a:t>
            </a:r>
            <a:r>
              <a:rPr dirty="0"/>
              <a:t>()</a:t>
            </a:r>
          </a:p>
          <a:p>
            <a:r>
              <a:rPr dirty="0"/>
              <a:t>D. ~</a:t>
            </a:r>
            <a:r>
              <a:rPr dirty="0" err="1"/>
              <a:t>className</a:t>
            </a:r>
            <a:r>
              <a:rPr dirty="0"/>
              <a:t>(void)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Q42: Which of the following is not a type of constructor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Default constructor</a:t>
            </a:r>
          </a:p>
          <a:p>
            <a:r>
              <a:rPr dirty="0"/>
              <a:t>B. Copy constructor</a:t>
            </a:r>
          </a:p>
          <a:p>
            <a:r>
              <a:rPr dirty="0"/>
              <a:t>C. Move constructor</a:t>
            </a:r>
          </a:p>
          <a:p>
            <a:r>
              <a:rPr dirty="0"/>
              <a:t>D. Friend constructor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Q43: Which of the following is used to achieve runtime polymorphism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Function overloading</a:t>
            </a:r>
          </a:p>
          <a:p>
            <a:r>
              <a:rPr dirty="0"/>
              <a:t>B. Operator overloading</a:t>
            </a:r>
          </a:p>
          <a:p>
            <a:r>
              <a:rPr dirty="0"/>
              <a:t>C. Virtual functions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D. Templates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Q44: Which of the following is the correct way to inherit a class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class Derived : public Base {}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class Derived -&gt; Base {}</a:t>
            </a:r>
          </a:p>
          <a:p>
            <a:r>
              <a:rPr dirty="0"/>
              <a:t>C. class Derived extends Base {}</a:t>
            </a:r>
          </a:p>
          <a:p>
            <a:r>
              <a:rPr dirty="0"/>
              <a:t>D. class Derived inherits Base {}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Q45: What is the size of 'bool' data type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1 byte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2 bytes</a:t>
            </a:r>
          </a:p>
          <a:p>
            <a:r>
              <a:rPr dirty="0"/>
              <a:t>C. 4 bytes</a:t>
            </a:r>
          </a:p>
          <a:p>
            <a:r>
              <a:rPr dirty="0"/>
              <a:t>D. 8 bytes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Q46: What is the output of the following C++ code?</a:t>
            </a:r>
          </a:p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int main() {</a:t>
            </a:r>
          </a:p>
          <a:p>
            <a:r>
              <a:t>    int arr[] = {10, 20, 30, 40, 50};</a:t>
            </a:r>
          </a:p>
          <a:p>
            <a:r>
              <a:t>    cout &lt;&lt; arr[3];</a:t>
            </a:r>
          </a:p>
          <a:p>
            <a:r>
              <a:t>  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10</a:t>
            </a:r>
          </a:p>
          <a:p>
            <a:r>
              <a:rPr dirty="0"/>
              <a:t>B. 20</a:t>
            </a:r>
          </a:p>
          <a:p>
            <a:r>
              <a:rPr dirty="0"/>
              <a:t>C. 30</a:t>
            </a:r>
          </a:p>
          <a:p>
            <a:r>
              <a:rPr dirty="0"/>
              <a:t>D. 40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Q47: Which of the following STL containers stores elements in contiguous memory locations?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list</a:t>
            </a:r>
          </a:p>
          <a:p>
            <a:r>
              <a:rPr dirty="0"/>
              <a:t>B. vector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C. map</a:t>
            </a:r>
          </a:p>
          <a:p>
            <a:r>
              <a:rPr dirty="0"/>
              <a:t>D. set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Q48: Which of the following functions is used to get the number of elements in a vector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size()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length()</a:t>
            </a:r>
          </a:p>
          <a:p>
            <a:r>
              <a:rPr dirty="0"/>
              <a:t>C. count()</a:t>
            </a:r>
          </a:p>
          <a:p>
            <a:r>
              <a:rPr dirty="0"/>
              <a:t>D. elements()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Q49: What is the output of the following C++ code?</a:t>
            </a:r>
          </a:p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void func(int &amp;a) {</a:t>
            </a:r>
          </a:p>
          <a:p>
            <a:r>
              <a:t>    a = 10;</a:t>
            </a:r>
          </a:p>
          <a:p>
            <a:r>
              <a:t>}</a:t>
            </a:r>
          </a:p>
          <a:p>
            <a:r>
              <a:t>int main() {</a:t>
            </a:r>
          </a:p>
          <a:p>
            <a:r>
              <a:t>    int x = 5;</a:t>
            </a:r>
          </a:p>
          <a:p>
            <a:r>
              <a:t>    func(x);</a:t>
            </a:r>
          </a:p>
          <a:p>
            <a:r>
              <a:t>    cout &lt;&lt; x;</a:t>
            </a:r>
          </a:p>
          <a:p>
            <a:r>
              <a:t>  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5</a:t>
            </a:r>
          </a:p>
          <a:p>
            <a:r>
              <a:rPr dirty="0"/>
              <a:t>B. 10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C. 15</a:t>
            </a:r>
          </a:p>
          <a:p>
            <a:r>
              <a:rPr dirty="0"/>
              <a:t>D. Compile error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Q5: Which of the following functions is used to dynamically allocate memory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malloc()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</a:t>
            </a:r>
            <a:r>
              <a:rPr dirty="0" err="1"/>
              <a:t>alloc</a:t>
            </a:r>
            <a:r>
              <a:rPr dirty="0"/>
              <a:t>()</a:t>
            </a:r>
          </a:p>
          <a:p>
            <a:r>
              <a:rPr dirty="0"/>
              <a:t>C. new()</a:t>
            </a:r>
          </a:p>
          <a:p>
            <a:r>
              <a:rPr dirty="0"/>
              <a:t>D. </a:t>
            </a:r>
            <a:r>
              <a:rPr dirty="0" err="1"/>
              <a:t>memalloc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Q50: Which of the following keywords is used to handle exceptions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try</a:t>
            </a:r>
          </a:p>
          <a:p>
            <a:r>
              <a:rPr dirty="0"/>
              <a:t>B. catch</a:t>
            </a:r>
          </a:p>
          <a:p>
            <a:r>
              <a:rPr dirty="0"/>
              <a:t>C. throw</a:t>
            </a:r>
          </a:p>
          <a:p>
            <a:r>
              <a:rPr dirty="0"/>
              <a:t>D. All of the above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Q51: Which of the following is not a C++ library for input-output operations?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iostream</a:t>
            </a:r>
          </a:p>
          <a:p>
            <a:r>
              <a:rPr dirty="0"/>
              <a:t>B. </a:t>
            </a:r>
            <a:r>
              <a:rPr dirty="0" err="1"/>
              <a:t>fstream</a:t>
            </a:r>
            <a:endParaRPr dirty="0"/>
          </a:p>
          <a:p>
            <a:r>
              <a:rPr dirty="0"/>
              <a:t>C. </a:t>
            </a:r>
            <a:r>
              <a:rPr dirty="0" err="1"/>
              <a:t>cmath</a:t>
            </a:r>
            <a:r>
              <a:rPr dirty="0"/>
              <a:t>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D. </a:t>
            </a:r>
            <a:r>
              <a:rPr dirty="0" err="1"/>
              <a:t>iomanip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Q52: What is the purpose of the 'namespace' keyword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To define a scope for identifiers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To define a function</a:t>
            </a:r>
          </a:p>
          <a:p>
            <a:r>
              <a:rPr dirty="0"/>
              <a:t>C. To define a class</a:t>
            </a:r>
          </a:p>
          <a:p>
            <a:r>
              <a:rPr dirty="0"/>
              <a:t>D. To define a loop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Q53: Which of the following operators  is used to access the members of a class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.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-&gt;</a:t>
            </a:r>
          </a:p>
          <a:p>
            <a:r>
              <a:rPr dirty="0"/>
              <a:t>C. *</a:t>
            </a:r>
          </a:p>
          <a:p>
            <a:r>
              <a:rPr dirty="0"/>
              <a:t>D. &amp;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Q54: Which of the following correctly describes the use of a friend function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It can access private and protected members of a class.</a:t>
            </a:r>
          </a:p>
          <a:p>
            <a:r>
              <a:rPr dirty="0"/>
              <a:t>B. It is defined outside the class.</a:t>
            </a:r>
          </a:p>
          <a:p>
            <a:r>
              <a:rPr dirty="0"/>
              <a:t>C. It is declared inside the class with the 'friend' keyword.</a:t>
            </a:r>
          </a:p>
          <a:p>
            <a:r>
              <a:rPr dirty="0"/>
              <a:t>D. All of the above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Q55: What is the output of the following C++ code?</a:t>
            </a:r>
          </a:p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int main() {</a:t>
            </a:r>
          </a:p>
          <a:p>
            <a:r>
              <a:t>    int x = 5;</a:t>
            </a:r>
          </a:p>
          <a:p>
            <a:r>
              <a:t>    int &amp;ref = x;</a:t>
            </a:r>
          </a:p>
          <a:p>
            <a:r>
              <a:t>    ref = 10;</a:t>
            </a:r>
          </a:p>
          <a:p>
            <a:r>
              <a:t>    cout &lt;&lt; x;</a:t>
            </a:r>
          </a:p>
          <a:p>
            <a:r>
              <a:t>  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5</a:t>
            </a:r>
          </a:p>
          <a:p>
            <a:r>
              <a:rPr dirty="0"/>
              <a:t>B. 10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C. 15</a:t>
            </a:r>
          </a:p>
          <a:p>
            <a:r>
              <a:rPr dirty="0"/>
              <a:t>D. Compile error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Q56: Which of the following is not a feature of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Encapsulation</a:t>
            </a:r>
          </a:p>
          <a:p>
            <a:r>
              <a:rPr dirty="0"/>
              <a:t>B. Inheritance</a:t>
            </a:r>
          </a:p>
          <a:p>
            <a:r>
              <a:rPr dirty="0"/>
              <a:t>C. Reflection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D. Polymorphism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Q57: What is the output of the following C++ code?</a:t>
            </a:r>
          </a:p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int main() {</a:t>
            </a:r>
          </a:p>
          <a:p>
            <a:r>
              <a:t>    int a = 5;</a:t>
            </a:r>
          </a:p>
          <a:p>
            <a:r>
              <a:t>    int *p = &amp;a;</a:t>
            </a:r>
          </a:p>
          <a:p>
            <a:r>
              <a:t>    cout &lt;&lt; *p;</a:t>
            </a:r>
          </a:p>
          <a:p>
            <a:r>
              <a:t>  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0</a:t>
            </a:r>
          </a:p>
          <a:p>
            <a:r>
              <a:rPr dirty="0"/>
              <a:t>B. 5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C. Garbage value</a:t>
            </a:r>
          </a:p>
          <a:p>
            <a:r>
              <a:rPr dirty="0"/>
              <a:t>D. Compile error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Q58: Which of the following is the correct way to define a pure virtual function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virtual void </a:t>
            </a:r>
            <a:r>
              <a:rPr dirty="0" err="1"/>
              <a:t>func</a:t>
            </a:r>
            <a:r>
              <a:rPr dirty="0"/>
              <a:t>() = 0;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void virtual </a:t>
            </a:r>
            <a:r>
              <a:rPr dirty="0" err="1"/>
              <a:t>func</a:t>
            </a:r>
            <a:r>
              <a:rPr dirty="0"/>
              <a:t>() = 0;</a:t>
            </a:r>
          </a:p>
          <a:p>
            <a:r>
              <a:rPr dirty="0"/>
              <a:t>C. void </a:t>
            </a:r>
            <a:r>
              <a:rPr dirty="0" err="1"/>
              <a:t>func</a:t>
            </a:r>
            <a:r>
              <a:rPr dirty="0"/>
              <a:t>() virtual = 0;</a:t>
            </a:r>
          </a:p>
          <a:p>
            <a:r>
              <a:rPr dirty="0"/>
              <a:t>D. virtual void </a:t>
            </a:r>
            <a:r>
              <a:rPr dirty="0" err="1"/>
              <a:t>func</a:t>
            </a:r>
            <a:r>
              <a:rPr dirty="0"/>
              <a:t>(); = 0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Q59: Which of the following is not a type of member function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Static member function</a:t>
            </a:r>
          </a:p>
          <a:p>
            <a:r>
              <a:rPr dirty="0"/>
              <a:t>B. Friend member function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C. Virtual member function</a:t>
            </a:r>
          </a:p>
          <a:p>
            <a:r>
              <a:rPr dirty="0"/>
              <a:t>D. Inline member function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Q6: Which of the following is a correct syntax to use a predefined macro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#include&lt;stdio.h&gt;</a:t>
            </a:r>
          </a:p>
          <a:p>
            <a:r>
              <a:rPr dirty="0"/>
              <a:t>B. #define MAX 100</a:t>
            </a:r>
          </a:p>
          <a:p>
            <a:r>
              <a:rPr dirty="0"/>
              <a:t>C. </a:t>
            </a:r>
            <a:r>
              <a:rPr dirty="0" err="1"/>
              <a:t>printf</a:t>
            </a:r>
            <a:r>
              <a:rPr dirty="0"/>
              <a:t>("%d", MAX);</a:t>
            </a:r>
          </a:p>
          <a:p>
            <a:r>
              <a:rPr dirty="0"/>
              <a:t>D. All of the above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Q60: What is the output of the following C++ code?</a:t>
            </a:r>
          </a:p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class MyClass {</a:t>
            </a:r>
          </a:p>
          <a:p>
            <a:r>
              <a:t>public:</a:t>
            </a:r>
          </a:p>
          <a:p>
            <a:r>
              <a:t>    MyClass() {</a:t>
            </a:r>
          </a:p>
          <a:p>
            <a:r>
              <a:t>        cout &lt;&lt; "Constructor";</a:t>
            </a:r>
          </a:p>
          <a:p>
            <a:r>
              <a:t>    }</a:t>
            </a:r>
          </a:p>
          <a:p>
            <a:r>
              <a:t>    ~MyClass() {</a:t>
            </a:r>
          </a:p>
          <a:p>
            <a:r>
              <a:t>        cout &lt;&lt; "Destructor";</a:t>
            </a:r>
          </a:p>
          <a:p>
            <a:r>
              <a:t>    }</a:t>
            </a:r>
          </a:p>
          <a:p>
            <a:r>
              <a:t>};</a:t>
            </a:r>
          </a:p>
          <a:p>
            <a:r>
              <a:t>int main() {</a:t>
            </a:r>
          </a:p>
          <a:p>
            <a:r>
              <a:t>    MyClass obj;</a:t>
            </a:r>
          </a:p>
          <a:p>
            <a:r>
              <a:t>  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Constructor</a:t>
            </a:r>
          </a:p>
          <a:p>
            <a:r>
              <a:rPr dirty="0"/>
              <a:t>B. Destructor</a:t>
            </a:r>
          </a:p>
          <a:p>
            <a:r>
              <a:rPr dirty="0"/>
              <a:t>C. </a:t>
            </a:r>
            <a:r>
              <a:rPr dirty="0" err="1"/>
              <a:t>ConstructorDestructor</a:t>
            </a:r>
            <a:r>
              <a:rPr dirty="0"/>
              <a:t>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D. Compile error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Q61: Which of the following is not a standard exception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std::</a:t>
            </a:r>
            <a:r>
              <a:rPr dirty="0" err="1"/>
              <a:t>bad_alloc</a:t>
            </a:r>
            <a:endParaRPr dirty="0"/>
          </a:p>
          <a:p>
            <a:r>
              <a:rPr dirty="0"/>
              <a:t>B. std::</a:t>
            </a:r>
            <a:r>
              <a:rPr dirty="0" err="1"/>
              <a:t>bad_cast</a:t>
            </a:r>
            <a:endParaRPr dirty="0"/>
          </a:p>
          <a:p>
            <a:r>
              <a:rPr dirty="0"/>
              <a:t>C. std::</a:t>
            </a:r>
            <a:r>
              <a:rPr dirty="0" err="1"/>
              <a:t>bad_typeid</a:t>
            </a:r>
            <a:endParaRPr dirty="0"/>
          </a:p>
          <a:p>
            <a:r>
              <a:rPr dirty="0"/>
              <a:t>D. std::</a:t>
            </a:r>
            <a:r>
              <a:rPr dirty="0" err="1"/>
              <a:t>bad_memory</a:t>
            </a:r>
            <a:r>
              <a:rPr dirty="0"/>
              <a:t>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Q62: Which of the following is the correct syntax to use a namespace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using namespace std;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using std;</a:t>
            </a:r>
          </a:p>
          <a:p>
            <a:r>
              <a:rPr dirty="0"/>
              <a:t>C. namespace using std;</a:t>
            </a:r>
          </a:p>
          <a:p>
            <a:r>
              <a:rPr dirty="0"/>
              <a:t>D. namespace std;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Q63: Which of the following is used to define a constant member function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void </a:t>
            </a:r>
            <a:r>
              <a:rPr dirty="0" err="1"/>
              <a:t>func</a:t>
            </a:r>
            <a:r>
              <a:rPr dirty="0"/>
              <a:t>() const;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const void </a:t>
            </a:r>
            <a:r>
              <a:rPr dirty="0" err="1"/>
              <a:t>func</a:t>
            </a:r>
            <a:r>
              <a:rPr dirty="0"/>
              <a:t>();</a:t>
            </a:r>
          </a:p>
          <a:p>
            <a:r>
              <a:rPr dirty="0"/>
              <a:t>C. void const </a:t>
            </a:r>
            <a:r>
              <a:rPr dirty="0" err="1"/>
              <a:t>func</a:t>
            </a:r>
            <a:r>
              <a:rPr dirty="0"/>
              <a:t>();</a:t>
            </a:r>
          </a:p>
          <a:p>
            <a:r>
              <a:rPr dirty="0"/>
              <a:t>D. void </a:t>
            </a:r>
            <a:r>
              <a:rPr dirty="0" err="1"/>
              <a:t>func</a:t>
            </a:r>
            <a:r>
              <a:rPr dirty="0"/>
              <a:t>() const {}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Q64: Which of the following correctly describes the role of an abstract class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It cannot be instantiated.</a:t>
            </a:r>
          </a:p>
          <a:p>
            <a:r>
              <a:rPr dirty="0"/>
              <a:t>B. It can have pure virtual functions.</a:t>
            </a:r>
          </a:p>
          <a:p>
            <a:r>
              <a:rPr dirty="0"/>
              <a:t>C. It serves as a base class for other classes.</a:t>
            </a:r>
          </a:p>
          <a:p>
            <a:r>
              <a:rPr dirty="0"/>
              <a:t>D. All of the above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Q65: What is the output of the following C++ code?</a:t>
            </a:r>
          </a:p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template &lt;typename T&gt;</a:t>
            </a:r>
          </a:p>
          <a:p>
            <a:r>
              <a:t>T add(T a, T b) {</a:t>
            </a:r>
          </a:p>
          <a:p>
            <a:r>
              <a:t>    return a + b;</a:t>
            </a:r>
          </a:p>
          <a:p>
            <a:r>
              <a:t>}</a:t>
            </a:r>
          </a:p>
          <a:p>
            <a:r>
              <a:t>int main() {</a:t>
            </a:r>
          </a:p>
          <a:p>
            <a:r>
              <a:t>    cout &lt;&lt; add(3, 4);</a:t>
            </a:r>
          </a:p>
          <a:p>
            <a:r>
              <a:t>  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3</a:t>
            </a:r>
          </a:p>
          <a:p>
            <a:r>
              <a:rPr dirty="0"/>
              <a:t>B. 4</a:t>
            </a:r>
          </a:p>
          <a:p>
            <a:r>
              <a:rPr dirty="0"/>
              <a:t>C. 7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D. Compile error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Q66: Which of the following is the correct syntax to declare a friend function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friend void </a:t>
            </a:r>
            <a:r>
              <a:rPr dirty="0" err="1"/>
              <a:t>func</a:t>
            </a:r>
            <a:r>
              <a:rPr dirty="0"/>
              <a:t>();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void friend </a:t>
            </a:r>
            <a:r>
              <a:rPr dirty="0" err="1"/>
              <a:t>func</a:t>
            </a:r>
            <a:r>
              <a:rPr dirty="0"/>
              <a:t>();</a:t>
            </a:r>
          </a:p>
          <a:p>
            <a:r>
              <a:rPr dirty="0"/>
              <a:t>C. friend void </a:t>
            </a:r>
            <a:r>
              <a:rPr dirty="0" err="1"/>
              <a:t>func</a:t>
            </a:r>
            <a:r>
              <a:rPr dirty="0"/>
              <a:t>() {};</a:t>
            </a:r>
          </a:p>
          <a:p>
            <a:r>
              <a:rPr dirty="0"/>
              <a:t>D. void </a:t>
            </a:r>
            <a:r>
              <a:rPr dirty="0" err="1"/>
              <a:t>func</a:t>
            </a:r>
            <a:r>
              <a:rPr dirty="0"/>
              <a:t>() friend;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Q67: Which of the following correctly defines a destructor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~</a:t>
            </a:r>
            <a:r>
              <a:rPr dirty="0" err="1"/>
              <a:t>className</a:t>
            </a:r>
            <a:r>
              <a:rPr dirty="0"/>
              <a:t>();</a:t>
            </a:r>
          </a:p>
          <a:p>
            <a:r>
              <a:rPr dirty="0"/>
              <a:t>B. ~</a:t>
            </a:r>
            <a:r>
              <a:rPr dirty="0" err="1"/>
              <a:t>className</a:t>
            </a:r>
            <a:r>
              <a:rPr dirty="0"/>
              <a:t>() {}</a:t>
            </a:r>
          </a:p>
          <a:p>
            <a:r>
              <a:rPr dirty="0"/>
              <a:t>C. </a:t>
            </a:r>
            <a:r>
              <a:rPr dirty="0" err="1"/>
              <a:t>className</a:t>
            </a:r>
            <a:r>
              <a:rPr dirty="0"/>
              <a:t>::~</a:t>
            </a:r>
            <a:r>
              <a:rPr dirty="0" err="1"/>
              <a:t>className</a:t>
            </a:r>
            <a:r>
              <a:rPr dirty="0"/>
              <a:t>() {}</a:t>
            </a:r>
          </a:p>
          <a:p>
            <a:r>
              <a:rPr dirty="0"/>
              <a:t>D. All of the above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Q68: Which of the following keywords is used to inherit a class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inherits</a:t>
            </a:r>
          </a:p>
          <a:p>
            <a:r>
              <a:rPr dirty="0"/>
              <a:t>B. extends</a:t>
            </a:r>
          </a:p>
          <a:p>
            <a:r>
              <a:rPr dirty="0"/>
              <a:t>C. implements</a:t>
            </a:r>
          </a:p>
          <a:p>
            <a:r>
              <a:rPr dirty="0"/>
              <a:t>D. :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Q7: What is the output of the following C code?</a:t>
            </a:r>
          </a:p>
          <a:p>
            <a:r>
              <a:t>#include &lt;stdio.h&gt;</a:t>
            </a:r>
          </a:p>
          <a:p>
            <a:r>
              <a:t>int main() {</a:t>
            </a:r>
          </a:p>
          <a:p>
            <a:r>
              <a:t>    int a = 10;</a:t>
            </a:r>
          </a:p>
          <a:p>
            <a:r>
              <a:t>    printf("%d %d %d", a++, a++, ++a);</a:t>
            </a:r>
          </a:p>
          <a:p>
            <a:r>
              <a:t>  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Undefined behavior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B. 10 11 13</a:t>
            </a:r>
          </a:p>
          <a:p>
            <a:r>
              <a:rPr dirty="0"/>
              <a:t>C. 12 11 11</a:t>
            </a:r>
          </a:p>
          <a:p>
            <a:r>
              <a:rPr dirty="0"/>
              <a:t>D. 10 10 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Q8: Which of the following is not a loop control statement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break</a:t>
            </a:r>
          </a:p>
          <a:p>
            <a:r>
              <a:rPr dirty="0"/>
              <a:t>B. continue</a:t>
            </a:r>
          </a:p>
          <a:p>
            <a:r>
              <a:rPr dirty="0"/>
              <a:t>C. exit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D. </a:t>
            </a:r>
            <a:r>
              <a:rPr dirty="0" err="1"/>
              <a:t>goto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Q9: What does the 'break' statement do in a switch-case construct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Exits the program</a:t>
            </a:r>
          </a:p>
          <a:p>
            <a:r>
              <a:rPr dirty="0"/>
              <a:t>B. Exits the loop</a:t>
            </a:r>
          </a:p>
          <a:p>
            <a:r>
              <a:rPr dirty="0"/>
              <a:t>C. Exits the current case block </a:t>
            </a:r>
            <a:r>
              <a:rPr dirty="0">
                <a:solidFill>
                  <a:schemeClr val="bg1"/>
                </a:solidFill>
              </a:rPr>
              <a:t>(Answer)</a:t>
            </a:r>
          </a:p>
          <a:p>
            <a:r>
              <a:rPr dirty="0"/>
              <a:t>D. Skips the rest of the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3134</Words>
  <Application>Microsoft Office PowerPoint</Application>
  <PresentationFormat>On-screen Show (4:3)</PresentationFormat>
  <Paragraphs>518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Arial</vt:lpstr>
      <vt:lpstr>Calibri</vt:lpstr>
      <vt:lpstr>Office Theme</vt:lpstr>
      <vt:lpstr>Q1: What is the output of the following C code? #include &lt;stdio.h&gt; int main() {     int a = 5;     printf("%d", a);     return 0; }</vt:lpstr>
      <vt:lpstr>Q2: Which of the following is the correct syntax to declare a pointer in C?</vt:lpstr>
      <vt:lpstr>Q3: Which of the following is not a valid storage class in C?</vt:lpstr>
      <vt:lpstr>Q4: What is the default return type of functions in C?</vt:lpstr>
      <vt:lpstr>Q5: Which of the following functions is used to dynamically allocate memory in C?</vt:lpstr>
      <vt:lpstr>Q6: Which of the following is a correct syntax to use a predefined macro in C?</vt:lpstr>
      <vt:lpstr>Q7: What is the output of the following C code? #include &lt;stdio.h&gt; int main() {     int a = 10;     printf("%d %d %d", a++, a++, ++a);     return 0; }</vt:lpstr>
      <vt:lpstr>Q8: Which of the following is not a loop control statement in C?</vt:lpstr>
      <vt:lpstr>Q9: What does the 'break' statement do in a switch-case construct in C?</vt:lpstr>
      <vt:lpstr>Q10: Which of the following data types has the highest precision in C?</vt:lpstr>
      <vt:lpstr>Q11: What is the output of the following C code? #include &lt;stdio.h&gt; int main() {     char str[] = "Hello";     printf("%c", *str);     return 0; }</vt:lpstr>
      <vt:lpstr>Q12: Which of the following header files is necessary for using 'strlen' function in C?</vt:lpstr>
      <vt:lpstr>Q13: What is the size of 'int' data type in C on a 32-bit system?</vt:lpstr>
      <vt:lpstr>Q14: Which of the following correctly declares a function in C?</vt:lpstr>
      <vt:lpstr>Q15: Which of the following operators has the highest precedence in C?</vt:lpstr>
      <vt:lpstr>Q16: What is the output of the following C code? #include &lt;stdio.h&gt; int main() {     int x = 5;     printf("%d", x == 5);     return 0; }</vt:lpstr>
      <vt:lpstr>Q17: Which of the following statements is correct about arrays in C?</vt:lpstr>
      <vt:lpstr>Q18: What is the purpose of 'typedef' keyword in C?</vt:lpstr>
      <vt:lpstr>Q19: Which function is used to read a single character from the console in C?</vt:lpstr>
      <vt:lpstr>Q20: What will be the output of the following C code? #include &lt;stdio.h&gt; int main() {     int a = 5, b = 3;     a = a ^ b;     b = a ^ b;     a = a ^ b;     printf("%d %d", a, b);     return 0; }</vt:lpstr>
      <vt:lpstr>Q21: Which of the following functions is used to release dynamically allocated memory in C?</vt:lpstr>
      <vt:lpstr>Q22: Which of the following statements about pointers in C is correct?</vt:lpstr>
      <vt:lpstr>Q23: What is the output of the following C code? #include &lt;stdio.h&gt; int main() {     int a = 5, b = 10;     printf("%d", a &gt; b ? a : b);     return 0; }</vt:lpstr>
      <vt:lpstr>Q24: Which of the following operators is used to access members of a structure through a pointer in C?</vt:lpstr>
      <vt:lpstr>Q25: Which of the following is a valid way to declare a string in C?</vt:lpstr>
      <vt:lpstr>Q26: Which of the following is a feature of object-oriented programming in C++?</vt:lpstr>
      <vt:lpstr>Q27: What is the output of the following C++ code? #include &lt;iostream&gt; using namespace std; int main() {     int x = 5;     cout &lt;&lt; x;     return 0; }</vt:lpstr>
      <vt:lpstr>Q28: Which of the following is the correct syntax to declare a reference variable in C++?</vt:lpstr>
      <vt:lpstr>Q29: What is the size of 'int' data type in C++ on a 32-bit system?</vt:lpstr>
      <vt:lpstr>Q30: Which of the following is used to define a class in C++?</vt:lpstr>
      <vt:lpstr>Q31: Which of the following is a valid access specifier in C++?</vt:lpstr>
      <vt:lpstr>Q32: Which of the following is the correct syntax to create an object of a class in C++?</vt:lpstr>
      <vt:lpstr>Q33: Which of the following is the correct syntax for inheritance in C++?</vt:lpstr>
      <vt:lpstr>Q34: Which of the following is a correct way to define a constructor in C++?</vt:lpstr>
      <vt:lpstr>Q35: Which of the following is the correct syntax to overload an operator in C++?</vt:lpstr>
      <vt:lpstr>Q36: Which of the following operators cannot be overloaded in C++?</vt:lpstr>
      <vt:lpstr>Q37: What is the output of the following C++ code? #include &lt;iostream&gt; using namespace std; int main() {     int x = 10;     cout &lt;&lt; x++;     return 0; }</vt:lpstr>
      <vt:lpstr>Q38: Which of the following is used to define a macro in C++?</vt:lpstr>
      <vt:lpstr>Q39: Which of the following concepts means wrapping up of data and functions together?</vt:lpstr>
      <vt:lpstr>Q40: What is the use of 'this' pointer in C++?</vt:lpstr>
      <vt:lpstr>Q41: Which of the following is the correct syntax for a destructor in C++?</vt:lpstr>
      <vt:lpstr>Q42: Which of the following is not a type of constructor in C++?</vt:lpstr>
      <vt:lpstr>Q43: Which of the following is used to achieve runtime polymorphism in C++?</vt:lpstr>
      <vt:lpstr>Q44: Which of the following is the correct way to inherit a class in C++?</vt:lpstr>
      <vt:lpstr>Q45: What is the size of 'bool' data type in C++?</vt:lpstr>
      <vt:lpstr>Q46: What is the output of the following C++ code? #include &lt;iostream&gt; using namespace std; int main() {     int arr[] = {10, 20, 30, 40, 50};     cout &lt;&lt; arr[3];     return 0; }</vt:lpstr>
      <vt:lpstr>Q47: Which of the following STL containers stores elements in contiguous memory locations?</vt:lpstr>
      <vt:lpstr>Q48: Which of the following functions is used to get the number of elements in a vector in C++?</vt:lpstr>
      <vt:lpstr>Q49: What is the output of the following C++ code? #include &lt;iostream&gt; using namespace std; void func(int &amp;a) {     a = 10; } int main() {     int x = 5;     func(x);     cout &lt;&lt; x;     return 0; }</vt:lpstr>
      <vt:lpstr>Q50: Which of the following keywords is used to handle exceptions in C++?</vt:lpstr>
      <vt:lpstr>Q51: Which of the following is not a C++ library for input-output operations?</vt:lpstr>
      <vt:lpstr>Q52: What is the purpose of the 'namespace' keyword in C++?</vt:lpstr>
      <vt:lpstr>Q53: Which of the following operators  is used to access the members of a class in C++?</vt:lpstr>
      <vt:lpstr>Q54: Which of the following correctly describes the use of a friend function in C++?</vt:lpstr>
      <vt:lpstr>Q55: What is the output of the following C++ code? #include &lt;iostream&gt; using namespace std; int main() {     int x = 5;     int &amp;ref = x;     ref = 10;     cout &lt;&lt; x;     return 0; }</vt:lpstr>
      <vt:lpstr>Q56: Which of the following is not a feature of C++?</vt:lpstr>
      <vt:lpstr>Q57: What is the output of the following C++ code? #include &lt;iostream&gt; using namespace std; int main() {     int a = 5;     int *p = &amp;a;     cout &lt;&lt; *p;     return 0; }</vt:lpstr>
      <vt:lpstr>Q58: Which of the following is the correct way to define a pure virtual function in C++?</vt:lpstr>
      <vt:lpstr>Q59: Which of the following is not a type of member function in C++?</vt:lpstr>
      <vt:lpstr>Q60: What is the output of the following C++ code? #include &lt;iostream&gt; using namespace std; class MyClass { public:     MyClass() {         cout &lt;&lt; "Constructor";     }     ~MyClass() {         cout &lt;&lt; "Destructor";     } }; int main() {     MyClass obj;     return 0; }</vt:lpstr>
      <vt:lpstr>Q61: Which of the following is not a standard exception in C++?</vt:lpstr>
      <vt:lpstr>Q62: Which of the following is the correct syntax to use a namespace in C++?</vt:lpstr>
      <vt:lpstr>Q63: Which of the following is used to define a constant member function in C++?</vt:lpstr>
      <vt:lpstr>Q64: Which of the following correctly describes the role of an abstract class in C++?</vt:lpstr>
      <vt:lpstr>Q65: What is the output of the following C++ code? #include &lt;iostream&gt; using namespace std; template &lt;typename T&gt; T add(T a, T b) {     return a + b; } int main() {     cout &lt;&lt; add(3, 4);     return 0; }</vt:lpstr>
      <vt:lpstr>Q66: Which of the following is the correct syntax to declare a friend function in C++?</vt:lpstr>
      <vt:lpstr>Q67: Which of the following correctly defines a destructor in C++?</vt:lpstr>
      <vt:lpstr>Q68: Which of the following keywords is used to inherit a class in C++?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6</cp:revision>
  <dcterms:created xsi:type="dcterms:W3CDTF">2013-01-27T09:14:16Z</dcterms:created>
  <dcterms:modified xsi:type="dcterms:W3CDTF">2024-06-22T06:03:29Z</dcterms:modified>
  <cp:category/>
</cp:coreProperties>
</file>