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197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Q1: Which of the following is used to terminate a loop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break</a:t>
            </a:r>
          </a:p>
          <a:p>
            <a:r>
              <a:t>B. continue</a:t>
            </a:r>
          </a:p>
          <a:p>
            <a:r>
              <a:t>C. exit</a:t>
            </a:r>
          </a:p>
          <a:p>
            <a:r>
              <a:t>D. stop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do-while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print()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Q51: What will be the output of the following C++ code: cout &lt;&lt; 5 + 3 * 2;?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16</a:t>
            </a:r>
          </a:p>
          <a:p>
            <a:r>
              <a:t>B. 11</a:t>
            </a:r>
          </a:p>
          <a:p>
            <a:r>
              <a:t>C. 10</a:t>
            </a:r>
          </a:p>
          <a:p>
            <a:r>
              <a:t>D. 7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11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Q52: Which keyword is used to declare a loop in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for</a:t>
            </a:r>
          </a:p>
          <a:p>
            <a:r>
              <a:t>B. foreach</a:t>
            </a:r>
          </a:p>
          <a:p>
            <a:r>
              <a:t>C. do</a:t>
            </a:r>
          </a:p>
          <a:p>
            <a:r>
              <a:t>D. loop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for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Q53: In C, what does the 'printf' function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Reads formatted input from the user</a:t>
            </a:r>
          </a:p>
          <a:p>
            <a:r>
              <a:t>B. Outputs formatted data to the screen</a:t>
            </a:r>
          </a:p>
          <a:p>
            <a:r>
              <a:t>C. Reads a line of text</a:t>
            </a:r>
          </a:p>
          <a:p>
            <a:r>
              <a:t>D. Formats a string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Outputs formatted data to the screen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Q54: Which of the following is NOT a valid conditional statement in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if</a:t>
            </a:r>
          </a:p>
          <a:p>
            <a:r>
              <a:t>B. elif</a:t>
            </a:r>
          </a:p>
          <a:p>
            <a:r>
              <a:t>C. else</a:t>
            </a:r>
          </a:p>
          <a:p>
            <a:r>
              <a:t>D. elseif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elseif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Q55: What will be the output of the following Python code: print('Hello' + 'World')?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Hello, World!</a:t>
            </a:r>
          </a:p>
          <a:p>
            <a:r>
              <a:t>B. Hello World</a:t>
            </a:r>
          </a:p>
          <a:p>
            <a:r>
              <a:t>C. HelloWorld</a:t>
            </a:r>
          </a:p>
          <a:p>
            <a:r>
              <a:t>D. 'HelloWorld'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Q6: What is the function used to read input from the user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input()</a:t>
            </a:r>
          </a:p>
          <a:p>
            <a:r>
              <a:t>B. read()</a:t>
            </a:r>
          </a:p>
          <a:p>
            <a:r>
              <a:t>C. cin</a:t>
            </a:r>
          </a:p>
          <a:p>
            <a:r>
              <a:t>D. scan()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HelloWorld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Q56: In C++, which of the following is used to denote a single-line comment?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/*</a:t>
            </a:r>
          </a:p>
          <a:p>
            <a:r>
              <a:t>B. //</a:t>
            </a:r>
          </a:p>
          <a:p>
            <a:r>
              <a:t>C. #</a:t>
            </a:r>
          </a:p>
          <a:p>
            <a:r>
              <a:t>D. !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//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Q57: Which of the following is the correct syntax for a for loop in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for(i=0; i&lt;10; i++)</a:t>
            </a:r>
          </a:p>
          <a:p>
            <a:r>
              <a:t>B. for i in range(10):</a:t>
            </a:r>
          </a:p>
          <a:p>
            <a:r>
              <a:t>C. for i to 10</a:t>
            </a:r>
          </a:p>
          <a:p>
            <a:r>
              <a:t>D. for(i in range(10))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for i in range(10):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Q58: What does the 'break' statement do in a loop?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Terminates the loop</a:t>
            </a:r>
          </a:p>
          <a:p>
            <a:r>
              <a:t>B. Skips the rest of the loop body for the current iteration</a:t>
            </a:r>
          </a:p>
          <a:p>
            <a:r>
              <a:t>C. Restarts the loop</a:t>
            </a:r>
          </a:p>
          <a:p>
            <a:r>
              <a:t>D. None of the above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Terminates the loop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Q59: Which of the following is used to read a single character input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scanf()</a:t>
            </a:r>
          </a:p>
          <a:p>
            <a:r>
              <a:t>B. getchar()</a:t>
            </a:r>
          </a:p>
          <a:p>
            <a:r>
              <a:t>C. cin</a:t>
            </a:r>
          </a:p>
          <a:p>
            <a:r>
              <a:t>D. input()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getchar()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Q60: Which function in C++ is used to print to the console?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cout</a:t>
            </a:r>
          </a:p>
          <a:p>
            <a:r>
              <a:t>B. print()</a:t>
            </a:r>
          </a:p>
          <a:p>
            <a:r>
              <a:t>C. printf()</a:t>
            </a:r>
          </a:p>
          <a:p>
            <a:r>
              <a:t>D. echo()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cin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cout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Q61: What is the correct syntax for a switch statement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switch(condition) { }</a:t>
            </a:r>
          </a:p>
          <a:p>
            <a:r>
              <a:t>B. switch(condition) : { }</a:t>
            </a:r>
          </a:p>
          <a:p>
            <a:r>
              <a:t>C. switch{ case: }</a:t>
            </a:r>
          </a:p>
          <a:p>
            <a:r>
              <a:t>D. switch case(condition)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switch(condition) { }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Q62: Which keyword is used to define a function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func</a:t>
            </a:r>
          </a:p>
          <a:p>
            <a:r>
              <a:t>B. def</a:t>
            </a:r>
          </a:p>
          <a:p>
            <a:r>
              <a:t>C. function</a:t>
            </a:r>
          </a:p>
          <a:p>
            <a:r>
              <a:t>D. void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void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Q63: What will be the output of the following C code: printf("%d", 10/2);?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10</a:t>
            </a:r>
          </a:p>
          <a:p>
            <a:r>
              <a:t>B. 5</a:t>
            </a:r>
          </a:p>
          <a:p>
            <a:r>
              <a:t>C. 2</a:t>
            </a:r>
          </a:p>
          <a:p>
            <a:r>
              <a:t>D. 0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5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Q64: Which of the following is the correct syntax for an if-else statement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if(condition) { } else { }</a:t>
            </a:r>
          </a:p>
          <a:p>
            <a:r>
              <a:t>B. if condition: { } else: { }</a:t>
            </a:r>
          </a:p>
          <a:p>
            <a:r>
              <a:t>C. if(condition) { } elif { } else { }</a:t>
            </a:r>
          </a:p>
          <a:p>
            <a:r>
              <a:t>D. if(condition) { } else: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if(condition) { } else { }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Q65: Which of the following correctly initializes a while loop in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while i &lt; 10 do</a:t>
            </a:r>
          </a:p>
          <a:p>
            <a:r>
              <a:t>B. while(i &lt; 10){}</a:t>
            </a:r>
          </a:p>
          <a:p>
            <a:r>
              <a:t>C. while i &lt; 10:</a:t>
            </a:r>
          </a:p>
          <a:p>
            <a:r>
              <a:t>D. while i &lt; 10 {}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Q7: Which of the following is a pre-test loop?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do-while</a:t>
            </a:r>
          </a:p>
          <a:p>
            <a:r>
              <a:t>B. while</a:t>
            </a:r>
          </a:p>
          <a:p>
            <a:r>
              <a:t>C. for</a:t>
            </a:r>
          </a:p>
          <a:p>
            <a:r>
              <a:t>D. both B and C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while i &lt; 10: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Q66: Which function is used to read formatted input from the user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cin</a:t>
            </a:r>
          </a:p>
          <a:p>
            <a:r>
              <a:t>B. getline()</a:t>
            </a:r>
          </a:p>
          <a:p>
            <a:r>
              <a:t>C. scanf()</a:t>
            </a:r>
          </a:p>
          <a:p>
            <a:r>
              <a:t>D. input()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cin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Q67: Which keyword is used to skip an iteration of a loop in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break</a:t>
            </a:r>
          </a:p>
          <a:p>
            <a:r>
              <a:t>B. skip</a:t>
            </a:r>
          </a:p>
          <a:p>
            <a:r>
              <a:t>C. continue</a:t>
            </a:r>
          </a:p>
          <a:p>
            <a:r>
              <a:t>D. exit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continue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Q68: What is the purpose of the 'return' statement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To call another function</a:t>
            </a:r>
          </a:p>
          <a:p>
            <a:r>
              <a:t>B. To exit the program</a:t>
            </a:r>
          </a:p>
          <a:p>
            <a:r>
              <a:t>C. To return a value to the calling function</a:t>
            </a:r>
          </a:p>
          <a:p>
            <a:r>
              <a:t>D. To end the loop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To return a value to the calling function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Q69: Which of the following is a valid syntax for a do-while loop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do { } while(condition);</a:t>
            </a:r>
          </a:p>
          <a:p>
            <a:r>
              <a:t>B. while(condition) { }</a:t>
            </a:r>
          </a:p>
          <a:p>
            <a:r>
              <a:t>C. do { } until(condition);</a:t>
            </a:r>
          </a:p>
          <a:p>
            <a:r>
              <a:t>D. loop { } while(condition);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do { } while(condition);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Q70: Which of the following is used to start a comment in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/*</a:t>
            </a:r>
          </a:p>
          <a:p>
            <a:r>
              <a:t>B. //</a:t>
            </a:r>
          </a:p>
          <a:p>
            <a:r>
              <a:t>C. #</a:t>
            </a:r>
          </a:p>
          <a:p>
            <a:r>
              <a:t>D. 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both B and C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#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Q8: What is the keyword used to skip an iteration of a loop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break</a:t>
            </a:r>
          </a:p>
          <a:p>
            <a:r>
              <a:t>B. continue</a:t>
            </a:r>
          </a:p>
          <a:p>
            <a:r>
              <a:t>C. exit</a:t>
            </a:r>
          </a:p>
          <a:p>
            <a:r>
              <a:t>D. return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continue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Q9: Which of these is the correct syntax for a for loop in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for i = 1 to 10</a:t>
            </a:r>
          </a:p>
          <a:p>
            <a:r>
              <a:t>B. for(i=1; i&lt;=10; i++)</a:t>
            </a:r>
          </a:p>
          <a:p>
            <a:r>
              <a:t>C. for i in range(1, 11)</a:t>
            </a:r>
          </a:p>
          <a:p>
            <a:r>
              <a:t>D. for(i:1 to 10)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for i in range(1, 11)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Q10: Which function is used to print formatted output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print()</a:t>
            </a:r>
          </a:p>
          <a:p>
            <a:r>
              <a:t>B. printf()</a:t>
            </a:r>
          </a:p>
          <a:p>
            <a:r>
              <a:t>C. echo()</a:t>
            </a:r>
          </a:p>
          <a:p>
            <a:r>
              <a:t>D. cout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break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printf()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Q11: Which loop structure is best when the number of iterations is known?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for</a:t>
            </a:r>
          </a:p>
          <a:p>
            <a:r>
              <a:t>B. while</a:t>
            </a:r>
          </a:p>
          <a:p>
            <a:r>
              <a:t>C. do-while</a:t>
            </a:r>
          </a:p>
          <a:p>
            <a:r>
              <a:t>D. until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for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Q12: What is the purpose of the 'else' statement?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To execute code if a condition is false</a:t>
            </a:r>
          </a:p>
          <a:p>
            <a:r>
              <a:t>B. To exit a loop</a:t>
            </a:r>
          </a:p>
          <a:p>
            <a:r>
              <a:t>C. To start a new block</a:t>
            </a:r>
          </a:p>
          <a:p>
            <a:r>
              <a:t>D. To continue a loop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To execute code if a condition is false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Q13: In C++, how do you denote a block of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[]</a:t>
            </a:r>
          </a:p>
          <a:p>
            <a:r>
              <a:t>B. ()</a:t>
            </a:r>
          </a:p>
          <a:p>
            <a:r>
              <a:t>C. {}</a:t>
            </a:r>
          </a:p>
          <a:p>
            <a:r>
              <a:t>D. &lt;&gt;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{}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Q14: Which of the following is an infinite loop?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</a:t>
            </a:r>
            <a:r>
              <a:rPr lang="en-IN" dirty="0"/>
              <a:t>for(;;)</a:t>
            </a:r>
            <a:endParaRPr dirty="0"/>
          </a:p>
          <a:p>
            <a:r>
              <a:rPr dirty="0"/>
              <a:t>B. while(true)</a:t>
            </a:r>
          </a:p>
          <a:p>
            <a:r>
              <a:rPr dirty="0"/>
              <a:t>C. do{ }while(false)</a:t>
            </a:r>
          </a:p>
          <a:p>
            <a:r>
              <a:rPr dirty="0"/>
              <a:t>D. </a:t>
            </a:r>
            <a:r>
              <a:rPr lang="en-IN" dirty="0"/>
              <a:t>both A and B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D.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Q15: Which function is used to take input from the user in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scanf()</a:t>
            </a:r>
          </a:p>
          <a:p>
            <a:r>
              <a:t>B. gets()</a:t>
            </a:r>
          </a:p>
          <a:p>
            <a:r>
              <a:t>C. input()</a:t>
            </a:r>
          </a:p>
          <a:p>
            <a:r>
              <a:t>D. cin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Q2: What is the output function used in C++ to print to the console?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printf()</a:t>
            </a:r>
          </a:p>
          <a:p>
            <a:r>
              <a:t>B. print()</a:t>
            </a:r>
          </a:p>
          <a:p>
            <a:r>
              <a:t>C. cout</a:t>
            </a:r>
          </a:p>
          <a:p>
            <a:r>
              <a:t>D. echo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input()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Q16: What does the 'continue' statement do in a loop?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Terminates the loop</a:t>
            </a:r>
          </a:p>
          <a:p>
            <a:r>
              <a:t>B. Skips the rest of the loop body for the current iteration</a:t>
            </a:r>
          </a:p>
          <a:p>
            <a:r>
              <a:t>C. Restarts the loop</a:t>
            </a:r>
          </a:p>
          <a:p>
            <a:r>
              <a:t>D. None of the above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Skips the rest of the loop body for the current iteration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Q17: Which of the following is a conditional operator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:</a:t>
            </a:r>
          </a:p>
          <a:p>
            <a:r>
              <a:t>B. ?</a:t>
            </a:r>
          </a:p>
          <a:p>
            <a:r>
              <a:t>C. ?:</a:t>
            </a:r>
          </a:p>
          <a:p>
            <a:r>
              <a:t>D. if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?: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Q18: What will be the output of the following Python code: print('Hello, World!')?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Hello, World!</a:t>
            </a:r>
          </a:p>
          <a:p>
            <a:r>
              <a:t>B. 'Hello, World!'</a:t>
            </a:r>
          </a:p>
          <a:p>
            <a:r>
              <a:t>C. Hello World</a:t>
            </a:r>
          </a:p>
          <a:p>
            <a:r>
              <a:t>D. 'Hello World'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Hello, World!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Q19: Which of the following is a valid conditional statement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if(a==b) then</a:t>
            </a:r>
          </a:p>
          <a:p>
            <a:r>
              <a:t>B. if a = b then</a:t>
            </a:r>
          </a:p>
          <a:p>
            <a:r>
              <a:t>C. if(a==b)</a:t>
            </a:r>
          </a:p>
          <a:p>
            <a:r>
              <a:t>D. if(a=b)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if(a==b)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Q20: Which loop is typically used for iterating over a collection in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for</a:t>
            </a:r>
          </a:p>
          <a:p>
            <a:r>
              <a:t>B. while</a:t>
            </a:r>
          </a:p>
          <a:p>
            <a:r>
              <a:t>C. do-while</a:t>
            </a:r>
          </a:p>
          <a:p>
            <a:r>
              <a:t>D. foreach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cout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for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Q21: In C, what does the 'scanf' function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Outputs data to the screen</a:t>
            </a:r>
          </a:p>
          <a:p>
            <a:r>
              <a:t>B. Reads formatted input from the user</a:t>
            </a:r>
          </a:p>
          <a:p>
            <a:r>
              <a:t>C. Reads a line of text</a:t>
            </a:r>
          </a:p>
          <a:p>
            <a:r>
              <a:t>D. Formats a string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Reads formatted input from the user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Q22: What is the purpose of the 'return' statement in a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To call another function</a:t>
            </a:r>
          </a:p>
          <a:p>
            <a:r>
              <a:t>B. To exit the program</a:t>
            </a:r>
          </a:p>
          <a:p>
            <a:r>
              <a:t>C. To return a value to the calling function</a:t>
            </a:r>
          </a:p>
          <a:p>
            <a:r>
              <a:t>D. To end the loop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To return a value to the calling function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Q23: Which of the following is NOT a valid loop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for</a:t>
            </a:r>
          </a:p>
          <a:p>
            <a:r>
              <a:t>B. while</a:t>
            </a:r>
          </a:p>
          <a:p>
            <a:r>
              <a:t>C. foreach</a:t>
            </a:r>
          </a:p>
          <a:p>
            <a:r>
              <a:t>D. do-while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foreach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Q24: What does the 'else if' construct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It handles multiple conditions in sequence</a:t>
            </a:r>
          </a:p>
          <a:p>
            <a:r>
              <a:t>B. It exits a loop</a:t>
            </a:r>
          </a:p>
          <a:p>
            <a:r>
              <a:t>C. It repeats a block of code</a:t>
            </a:r>
          </a:p>
          <a:p>
            <a:r>
              <a:t>D. It skips an iteration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It handles multiple conditions in sequence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Q25: In which language is the 'elif' keyword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C</a:t>
            </a:r>
          </a:p>
          <a:p>
            <a:r>
              <a:t>B. C++</a:t>
            </a:r>
          </a:p>
          <a:p>
            <a:r>
              <a:t>C. Java</a:t>
            </a:r>
          </a:p>
          <a:p>
            <a:r>
              <a:t>D. Python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Q3: Which keyword is used to start a conditional statement in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if</a:t>
            </a:r>
          </a:p>
          <a:p>
            <a:r>
              <a:t>B. else</a:t>
            </a:r>
          </a:p>
          <a:p>
            <a:r>
              <a:t>C. elif</a:t>
            </a:r>
          </a:p>
          <a:p>
            <a:r>
              <a:t>D. when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Python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Q26: Which statement is used to exit from a function in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exit</a:t>
            </a:r>
          </a:p>
          <a:p>
            <a:r>
              <a:t>B. break</a:t>
            </a:r>
          </a:p>
          <a:p>
            <a:r>
              <a:t>C. continue</a:t>
            </a:r>
          </a:p>
          <a:p>
            <a:r>
              <a:t>D. return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return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Q27: Which of the following can be used </a:t>
            </a:r>
            <a:r>
              <a:rPr lang="en-IN" dirty="0"/>
              <a:t>for</a:t>
            </a:r>
            <a:r>
              <a:rPr dirty="0"/>
              <a:t> </a:t>
            </a:r>
            <a:r>
              <a:rPr lang="en-IN" dirty="0"/>
              <a:t>single line </a:t>
            </a:r>
            <a:r>
              <a:rPr dirty="0"/>
              <a:t>comment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//</a:t>
            </a:r>
          </a:p>
          <a:p>
            <a:r>
              <a:t>B. /*</a:t>
            </a:r>
          </a:p>
          <a:p>
            <a:r>
              <a:t>C. #</a:t>
            </a:r>
          </a:p>
          <a:p>
            <a:r>
              <a:t>D. !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//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Q28: Which function is used to output data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print()</a:t>
            </a:r>
          </a:p>
          <a:p>
            <a:r>
              <a:t>B. printf()</a:t>
            </a:r>
          </a:p>
          <a:p>
            <a:r>
              <a:t>C. echo()</a:t>
            </a:r>
          </a:p>
          <a:p>
            <a:r>
              <a:t>D. write()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printf()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Q29: Which of the following is a valid syntax for a while loop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while i &lt; 10:</a:t>
            </a:r>
          </a:p>
          <a:p>
            <a:r>
              <a:t>B. while(i &lt; 10) {}</a:t>
            </a:r>
          </a:p>
          <a:p>
            <a:r>
              <a:t>C. while(i &lt; 10) do</a:t>
            </a:r>
          </a:p>
          <a:p>
            <a:r>
              <a:t>D. while i &lt; 10 do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while(i &lt; 10) {}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Q30: Which of the following correctly defines a for loop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for(int i=0; i&lt;10; i++) {}</a:t>
            </a:r>
          </a:p>
          <a:p>
            <a:r>
              <a:t>B. for i in range(10):</a:t>
            </a:r>
          </a:p>
          <a:p>
            <a:r>
              <a:t>C. for i = 0; i &lt; 10; i++</a:t>
            </a:r>
          </a:p>
          <a:p>
            <a:r>
              <a:t>D. for(i=0; i&lt;10; i++) {}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if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for(int i=0; i&lt;10; i++) {}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Q31: Which of these is used to check multiple conditions in a single 'if' statement in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&amp;&amp;</a:t>
            </a:r>
          </a:p>
          <a:p>
            <a:r>
              <a:t>B. ||</a:t>
            </a:r>
          </a:p>
          <a:p>
            <a:r>
              <a:t>C. and</a:t>
            </a:r>
          </a:p>
          <a:p>
            <a:r>
              <a:t>D. or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and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Q32: What is the output of the following C code: printf("%d", 5+2);?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52</a:t>
            </a:r>
          </a:p>
          <a:p>
            <a:r>
              <a:t>B. 5</a:t>
            </a:r>
          </a:p>
          <a:p>
            <a:r>
              <a:t>C. 7</a:t>
            </a:r>
          </a:p>
          <a:p>
            <a:r>
              <a:t>D. %d5+2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7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Q33: What is the keyword used for defining a function in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func</a:t>
            </a:r>
          </a:p>
          <a:p>
            <a:r>
              <a:t>B. def</a:t>
            </a:r>
          </a:p>
          <a:p>
            <a:r>
              <a:t>C. function</a:t>
            </a:r>
          </a:p>
          <a:p>
            <a:r>
              <a:t>D. define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def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Q34: Which loop continues to execute as long as the condition is true?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for</a:t>
            </a:r>
          </a:p>
          <a:p>
            <a:r>
              <a:t>B. while</a:t>
            </a:r>
          </a:p>
          <a:p>
            <a:r>
              <a:t>C. do-while</a:t>
            </a:r>
          </a:p>
          <a:p>
            <a:r>
              <a:t>D. until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while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Q35: Which of the following is used to read input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printf()</a:t>
            </a:r>
          </a:p>
          <a:p>
            <a:r>
              <a:t>B. cout</a:t>
            </a:r>
          </a:p>
          <a:p>
            <a:r>
              <a:t>C. scanf()</a:t>
            </a:r>
          </a:p>
          <a:p>
            <a:r>
              <a:t>D. cin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Q4: Which of the following is NOT a control structure?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Loop</a:t>
            </a:r>
          </a:p>
          <a:p>
            <a:r>
              <a:t>B. Conditional</a:t>
            </a:r>
          </a:p>
          <a:p>
            <a:r>
              <a:t>C. Sequence</a:t>
            </a:r>
          </a:p>
          <a:p>
            <a:r>
              <a:t>D. Variable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scanf()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Q36: What is the purpose of the 'default' case in a switch statement?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To specify the starting point</a:t>
            </a:r>
          </a:p>
          <a:p>
            <a:r>
              <a:t>B. To handle unspecified cases</a:t>
            </a:r>
          </a:p>
          <a:p>
            <a:r>
              <a:t>C. To end the switch statement</a:t>
            </a:r>
          </a:p>
          <a:p>
            <a:r>
              <a:t>D. To restart the switch statement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To handle unspecified cases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Q37: Which of the following correctly describes the syntax of a do-while loop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do { } while(condition);</a:t>
            </a:r>
          </a:p>
          <a:p>
            <a:r>
              <a:rPr dirty="0"/>
              <a:t>B. do { } until(condition);</a:t>
            </a:r>
          </a:p>
          <a:p>
            <a:r>
              <a:rPr dirty="0"/>
              <a:t>C. while(condition) { }</a:t>
            </a:r>
          </a:p>
          <a:p>
            <a:r>
              <a:rPr dirty="0"/>
              <a:t>D. loop { } while(condition);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do { } while(condition);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Q38: Which function in C++ is used to get a line of input from the user?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cin</a:t>
            </a:r>
          </a:p>
          <a:p>
            <a:r>
              <a:t>B. getline</a:t>
            </a:r>
          </a:p>
          <a:p>
            <a:r>
              <a:t>C. scanf</a:t>
            </a:r>
          </a:p>
          <a:p>
            <a:r>
              <a:t>D. input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getline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Q39: What will be the output of the following C code: printf("%d", 2*3);?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23</a:t>
            </a:r>
          </a:p>
          <a:p>
            <a:r>
              <a:t>B. 6</a:t>
            </a:r>
          </a:p>
          <a:p>
            <a:r>
              <a:t>C. 2</a:t>
            </a:r>
          </a:p>
          <a:p>
            <a:r>
              <a:t>D. 3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6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Q40: Which of the following is the correct syntax for an if-else statement in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if condition {} else {}</a:t>
            </a:r>
          </a:p>
          <a:p>
            <a:r>
              <a:t>B. if condition: else:</a:t>
            </a:r>
          </a:p>
          <a:p>
            <a:r>
              <a:t>C. if condition: elif: else:</a:t>
            </a:r>
          </a:p>
          <a:p>
            <a:r>
              <a:t>D. if condition: else: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Variable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if condition: else: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Q41: What is the output of the following Python code: print(3 + 4 * 2)?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14</a:t>
            </a:r>
          </a:p>
          <a:p>
            <a:r>
              <a:t>B. 11</a:t>
            </a:r>
          </a:p>
          <a:p>
            <a:r>
              <a:t>C. 10</a:t>
            </a:r>
          </a:p>
          <a:p>
            <a:r>
              <a:t>D. 7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11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Q42: Which operator is used to check for equality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=</a:t>
            </a:r>
          </a:p>
          <a:p>
            <a:r>
              <a:t>B. ==</a:t>
            </a:r>
          </a:p>
          <a:p>
            <a:r>
              <a:t>C. !=</a:t>
            </a:r>
          </a:p>
          <a:p>
            <a:r>
              <a:t>D. ===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==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Q43: Which statement is used to create a function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function</a:t>
            </a:r>
          </a:p>
          <a:p>
            <a:r>
              <a:t>B. def</a:t>
            </a:r>
          </a:p>
          <a:p>
            <a:r>
              <a:t>C. define</a:t>
            </a:r>
          </a:p>
          <a:p>
            <a:r>
              <a:t>D. void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void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Q44: What does the 'else' part of an if-else statement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Executes if the condition is true</a:t>
            </a:r>
          </a:p>
          <a:p>
            <a:r>
              <a:t>B. Executes if the condition is false</a:t>
            </a:r>
          </a:p>
          <a:p>
            <a:r>
              <a:t>C. Terminates the program</a:t>
            </a:r>
          </a:p>
          <a:p>
            <a:r>
              <a:t>D. Repeats the loop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Executes if the condition is false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Q45: In C++, which of the following is used for multi-line comments?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//</a:t>
            </a:r>
          </a:p>
          <a:p>
            <a:r>
              <a:t>B. /**/</a:t>
            </a:r>
          </a:p>
          <a:p>
            <a:r>
              <a:t>C. /* */</a:t>
            </a:r>
          </a:p>
          <a:p>
            <a:r>
              <a:t>D. #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Q5: Which loop is guaranteed to execute at least once?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for</a:t>
            </a:r>
          </a:p>
          <a:p>
            <a:r>
              <a:t>B. while</a:t>
            </a:r>
          </a:p>
          <a:p>
            <a:r>
              <a:t>C. do-while</a:t>
            </a:r>
          </a:p>
          <a:p>
            <a:r>
              <a:t>D. foreach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/* */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Q46: Which of the following is the correct syntax for an if statement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if(condition) { }</a:t>
            </a:r>
          </a:p>
          <a:p>
            <a:r>
              <a:t>B. if condition: { }</a:t>
            </a:r>
          </a:p>
          <a:p>
            <a:r>
              <a:t>C. if(condition) { } else { }</a:t>
            </a:r>
          </a:p>
          <a:p>
            <a:r>
              <a:t>D. if(condition) { } else: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if(condition) { }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Q47: Which function is used to read a string input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cin.getline()</a:t>
            </a:r>
          </a:p>
          <a:p>
            <a:r>
              <a:t>B. getline()</a:t>
            </a:r>
          </a:p>
          <a:p>
            <a:r>
              <a:t>C. scanf()</a:t>
            </a:r>
          </a:p>
          <a:p>
            <a:r>
              <a:t>D. cin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cin.getline()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Q48: Which of the following correctly initializes a for loop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for i = 1 to 10</a:t>
            </a:r>
          </a:p>
          <a:p>
            <a:r>
              <a:t>B. for(i=1; i&lt;=10; i++)</a:t>
            </a:r>
          </a:p>
          <a:p>
            <a:r>
              <a:t>C. for(i:1 to 10)</a:t>
            </a:r>
          </a:p>
          <a:p>
            <a:r>
              <a:t>D. for i in range(10)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for(i=1; i&lt;=10; i++)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Q49: In Python, what is the correct syntax for a while loop?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while i &lt; 10 {}</a:t>
            </a:r>
          </a:p>
          <a:p>
            <a:r>
              <a:t>B. while i &lt; 10 do</a:t>
            </a:r>
          </a:p>
          <a:p>
            <a:r>
              <a:t>C. while i &lt; 10:</a:t>
            </a:r>
          </a:p>
          <a:p>
            <a:r>
              <a:t>D. while(i &lt; 10) {}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while i &lt; 10: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Q50: Which function is used to print formatted output in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printf()</a:t>
            </a:r>
          </a:p>
          <a:p>
            <a:r>
              <a:t>B. echo()</a:t>
            </a:r>
          </a:p>
          <a:p>
            <a:r>
              <a:t>C. print()</a:t>
            </a:r>
          </a:p>
          <a:p>
            <a:r>
              <a:t>D. cout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2908</Words>
  <Application>Microsoft Office PowerPoint</Application>
  <PresentationFormat>On-screen Show (4:3)</PresentationFormat>
  <Paragraphs>630</Paragraphs>
  <Slides>140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140</vt:i4>
      </vt:variant>
    </vt:vector>
  </HeadingPairs>
  <TitlesOfParts>
    <vt:vector size="143" baseType="lpstr">
      <vt:lpstr>Arial</vt:lpstr>
      <vt:lpstr>Calibri</vt:lpstr>
      <vt:lpstr>Office Theme</vt:lpstr>
      <vt:lpstr>Q1: Which of the following is used to terminate a loop in C?</vt:lpstr>
      <vt:lpstr>Solution</vt:lpstr>
      <vt:lpstr>Q2: What is the output function used in C++ to print to the console?</vt:lpstr>
      <vt:lpstr>Solution</vt:lpstr>
      <vt:lpstr>Q3: Which keyword is used to start a conditional statement in Python?</vt:lpstr>
      <vt:lpstr>Solution</vt:lpstr>
      <vt:lpstr>Q4: Which of the following is NOT a control structure?</vt:lpstr>
      <vt:lpstr>Solution</vt:lpstr>
      <vt:lpstr>Q5: Which loop is guaranteed to execute at least once?</vt:lpstr>
      <vt:lpstr>Solution</vt:lpstr>
      <vt:lpstr>Q6: What is the function used to read input from the user in C++?</vt:lpstr>
      <vt:lpstr>Solution</vt:lpstr>
      <vt:lpstr>Q7: Which of the following is a pre-test loop?</vt:lpstr>
      <vt:lpstr>Solution</vt:lpstr>
      <vt:lpstr>Q8: What is the keyword used to skip an iteration of a loop in C?</vt:lpstr>
      <vt:lpstr>Solution</vt:lpstr>
      <vt:lpstr>Q9: Which of these is the correct syntax for a for loop in Python?</vt:lpstr>
      <vt:lpstr>Solution</vt:lpstr>
      <vt:lpstr>Q10: Which function is used to print formatted output in C?</vt:lpstr>
      <vt:lpstr>Solution</vt:lpstr>
      <vt:lpstr>Q11: Which loop structure is best when the number of iterations is known?</vt:lpstr>
      <vt:lpstr>Solution</vt:lpstr>
      <vt:lpstr>Q12: What is the purpose of the 'else' statement?</vt:lpstr>
      <vt:lpstr>Solution</vt:lpstr>
      <vt:lpstr>Q13: In C++, how do you denote a block of code?</vt:lpstr>
      <vt:lpstr>Solution</vt:lpstr>
      <vt:lpstr>Q14: Which of the following is an infinite loop?</vt:lpstr>
      <vt:lpstr>Solution</vt:lpstr>
      <vt:lpstr>Q15: Which function is used to take input from the user in Python?</vt:lpstr>
      <vt:lpstr>Solution</vt:lpstr>
      <vt:lpstr>Q16: What does the 'continue' statement do in a loop?</vt:lpstr>
      <vt:lpstr>Solution</vt:lpstr>
      <vt:lpstr>Q17: Which of the following is a conditional operator in C?</vt:lpstr>
      <vt:lpstr>Solution</vt:lpstr>
      <vt:lpstr>Q18: What will be the output of the following Python code: print('Hello, World!')?</vt:lpstr>
      <vt:lpstr>Solution</vt:lpstr>
      <vt:lpstr>Q19: Which of the following is a valid conditional statement in C++?</vt:lpstr>
      <vt:lpstr>Solution</vt:lpstr>
      <vt:lpstr>Q20: Which loop is typically used for iterating over a collection in Python?</vt:lpstr>
      <vt:lpstr>Solution</vt:lpstr>
      <vt:lpstr>Q21: In C, what does the 'scanf' function do?</vt:lpstr>
      <vt:lpstr>Solution</vt:lpstr>
      <vt:lpstr>Q22: What is the purpose of the 'return' statement in a function?</vt:lpstr>
      <vt:lpstr>Solution</vt:lpstr>
      <vt:lpstr>Q23: Which of the following is NOT a valid loop in C++?</vt:lpstr>
      <vt:lpstr>Solution</vt:lpstr>
      <vt:lpstr>Q24: What does the 'else if' construct do?</vt:lpstr>
      <vt:lpstr>Solution</vt:lpstr>
      <vt:lpstr>Q25: In which language is the 'elif' keyword used?</vt:lpstr>
      <vt:lpstr>Solution</vt:lpstr>
      <vt:lpstr>Q26: Which statement is used to exit from a function in Python?</vt:lpstr>
      <vt:lpstr>Solution</vt:lpstr>
      <vt:lpstr>Q27: Which of the following can be used for single line comment in C++?</vt:lpstr>
      <vt:lpstr>Solution</vt:lpstr>
      <vt:lpstr>Q28: Which function is used to output data in C?</vt:lpstr>
      <vt:lpstr>Solution</vt:lpstr>
      <vt:lpstr>Q29: Which of the following is a valid syntax for a while loop in C?</vt:lpstr>
      <vt:lpstr>Solution</vt:lpstr>
      <vt:lpstr>Q30: Which of the following correctly defines a for loop in C++?</vt:lpstr>
      <vt:lpstr>Solution</vt:lpstr>
      <vt:lpstr>Q31: Which of these is used to check multiple conditions in a single 'if' statement in Python?</vt:lpstr>
      <vt:lpstr>Solution</vt:lpstr>
      <vt:lpstr>Q32: What is the output of the following C code: printf("%d", 5+2);?</vt:lpstr>
      <vt:lpstr>Solution</vt:lpstr>
      <vt:lpstr>Q33: What is the keyword used for defining a function in Python?</vt:lpstr>
      <vt:lpstr>Solution</vt:lpstr>
      <vt:lpstr>Q34: Which loop continues to execute as long as the condition is true?</vt:lpstr>
      <vt:lpstr>Solution</vt:lpstr>
      <vt:lpstr>Q35: Which of the following is used to read input in C?</vt:lpstr>
      <vt:lpstr>Solution</vt:lpstr>
      <vt:lpstr>Q36: What is the purpose of the 'default' case in a switch statement?</vt:lpstr>
      <vt:lpstr>Solution</vt:lpstr>
      <vt:lpstr>Q37: Which of the following correctly describes the syntax of a do-while loop in C++?</vt:lpstr>
      <vt:lpstr>Solution</vt:lpstr>
      <vt:lpstr>Q38: Which function in C++ is used to get a line of input from the user?</vt:lpstr>
      <vt:lpstr>Solution</vt:lpstr>
      <vt:lpstr>Q39: What will be the output of the following C code: printf("%d", 2*3);?</vt:lpstr>
      <vt:lpstr>Solution</vt:lpstr>
      <vt:lpstr>Q40: Which of the following is the correct syntax for an if-else statement in Python?</vt:lpstr>
      <vt:lpstr>Solution</vt:lpstr>
      <vt:lpstr>Q41: What is the output of the following Python code: print(3 + 4 * 2)?</vt:lpstr>
      <vt:lpstr>Solution</vt:lpstr>
      <vt:lpstr>Q42: Which operator is used to check for equality in C++?</vt:lpstr>
      <vt:lpstr>Solution</vt:lpstr>
      <vt:lpstr>Q43: Which statement is used to create a function in C?</vt:lpstr>
      <vt:lpstr>Solution</vt:lpstr>
      <vt:lpstr>Q44: What does the 'else' part of an if-else statement do?</vt:lpstr>
      <vt:lpstr>Solution</vt:lpstr>
      <vt:lpstr>Q45: In C++, which of the following is used for multi-line comments?</vt:lpstr>
      <vt:lpstr>Solution</vt:lpstr>
      <vt:lpstr>Q46: Which of the following is the correct syntax for an if statement in C?</vt:lpstr>
      <vt:lpstr>Solution</vt:lpstr>
      <vt:lpstr>Q47: Which function is used to read a string input in C++?</vt:lpstr>
      <vt:lpstr>Solution</vt:lpstr>
      <vt:lpstr>Q48: Which of the following correctly initializes a for loop in C?</vt:lpstr>
      <vt:lpstr>Solution</vt:lpstr>
      <vt:lpstr>Q49: In Python, what is the correct syntax for a while loop?</vt:lpstr>
      <vt:lpstr>Solution</vt:lpstr>
      <vt:lpstr>Q50: Which function is used to print formatted output in Python?</vt:lpstr>
      <vt:lpstr>Solution</vt:lpstr>
      <vt:lpstr>Q51: What will be the output of the following C++ code: cout &lt;&lt; 5 + 3 * 2;?</vt:lpstr>
      <vt:lpstr>Solution</vt:lpstr>
      <vt:lpstr>Q52: Which keyword is used to declare a loop in Python?</vt:lpstr>
      <vt:lpstr>Solution</vt:lpstr>
      <vt:lpstr>Q53: In C, what does the 'printf' function do?</vt:lpstr>
      <vt:lpstr>Solution</vt:lpstr>
      <vt:lpstr>Q54: Which of the following is NOT a valid conditional statement in Python?</vt:lpstr>
      <vt:lpstr>Solution</vt:lpstr>
      <vt:lpstr>Q55: What will be the output of the following Python code: print('Hello' + 'World')?</vt:lpstr>
      <vt:lpstr>Solution</vt:lpstr>
      <vt:lpstr>Q56: In C++, which of the following is used to denote a single-line comment?</vt:lpstr>
      <vt:lpstr>Solution</vt:lpstr>
      <vt:lpstr>Q57: Which of the following is the correct syntax for a for loop in Python?</vt:lpstr>
      <vt:lpstr>Solution</vt:lpstr>
      <vt:lpstr>Q58: What does the 'break' statement do in a loop?</vt:lpstr>
      <vt:lpstr>Solution</vt:lpstr>
      <vt:lpstr>Q59: Which of the following is used to read a single character input in C?</vt:lpstr>
      <vt:lpstr>Solution</vt:lpstr>
      <vt:lpstr>Q60: Which function in C++ is used to print to the console?</vt:lpstr>
      <vt:lpstr>Solution</vt:lpstr>
      <vt:lpstr>Q61: What is the correct syntax for a switch statement in C++?</vt:lpstr>
      <vt:lpstr>Solution</vt:lpstr>
      <vt:lpstr>Q62: Which keyword is used to define a function in C?</vt:lpstr>
      <vt:lpstr>Solution</vt:lpstr>
      <vt:lpstr>Q63: What will be the output of the following C code: printf("%d", 10/2);?</vt:lpstr>
      <vt:lpstr>Solution</vt:lpstr>
      <vt:lpstr>Q64: Which of the following is the correct syntax for an if-else statement in C++?</vt:lpstr>
      <vt:lpstr>Solution</vt:lpstr>
      <vt:lpstr>Q65: Which of the following correctly initializes a while loop in Python?</vt:lpstr>
      <vt:lpstr>Solution</vt:lpstr>
      <vt:lpstr>Q66: Which function is used to read formatted input from the user in C++?</vt:lpstr>
      <vt:lpstr>Solution</vt:lpstr>
      <vt:lpstr>Q67: Which keyword is used to skip an iteration of a loop in Python?</vt:lpstr>
      <vt:lpstr>Solution</vt:lpstr>
      <vt:lpstr>Q68: What is the purpose of the 'return' statement in C++?</vt:lpstr>
      <vt:lpstr>Solution</vt:lpstr>
      <vt:lpstr>Q69: Which of the following is a valid syntax for a do-while loop in C?</vt:lpstr>
      <vt:lpstr>Solution</vt:lpstr>
      <vt:lpstr>Q70: Which of the following is used to start a comment in Python?</vt:lpstr>
      <vt:lpstr>Solution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Aman Singh</cp:lastModifiedBy>
  <cp:revision>3</cp:revision>
  <dcterms:created xsi:type="dcterms:W3CDTF">2013-01-27T09:14:16Z</dcterms:created>
  <dcterms:modified xsi:type="dcterms:W3CDTF">2024-07-08T07:53:35Z</dcterms:modified>
  <cp:category/>
</cp:coreProperties>
</file>