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97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Q1: Which keyword is used to define a user-defined function in C/C++?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def</a:t>
            </a:r>
          </a:p>
          <a:p>
            <a:r>
              <a:t>B. func</a:t>
            </a:r>
          </a:p>
          <a:p>
            <a:r>
              <a:t>C. function</a:t>
            </a:r>
          </a:p>
          <a:p>
            <a:r>
              <a:t>D. None of the above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Local to the function</a:t>
            </a:r>
          </a:p>
          <a:p>
            <a:endParaRPr/>
          </a:p>
          <a:p>
            <a:r>
              <a:t>Explanation</a:t>
            </a:r>
          </a:p>
          <a:p>
            <a:r>
              <a:t>Function parameters are local to the function, meaning they can only be accessed within the function.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10</a:t>
            </a:r>
          </a:p>
          <a:p>
            <a:endParaRPr/>
          </a:p>
          <a:p>
            <a:r>
              <a:t>Explanation</a:t>
            </a:r>
          </a:p>
          <a:p>
            <a:r>
              <a:t>The function 'func' doubles the value of 'a' and returns 10.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15" y="3430793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sz="2400" dirty="0"/>
              <a:t>Q51: What is the output of the following code?</a:t>
            </a:r>
          </a:p>
          <a:p>
            <a:pPr algn="l"/>
            <a:endParaRPr sz="2400" dirty="0"/>
          </a:p>
          <a:p>
            <a:pPr algn="l"/>
            <a:r>
              <a:rPr sz="2400" dirty="0" err="1"/>
              <a:t>cpp</a:t>
            </a:r>
            <a:endParaRPr sz="2400" dirty="0"/>
          </a:p>
          <a:p>
            <a:pPr algn="l"/>
            <a:r>
              <a:rPr sz="2400" dirty="0"/>
              <a:t>#include &lt;iostream&gt;</a:t>
            </a:r>
          </a:p>
          <a:p>
            <a:pPr algn="l"/>
            <a:r>
              <a:rPr sz="2400" dirty="0"/>
              <a:t>using namespace std;</a:t>
            </a:r>
          </a:p>
          <a:p>
            <a:pPr algn="l"/>
            <a:r>
              <a:rPr sz="2400" dirty="0"/>
              <a:t>int </a:t>
            </a:r>
            <a:r>
              <a:rPr sz="2400" dirty="0" err="1"/>
              <a:t>func</a:t>
            </a:r>
            <a:r>
              <a:rPr sz="2400" dirty="0"/>
              <a:t>(int x, int y = 3) { return x + y; }</a:t>
            </a:r>
          </a:p>
          <a:p>
            <a:pPr algn="l"/>
            <a:r>
              <a:rPr sz="2400" dirty="0"/>
              <a:t>int main() {</a:t>
            </a:r>
          </a:p>
          <a:p>
            <a:pPr algn="l"/>
            <a:r>
              <a:rPr sz="2400" dirty="0"/>
              <a:t> int a = 5;</a:t>
            </a:r>
          </a:p>
          <a:p>
            <a:pPr algn="l"/>
            <a:r>
              <a:rPr sz="2400" dirty="0"/>
              <a:t> </a:t>
            </a:r>
            <a:r>
              <a:rPr sz="2400" dirty="0" err="1"/>
              <a:t>cout</a:t>
            </a:r>
            <a:r>
              <a:rPr sz="2400" dirty="0"/>
              <a:t> &lt;&lt; </a:t>
            </a:r>
            <a:r>
              <a:rPr sz="2400" dirty="0" err="1"/>
              <a:t>func</a:t>
            </a:r>
            <a:r>
              <a:rPr sz="2400" dirty="0"/>
              <a:t>(a);</a:t>
            </a:r>
          </a:p>
          <a:p>
            <a:pPr algn="l"/>
            <a:r>
              <a:rPr sz="2400" dirty="0"/>
              <a:t> return 0;</a:t>
            </a:r>
          </a:p>
          <a:p>
            <a:pPr algn="l"/>
            <a:r>
              <a:rPr sz="2400" dirty="0"/>
              <a:t>}</a:t>
            </a:r>
          </a:p>
          <a:p>
            <a:pPr algn="l"/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5</a:t>
            </a:r>
          </a:p>
          <a:p>
            <a:r>
              <a:t>B. 8</a:t>
            </a:r>
          </a:p>
          <a:p>
            <a:r>
              <a:t>C. 3</a:t>
            </a:r>
          </a:p>
          <a:p>
            <a:r>
              <a:t>D. Error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8</a:t>
            </a:r>
          </a:p>
          <a:p>
            <a:endParaRPr/>
          </a:p>
          <a:p>
            <a:r>
              <a:t>Explanation</a:t>
            </a:r>
          </a:p>
          <a:p>
            <a:r>
              <a:t>The function 'func' has a default argument for 'y'. Since 'y' is not provided, it takes the default value 3, and the function returns 5 + 3 = 8.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25" y="28575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sz="3200" dirty="0"/>
              <a:t>Q52: What is the output of the following code?</a:t>
            </a:r>
          </a:p>
          <a:p>
            <a:pPr algn="l"/>
            <a:endParaRPr sz="3200" dirty="0"/>
          </a:p>
          <a:p>
            <a:pPr algn="l"/>
            <a:r>
              <a:rPr sz="3200" dirty="0"/>
              <a:t>#include &lt;iostream&gt;</a:t>
            </a:r>
          </a:p>
          <a:p>
            <a:pPr algn="l"/>
            <a:r>
              <a:rPr sz="3200" dirty="0"/>
              <a:t>using namespace std;</a:t>
            </a:r>
          </a:p>
          <a:p>
            <a:pPr algn="l"/>
            <a:r>
              <a:rPr sz="3200" dirty="0"/>
              <a:t>int </a:t>
            </a:r>
            <a:r>
              <a:rPr sz="3200" dirty="0" err="1"/>
              <a:t>func</a:t>
            </a:r>
            <a:r>
              <a:rPr sz="3200" dirty="0"/>
              <a:t>(int x, int y) { return x + y; }</a:t>
            </a:r>
          </a:p>
          <a:p>
            <a:pPr algn="l"/>
            <a:r>
              <a:rPr sz="3200" dirty="0"/>
              <a:t>int main() {</a:t>
            </a:r>
          </a:p>
          <a:p>
            <a:pPr algn="l"/>
            <a:r>
              <a:rPr sz="3200" dirty="0"/>
              <a:t> int a = 5, b = 3;</a:t>
            </a:r>
          </a:p>
          <a:p>
            <a:pPr algn="l"/>
            <a:r>
              <a:rPr sz="3200" dirty="0"/>
              <a:t> </a:t>
            </a:r>
            <a:r>
              <a:rPr sz="3200" dirty="0" err="1"/>
              <a:t>cout</a:t>
            </a:r>
            <a:r>
              <a:rPr sz="3200" dirty="0"/>
              <a:t> &lt;&lt; </a:t>
            </a:r>
            <a:r>
              <a:rPr sz="3200" dirty="0" err="1"/>
              <a:t>func</a:t>
            </a:r>
            <a:r>
              <a:rPr sz="3200" dirty="0"/>
              <a:t>(a, b);</a:t>
            </a:r>
          </a:p>
          <a:p>
            <a:pPr algn="l"/>
            <a:r>
              <a:rPr sz="3200" dirty="0"/>
              <a:t> return 0;</a:t>
            </a:r>
          </a:p>
          <a:p>
            <a:pPr algn="l"/>
            <a:r>
              <a:rPr sz="3200" dirty="0"/>
              <a:t>}</a:t>
            </a:r>
          </a:p>
          <a:p>
            <a:pPr algn="l"/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4715" y="3104537"/>
            <a:ext cx="4852219" cy="3626628"/>
          </a:xfrm>
        </p:spPr>
        <p:txBody>
          <a:bodyPr/>
          <a:lstStyle/>
          <a:p>
            <a:endParaRPr dirty="0"/>
          </a:p>
          <a:p>
            <a:r>
              <a:rPr dirty="0"/>
              <a:t>A. 5</a:t>
            </a:r>
          </a:p>
          <a:p>
            <a:r>
              <a:rPr dirty="0"/>
              <a:t>B. 8</a:t>
            </a:r>
          </a:p>
          <a:p>
            <a:r>
              <a:rPr dirty="0"/>
              <a:t>C. 3</a:t>
            </a:r>
          </a:p>
          <a:p>
            <a:r>
              <a:rPr dirty="0"/>
              <a:t>D. Error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8</a:t>
            </a:r>
          </a:p>
          <a:p>
            <a:endParaRPr/>
          </a:p>
          <a:p>
            <a:r>
              <a:t>Explanation</a:t>
            </a:r>
          </a:p>
          <a:p>
            <a:r>
              <a:t>The function 'func' adds the values of 'a' and 'b' and returns 8.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Q53: What is the output of the following code?</a:t>
            </a:r>
          </a:p>
          <a:p>
            <a:endParaRPr/>
          </a:p>
          <a:p>
            <a:r>
              <a:t>cpp</a:t>
            </a:r>
          </a:p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void func(int *x) { *x = 10; }</a:t>
            </a:r>
          </a:p>
          <a:p>
            <a:r>
              <a:t>int main() {</a:t>
            </a:r>
          </a:p>
          <a:p>
            <a:r>
              <a:t> int a = 5;</a:t>
            </a:r>
          </a:p>
          <a:p>
            <a:r>
              <a:t> func(&amp;a);</a:t>
            </a:r>
          </a:p>
          <a:p>
            <a:r>
              <a:t> cout &lt;&lt; a;</a:t>
            </a:r>
          </a:p>
          <a:p>
            <a:r>
              <a:t> return 0;</a:t>
            </a:r>
          </a:p>
          <a:p>
            <a:r>
              <a:t>}</a:t>
            </a:r>
          </a:p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5</a:t>
            </a:r>
          </a:p>
          <a:p>
            <a:r>
              <a:t>B. 10</a:t>
            </a:r>
          </a:p>
          <a:p>
            <a:r>
              <a:t>C. 0</a:t>
            </a:r>
          </a:p>
          <a:p>
            <a:r>
              <a:t>D. Error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10</a:t>
            </a:r>
          </a:p>
          <a:p>
            <a:endParaRPr/>
          </a:p>
          <a:p>
            <a:r>
              <a:t>Explanation</a:t>
            </a:r>
          </a:p>
          <a:p>
            <a:r>
              <a:t>The function 'func' changes the value of 'a' to 10 because it takes a pointer to 'a' and modifies the value at that address.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Q54: Which of the following is true about the 'new' operator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allocates memory for an object</a:t>
            </a:r>
          </a:p>
          <a:p>
            <a:r>
              <a:t>B. It calls the constructor of the class</a:t>
            </a:r>
          </a:p>
          <a:p>
            <a:r>
              <a:t>C. It returns a pointer to the allocated memory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The 'new' operator in C++ allocates memory for an object, calls the constructor, and returns a pointer to the allocated memory.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Q55: What is the correct way to deallocate memory allocated by the 'new' operator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delete</a:t>
            </a:r>
          </a:p>
          <a:p>
            <a:r>
              <a:t>B. free</a:t>
            </a:r>
          </a:p>
          <a:p>
            <a:r>
              <a:t>C. delete[]</a:t>
            </a:r>
          </a:p>
          <a:p>
            <a:r>
              <a:t>D. Both A and 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How do you call a function in C/C++?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function_name;</a:t>
            </a:r>
          </a:p>
          <a:p>
            <a:r>
              <a:t>B. call function_name();</a:t>
            </a:r>
          </a:p>
          <a:p>
            <a:r>
              <a:t>C. function_name();</a:t>
            </a:r>
          </a:p>
          <a:p>
            <a:r>
              <a:t>D. execute function_name();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Both A and C</a:t>
            </a:r>
          </a:p>
          <a:p>
            <a:endParaRPr/>
          </a:p>
          <a:p>
            <a:r>
              <a:t>Explanation</a:t>
            </a:r>
          </a:p>
          <a:p>
            <a:r>
              <a:t>'delete' is used to deallocate memory for a single object, and 'delete[]' is used for arrays.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Q56: Which of the following is true about the 'delete' operator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deallocates memory for an object</a:t>
            </a:r>
          </a:p>
          <a:p>
            <a:r>
              <a:t>B. It calls the destructor of the class</a:t>
            </a:r>
          </a:p>
          <a:p>
            <a:r>
              <a:t>C. It should be used with 'new'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The 'delete' operator in C++ deallocates memory for an object, calls the destructor, and should be used with memory allocated by 'new'.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Q57: Which of the following is true about the 'this' pointer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is available in static member functions</a:t>
            </a:r>
          </a:p>
          <a:p>
            <a:r>
              <a:t>B. It can be modified</a:t>
            </a:r>
          </a:p>
          <a:p>
            <a:r>
              <a:t>C. It points to the base class</a:t>
            </a:r>
          </a:p>
          <a:p>
            <a:r>
              <a:t>D. None of the above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None of the above</a:t>
            </a:r>
          </a:p>
          <a:p>
            <a:endParaRPr/>
          </a:p>
          <a:p>
            <a:r>
              <a:t>Explanation</a:t>
            </a:r>
          </a:p>
          <a:p>
            <a:r>
              <a:t>The 'this' pointer in C++ is available only in non-static member functions, cannot be modified, and points to the current object, not the base class.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09" y="305913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Q58: What is the output of the following code?</a:t>
            </a:r>
          </a:p>
          <a:p>
            <a:pPr algn="l"/>
            <a:r>
              <a:rPr sz="2800" dirty="0"/>
              <a:t>#include &lt;iostream&gt;</a:t>
            </a:r>
          </a:p>
          <a:p>
            <a:pPr algn="l"/>
            <a:r>
              <a:rPr sz="2800" dirty="0"/>
              <a:t>using namespace std;</a:t>
            </a:r>
          </a:p>
          <a:p>
            <a:pPr algn="l"/>
            <a:r>
              <a:rPr sz="2800" dirty="0"/>
              <a:t>class Base {</a:t>
            </a:r>
          </a:p>
          <a:p>
            <a:pPr algn="l"/>
            <a:r>
              <a:rPr sz="2800" dirty="0"/>
              <a:t>public:</a:t>
            </a:r>
          </a:p>
          <a:p>
            <a:pPr algn="l"/>
            <a:r>
              <a:rPr sz="2800" dirty="0"/>
              <a:t> virtual void show() { </a:t>
            </a:r>
            <a:r>
              <a:rPr sz="2800" dirty="0" err="1"/>
              <a:t>cout</a:t>
            </a:r>
            <a:r>
              <a:rPr sz="2800" dirty="0"/>
              <a:t> &lt;&lt; "Base"; }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class Derived : public Base {</a:t>
            </a:r>
          </a:p>
          <a:p>
            <a:pPr algn="l"/>
            <a:r>
              <a:rPr sz="2800" dirty="0"/>
              <a:t>public:</a:t>
            </a:r>
          </a:p>
          <a:p>
            <a:pPr algn="l"/>
            <a:r>
              <a:rPr sz="2800" dirty="0"/>
              <a:t> void show() { </a:t>
            </a:r>
            <a:r>
              <a:rPr sz="2800" dirty="0" err="1"/>
              <a:t>cout</a:t>
            </a:r>
            <a:r>
              <a:rPr sz="2800" dirty="0"/>
              <a:t> &lt;&lt; "Derived"; }</a:t>
            </a:r>
          </a:p>
          <a:p>
            <a:pPr algn="l"/>
            <a:r>
              <a:rPr sz="2800" dirty="0"/>
              <a:t>};</a:t>
            </a:r>
          </a:p>
          <a:p>
            <a:pPr algn="l"/>
            <a:r>
              <a:rPr sz="2800" dirty="0"/>
              <a:t>int main() {</a:t>
            </a:r>
          </a:p>
          <a:p>
            <a:pPr algn="l"/>
            <a:r>
              <a:rPr sz="2800" dirty="0"/>
              <a:t> Base *b = new Derived();</a:t>
            </a:r>
          </a:p>
          <a:p>
            <a:pPr algn="l"/>
            <a:r>
              <a:rPr sz="2800" dirty="0"/>
              <a:t> b-&gt;show();</a:t>
            </a:r>
          </a:p>
          <a:p>
            <a:pPr algn="l"/>
            <a:r>
              <a:rPr sz="2800" dirty="0"/>
              <a:t> return 0;</a:t>
            </a:r>
          </a:p>
          <a:p>
            <a:pPr algn="l"/>
            <a:r>
              <a:rPr sz="2800" dirty="0"/>
              <a:t>}</a:t>
            </a:r>
          </a:p>
          <a:p>
            <a:pPr algn="l"/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591" y="3422364"/>
            <a:ext cx="2132617" cy="3644326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A. Base</a:t>
            </a:r>
          </a:p>
          <a:p>
            <a:r>
              <a:rPr dirty="0"/>
              <a:t>B. Derived</a:t>
            </a:r>
          </a:p>
          <a:p>
            <a:r>
              <a:rPr dirty="0"/>
              <a:t>C. Error</a:t>
            </a:r>
          </a:p>
          <a:p>
            <a:r>
              <a:rPr dirty="0"/>
              <a:t>D. None of the above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Derived</a:t>
            </a:r>
          </a:p>
          <a:p>
            <a:endParaRPr/>
          </a:p>
          <a:p>
            <a:r>
              <a:t>Explanation</a:t>
            </a:r>
          </a:p>
          <a:p>
            <a:r>
              <a:t>The 'show' function in the derived class overrides the base class function because it is declared as virtual in the base class, so 'Derived' is printed.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822" y="312992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sz="2400" dirty="0"/>
              <a:t>Q59: What is the output of the following code?</a:t>
            </a:r>
          </a:p>
          <a:p>
            <a:pPr algn="l"/>
            <a:endParaRPr sz="2400" dirty="0"/>
          </a:p>
          <a:p>
            <a:pPr algn="l"/>
            <a:r>
              <a:rPr sz="2400" dirty="0" err="1"/>
              <a:t>cpp</a:t>
            </a:r>
            <a:endParaRPr sz="2400" dirty="0"/>
          </a:p>
          <a:p>
            <a:pPr algn="l"/>
            <a:r>
              <a:rPr sz="2400" dirty="0"/>
              <a:t>#include &lt;iostream&gt;</a:t>
            </a:r>
          </a:p>
          <a:p>
            <a:pPr algn="l"/>
            <a:r>
              <a:rPr sz="2400" dirty="0"/>
              <a:t>using namespace std;</a:t>
            </a:r>
          </a:p>
          <a:p>
            <a:pPr algn="l"/>
            <a:r>
              <a:rPr sz="2400" dirty="0"/>
              <a:t>class Base {</a:t>
            </a:r>
          </a:p>
          <a:p>
            <a:pPr algn="l"/>
            <a:r>
              <a:rPr sz="2400" dirty="0"/>
              <a:t>public:</a:t>
            </a:r>
          </a:p>
          <a:p>
            <a:pPr algn="l"/>
            <a:r>
              <a:rPr sz="2400" dirty="0"/>
              <a:t> void show() { </a:t>
            </a:r>
            <a:r>
              <a:rPr sz="2400" dirty="0" err="1"/>
              <a:t>cout</a:t>
            </a:r>
            <a:r>
              <a:rPr sz="2400" dirty="0"/>
              <a:t> &lt;&lt; "Base"; }</a:t>
            </a:r>
          </a:p>
          <a:p>
            <a:pPr algn="l"/>
            <a:r>
              <a:rPr sz="2400" dirty="0"/>
              <a:t>};</a:t>
            </a:r>
          </a:p>
          <a:p>
            <a:pPr algn="l"/>
            <a:r>
              <a:rPr sz="2400" dirty="0"/>
              <a:t>class Derived : public Base {</a:t>
            </a:r>
          </a:p>
          <a:p>
            <a:pPr algn="l"/>
            <a:r>
              <a:rPr sz="2400" dirty="0"/>
              <a:t>public:</a:t>
            </a:r>
          </a:p>
          <a:p>
            <a:pPr algn="l"/>
            <a:r>
              <a:rPr sz="2400" dirty="0"/>
              <a:t> void show() { </a:t>
            </a:r>
            <a:r>
              <a:rPr sz="2400" dirty="0" err="1"/>
              <a:t>cout</a:t>
            </a:r>
            <a:r>
              <a:rPr sz="2400" dirty="0"/>
              <a:t> &lt;&lt; "Derived"; }</a:t>
            </a:r>
          </a:p>
          <a:p>
            <a:pPr algn="l"/>
            <a:r>
              <a:rPr sz="2400" dirty="0"/>
              <a:t>};</a:t>
            </a:r>
          </a:p>
          <a:p>
            <a:pPr algn="l"/>
            <a:r>
              <a:rPr sz="2400" dirty="0"/>
              <a:t>int main() {</a:t>
            </a:r>
          </a:p>
          <a:p>
            <a:pPr algn="l"/>
            <a:r>
              <a:rPr sz="2400" dirty="0"/>
              <a:t> Base *b = new Derived();</a:t>
            </a:r>
          </a:p>
          <a:p>
            <a:pPr algn="l"/>
            <a:r>
              <a:rPr sz="2400" dirty="0"/>
              <a:t> b-&gt;show();</a:t>
            </a:r>
          </a:p>
          <a:p>
            <a:pPr algn="l"/>
            <a:r>
              <a:rPr sz="2400" dirty="0"/>
              <a:t> return 0;</a:t>
            </a:r>
          </a:p>
          <a:p>
            <a:pPr algn="l"/>
            <a:r>
              <a:rPr sz="2400" dirty="0"/>
              <a:t>}</a:t>
            </a:r>
          </a:p>
          <a:p>
            <a:pPr algn="l"/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215208" cy="4605921"/>
          </a:xfrm>
        </p:spPr>
        <p:txBody>
          <a:bodyPr/>
          <a:lstStyle/>
          <a:p>
            <a:endParaRPr dirty="0"/>
          </a:p>
          <a:p>
            <a:r>
              <a:rPr dirty="0"/>
              <a:t>A. Base</a:t>
            </a:r>
          </a:p>
          <a:p>
            <a:r>
              <a:rPr dirty="0"/>
              <a:t>B. Derived</a:t>
            </a:r>
          </a:p>
          <a:p>
            <a:r>
              <a:rPr dirty="0"/>
              <a:t>C. Error</a:t>
            </a:r>
          </a:p>
          <a:p>
            <a:r>
              <a:rPr dirty="0"/>
              <a:t>D. None of the above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Base</a:t>
            </a:r>
          </a:p>
          <a:p>
            <a:endParaRPr/>
          </a:p>
          <a:p>
            <a:r>
              <a:t>Explanation</a:t>
            </a:r>
          </a:p>
          <a:p>
            <a:r>
              <a:t>The 'show' function in the derived class does not override the base class function because it is not declared as virtual in the base class, so 'Base' is printed.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721" y="300604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sz="2400" dirty="0"/>
              <a:t>Q60: What is the output of the following code?</a:t>
            </a:r>
          </a:p>
          <a:p>
            <a:pPr algn="l"/>
            <a:endParaRPr sz="2400" dirty="0"/>
          </a:p>
          <a:p>
            <a:pPr algn="l"/>
            <a:r>
              <a:rPr sz="2400" dirty="0" err="1"/>
              <a:t>cpp</a:t>
            </a:r>
            <a:endParaRPr sz="2400" dirty="0"/>
          </a:p>
          <a:p>
            <a:pPr algn="l"/>
            <a:r>
              <a:rPr sz="2400" dirty="0"/>
              <a:t>#include &lt;iostream&gt;</a:t>
            </a:r>
          </a:p>
          <a:p>
            <a:pPr algn="l"/>
            <a:r>
              <a:rPr sz="2400" dirty="0"/>
              <a:t>using namespace std;</a:t>
            </a:r>
          </a:p>
          <a:p>
            <a:pPr algn="l"/>
            <a:r>
              <a:rPr sz="2400" dirty="0"/>
              <a:t>class Base {</a:t>
            </a:r>
          </a:p>
          <a:p>
            <a:pPr algn="l"/>
            <a:r>
              <a:rPr sz="2400" dirty="0"/>
              <a:t>public:</a:t>
            </a:r>
          </a:p>
          <a:p>
            <a:pPr algn="l"/>
            <a:r>
              <a:rPr sz="2400" dirty="0"/>
              <a:t> virtual void show() { </a:t>
            </a:r>
            <a:r>
              <a:rPr sz="2400" dirty="0" err="1"/>
              <a:t>cout</a:t>
            </a:r>
            <a:r>
              <a:rPr sz="2400" dirty="0"/>
              <a:t> &lt;&lt; "Base"; }</a:t>
            </a:r>
          </a:p>
          <a:p>
            <a:pPr algn="l"/>
            <a:r>
              <a:rPr sz="2400" dirty="0"/>
              <a:t>};</a:t>
            </a:r>
          </a:p>
          <a:p>
            <a:pPr algn="l"/>
            <a:r>
              <a:rPr sz="2400" dirty="0"/>
              <a:t>class Derived : public Base {</a:t>
            </a:r>
          </a:p>
          <a:p>
            <a:pPr algn="l"/>
            <a:r>
              <a:rPr sz="2400" dirty="0"/>
              <a:t>public:</a:t>
            </a:r>
          </a:p>
          <a:p>
            <a:pPr algn="l"/>
            <a:r>
              <a:rPr sz="2400" dirty="0"/>
              <a:t> void show() { </a:t>
            </a:r>
            <a:r>
              <a:rPr sz="2400" dirty="0" err="1"/>
              <a:t>cout</a:t>
            </a:r>
            <a:r>
              <a:rPr sz="2400" dirty="0"/>
              <a:t> &lt;&lt; "Derived"; }</a:t>
            </a:r>
          </a:p>
          <a:p>
            <a:pPr algn="l"/>
            <a:r>
              <a:rPr sz="2400" dirty="0"/>
              <a:t>};</a:t>
            </a:r>
          </a:p>
          <a:p>
            <a:pPr algn="l"/>
            <a:r>
              <a:rPr sz="2400" dirty="0"/>
              <a:t>int main() {</a:t>
            </a:r>
          </a:p>
          <a:p>
            <a:pPr algn="l"/>
            <a:r>
              <a:rPr sz="2400" dirty="0"/>
              <a:t> Derived *d = new Derived();</a:t>
            </a:r>
          </a:p>
          <a:p>
            <a:pPr algn="l"/>
            <a:r>
              <a:rPr sz="2400" dirty="0"/>
              <a:t> d-&gt;show();</a:t>
            </a:r>
          </a:p>
          <a:p>
            <a:pPr algn="l"/>
            <a:r>
              <a:rPr sz="2400" dirty="0"/>
              <a:t> return 0;</a:t>
            </a:r>
          </a:p>
          <a:p>
            <a:pPr algn="l"/>
            <a:r>
              <a:rPr sz="2400" dirty="0"/>
              <a:t>}</a:t>
            </a:r>
          </a:p>
          <a:p>
            <a:pPr algn="l"/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061825" cy="4334551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A. Base</a:t>
            </a:r>
          </a:p>
          <a:p>
            <a:r>
              <a:rPr dirty="0"/>
              <a:t>B. Derived</a:t>
            </a:r>
          </a:p>
          <a:p>
            <a:r>
              <a:rPr dirty="0"/>
              <a:t>C. Error</a:t>
            </a:r>
          </a:p>
          <a:p>
            <a:r>
              <a:rPr dirty="0"/>
              <a:t>D. None of the above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function_name();</a:t>
            </a:r>
          </a:p>
          <a:p>
            <a:endParaRPr/>
          </a:p>
          <a:p>
            <a:r>
              <a:t>Explanation</a:t>
            </a:r>
          </a:p>
          <a:p>
            <a:r>
              <a:t>Functions in C/C++ are called by using the function name followed by parentheses, with any arguments inside the parentheses.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Derived</a:t>
            </a:r>
          </a:p>
          <a:p>
            <a:endParaRPr/>
          </a:p>
          <a:p>
            <a:r>
              <a:t>Explanation</a:t>
            </a:r>
          </a:p>
          <a:p>
            <a:r>
              <a:t>The 'show' function in the derived class overrides the base class function because it is declared as virtual in the base class, so 'Derived' is printed.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004" y="305323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sz="2400" dirty="0"/>
              <a:t>Q61: What is the output of the following code?</a:t>
            </a:r>
          </a:p>
          <a:p>
            <a:pPr algn="l"/>
            <a:endParaRPr sz="2400" dirty="0"/>
          </a:p>
          <a:p>
            <a:pPr algn="l"/>
            <a:r>
              <a:rPr sz="2400" dirty="0" err="1"/>
              <a:t>cpp</a:t>
            </a:r>
            <a:endParaRPr sz="2400" dirty="0"/>
          </a:p>
          <a:p>
            <a:pPr algn="l"/>
            <a:r>
              <a:rPr sz="2400" dirty="0"/>
              <a:t>#include &lt;iostream&gt;</a:t>
            </a:r>
          </a:p>
          <a:p>
            <a:pPr algn="l"/>
            <a:r>
              <a:rPr sz="2400" dirty="0"/>
              <a:t>using namespace std;</a:t>
            </a:r>
          </a:p>
          <a:p>
            <a:pPr algn="l"/>
            <a:r>
              <a:rPr sz="2400" dirty="0"/>
              <a:t>class Base {</a:t>
            </a:r>
          </a:p>
          <a:p>
            <a:pPr algn="l"/>
            <a:r>
              <a:rPr sz="2400" dirty="0"/>
              <a:t>public:</a:t>
            </a:r>
          </a:p>
          <a:p>
            <a:pPr algn="l"/>
            <a:r>
              <a:rPr sz="2400" dirty="0"/>
              <a:t> void show() { </a:t>
            </a:r>
            <a:r>
              <a:rPr sz="2400" dirty="0" err="1"/>
              <a:t>cout</a:t>
            </a:r>
            <a:r>
              <a:rPr sz="2400" dirty="0"/>
              <a:t> &lt;&lt; "Base"; }</a:t>
            </a:r>
          </a:p>
          <a:p>
            <a:pPr algn="l"/>
            <a:r>
              <a:rPr sz="2400" dirty="0"/>
              <a:t>};</a:t>
            </a:r>
          </a:p>
          <a:p>
            <a:pPr algn="l"/>
            <a:r>
              <a:rPr sz="2400" dirty="0"/>
              <a:t>class Derived : public Base {</a:t>
            </a:r>
          </a:p>
          <a:p>
            <a:pPr algn="l"/>
            <a:r>
              <a:rPr sz="2400" dirty="0"/>
              <a:t>public:</a:t>
            </a:r>
          </a:p>
          <a:p>
            <a:pPr algn="l"/>
            <a:r>
              <a:rPr sz="2400" dirty="0"/>
              <a:t> void show() { </a:t>
            </a:r>
            <a:r>
              <a:rPr sz="2400" dirty="0" err="1"/>
              <a:t>cout</a:t>
            </a:r>
            <a:r>
              <a:rPr sz="2400" dirty="0"/>
              <a:t> &lt;&lt; "Derived"; }</a:t>
            </a:r>
          </a:p>
          <a:p>
            <a:pPr algn="l"/>
            <a:r>
              <a:rPr sz="2400" dirty="0"/>
              <a:t>};</a:t>
            </a:r>
          </a:p>
          <a:p>
            <a:pPr algn="l"/>
            <a:r>
              <a:rPr sz="2400" dirty="0"/>
              <a:t>int main() {</a:t>
            </a:r>
          </a:p>
          <a:p>
            <a:pPr algn="l"/>
            <a:r>
              <a:rPr sz="2400" dirty="0"/>
              <a:t> Derived *d = new Derived();</a:t>
            </a:r>
          </a:p>
          <a:p>
            <a:pPr algn="l"/>
            <a:r>
              <a:rPr sz="2400" dirty="0"/>
              <a:t> d-&gt;show();</a:t>
            </a:r>
          </a:p>
          <a:p>
            <a:pPr algn="l"/>
            <a:r>
              <a:rPr sz="2400" dirty="0"/>
              <a:t> return 0;</a:t>
            </a:r>
          </a:p>
          <a:p>
            <a:pPr algn="l"/>
            <a:r>
              <a:rPr sz="2400" dirty="0"/>
              <a:t>}</a:t>
            </a:r>
          </a:p>
          <a:p>
            <a:pPr algn="l"/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07804" cy="4116275"/>
          </a:xfrm>
        </p:spPr>
        <p:txBody>
          <a:bodyPr/>
          <a:lstStyle/>
          <a:p>
            <a:endParaRPr dirty="0"/>
          </a:p>
          <a:p>
            <a:r>
              <a:rPr dirty="0"/>
              <a:t>A. Base</a:t>
            </a:r>
          </a:p>
          <a:p>
            <a:r>
              <a:rPr dirty="0"/>
              <a:t>B. Derived</a:t>
            </a:r>
          </a:p>
          <a:p>
            <a:r>
              <a:rPr dirty="0"/>
              <a:t>C. Error</a:t>
            </a:r>
          </a:p>
          <a:p>
            <a:r>
              <a:rPr dirty="0"/>
              <a:t>D. None of the above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Derived</a:t>
            </a:r>
          </a:p>
          <a:p>
            <a:endParaRPr/>
          </a:p>
          <a:p>
            <a:r>
              <a:t>Explanation</a:t>
            </a:r>
          </a:p>
          <a:p>
            <a:r>
              <a:t>The 'show' function in the derived class hides the base class function, so 'Derived' is printed.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Q62: Which of the following is true about friend functions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They can access private and protected members of the class</a:t>
            </a:r>
          </a:p>
          <a:p>
            <a:r>
              <a:t>B. They are members of the class</a:t>
            </a:r>
          </a:p>
          <a:p>
            <a:r>
              <a:t>C. They must be defined inside the class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They can access private and protected members of the class</a:t>
            </a:r>
          </a:p>
          <a:p>
            <a:endParaRPr/>
          </a:p>
          <a:p>
            <a:r>
              <a:t>Explanation</a:t>
            </a:r>
          </a:p>
          <a:p>
            <a:r>
              <a:t>Friend functions in C++ can access private and protected members of the class but are not members of the class and can be defined outside the class.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104" y="0"/>
            <a:ext cx="5141287" cy="6583362"/>
          </a:xfrm>
        </p:spPr>
        <p:txBody>
          <a:bodyPr>
            <a:noAutofit/>
          </a:bodyPr>
          <a:lstStyle/>
          <a:p>
            <a:pPr algn="l"/>
            <a:r>
              <a:rPr sz="2000" dirty="0"/>
              <a:t>Q63: What is the output of the following code?</a:t>
            </a:r>
          </a:p>
          <a:p>
            <a:pPr algn="l"/>
            <a:r>
              <a:rPr sz="2000" dirty="0"/>
              <a:t>#include &lt;iostream&gt;</a:t>
            </a:r>
          </a:p>
          <a:p>
            <a:pPr algn="l"/>
            <a:r>
              <a:rPr sz="2000" dirty="0"/>
              <a:t>using namespace std;</a:t>
            </a:r>
          </a:p>
          <a:p>
            <a:pPr algn="l"/>
            <a:r>
              <a:rPr sz="2000" dirty="0"/>
              <a:t>class A {</a:t>
            </a:r>
          </a:p>
          <a:p>
            <a:pPr algn="l"/>
            <a:r>
              <a:rPr sz="2000" dirty="0"/>
              <a:t> int x;</a:t>
            </a:r>
          </a:p>
          <a:p>
            <a:pPr algn="l"/>
            <a:r>
              <a:rPr sz="2000" dirty="0"/>
              <a:t>public:</a:t>
            </a:r>
          </a:p>
          <a:p>
            <a:pPr algn="l"/>
            <a:r>
              <a:rPr sz="2000" dirty="0"/>
              <a:t> A() { x = 5; }</a:t>
            </a:r>
          </a:p>
          <a:p>
            <a:pPr algn="l"/>
            <a:r>
              <a:rPr sz="2000" dirty="0"/>
              <a:t> friend class B;</a:t>
            </a:r>
          </a:p>
          <a:p>
            <a:pPr algn="l"/>
            <a:r>
              <a:rPr sz="2000" dirty="0"/>
              <a:t>};</a:t>
            </a:r>
          </a:p>
          <a:p>
            <a:pPr algn="l"/>
            <a:r>
              <a:rPr sz="2000" dirty="0"/>
              <a:t>class B {</a:t>
            </a:r>
          </a:p>
          <a:p>
            <a:pPr algn="l"/>
            <a:r>
              <a:rPr sz="2000" dirty="0"/>
              <a:t>public:</a:t>
            </a:r>
          </a:p>
          <a:p>
            <a:pPr algn="l"/>
            <a:r>
              <a:rPr sz="2000" dirty="0"/>
              <a:t> void show(A &amp;a) { </a:t>
            </a:r>
            <a:r>
              <a:rPr sz="2000" dirty="0" err="1"/>
              <a:t>cout</a:t>
            </a:r>
            <a:r>
              <a:rPr sz="2000" dirty="0"/>
              <a:t> &lt;&lt; </a:t>
            </a:r>
            <a:r>
              <a:rPr sz="2000" dirty="0" err="1"/>
              <a:t>a.x</a:t>
            </a:r>
            <a:r>
              <a:rPr sz="2000" dirty="0"/>
              <a:t>; }</a:t>
            </a:r>
          </a:p>
          <a:p>
            <a:pPr algn="l"/>
            <a:r>
              <a:rPr sz="2000" dirty="0"/>
              <a:t>};</a:t>
            </a:r>
          </a:p>
          <a:p>
            <a:pPr algn="l"/>
            <a:r>
              <a:rPr sz="2000" dirty="0"/>
              <a:t>int main() {</a:t>
            </a:r>
          </a:p>
          <a:p>
            <a:pPr algn="l"/>
            <a:r>
              <a:rPr sz="2000" dirty="0"/>
              <a:t> A </a:t>
            </a:r>
            <a:r>
              <a:rPr sz="2000" dirty="0" err="1"/>
              <a:t>a</a:t>
            </a:r>
            <a:r>
              <a:rPr sz="2000" dirty="0"/>
              <a:t>;</a:t>
            </a:r>
          </a:p>
          <a:p>
            <a:pPr algn="l"/>
            <a:r>
              <a:rPr sz="2000" dirty="0"/>
              <a:t> B </a:t>
            </a:r>
            <a:r>
              <a:rPr sz="2000" dirty="0" err="1"/>
              <a:t>b</a:t>
            </a:r>
            <a:r>
              <a:rPr sz="2000" dirty="0"/>
              <a:t>;</a:t>
            </a:r>
          </a:p>
          <a:p>
            <a:pPr algn="l"/>
            <a:r>
              <a:rPr sz="2000" dirty="0"/>
              <a:t> </a:t>
            </a:r>
            <a:r>
              <a:rPr sz="2000" dirty="0" err="1"/>
              <a:t>b.show</a:t>
            </a:r>
            <a:r>
              <a:rPr sz="2000" dirty="0"/>
              <a:t>(a);</a:t>
            </a:r>
          </a:p>
          <a:p>
            <a:pPr algn="l"/>
            <a:r>
              <a:rPr sz="2000" dirty="0"/>
              <a:t> return 0;</a:t>
            </a:r>
          </a:p>
          <a:p>
            <a:pPr algn="l"/>
            <a:r>
              <a:rPr sz="2000" dirty="0"/>
              <a:t>}</a:t>
            </a:r>
          </a:p>
          <a:p>
            <a:pPr algn="l"/>
            <a:endParaRPr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875935" cy="4086778"/>
          </a:xfrm>
        </p:spPr>
        <p:txBody>
          <a:bodyPr/>
          <a:lstStyle/>
          <a:p>
            <a:endParaRPr dirty="0"/>
          </a:p>
          <a:p>
            <a:r>
              <a:rPr dirty="0"/>
              <a:t>A. 0</a:t>
            </a:r>
          </a:p>
          <a:p>
            <a:r>
              <a:rPr dirty="0"/>
              <a:t>B. 5</a:t>
            </a:r>
          </a:p>
          <a:p>
            <a:r>
              <a:rPr dirty="0"/>
              <a:t>C. Error</a:t>
            </a:r>
          </a:p>
          <a:p>
            <a:r>
              <a:rPr dirty="0"/>
              <a:t>D. None of the above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5</a:t>
            </a:r>
          </a:p>
          <a:p>
            <a:endParaRPr/>
          </a:p>
          <a:p>
            <a:r>
              <a:t>Explanation</a:t>
            </a:r>
          </a:p>
          <a:p>
            <a:r>
              <a:t>Class B is a friend of class A, so it can access the private member 'x' of class A.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2348" y="572555"/>
            <a:ext cx="5442155" cy="6285445"/>
          </a:xfrm>
        </p:spPr>
        <p:txBody>
          <a:bodyPr>
            <a:noAutofit/>
          </a:bodyPr>
          <a:lstStyle/>
          <a:p>
            <a:pPr algn="l"/>
            <a:r>
              <a:rPr sz="2000" dirty="0"/>
              <a:t>Q64: What is the output of the following code?</a:t>
            </a:r>
          </a:p>
          <a:p>
            <a:pPr algn="l"/>
            <a:endParaRPr sz="2000" dirty="0"/>
          </a:p>
          <a:p>
            <a:pPr algn="l"/>
            <a:r>
              <a:rPr sz="2000" dirty="0" err="1"/>
              <a:t>cpp</a:t>
            </a:r>
            <a:endParaRPr sz="2000" dirty="0"/>
          </a:p>
          <a:p>
            <a:pPr algn="l"/>
            <a:r>
              <a:rPr sz="2000" dirty="0"/>
              <a:t>#include &lt;iostream&gt;</a:t>
            </a:r>
          </a:p>
          <a:p>
            <a:pPr algn="l"/>
            <a:r>
              <a:rPr sz="2000" dirty="0"/>
              <a:t>using namespace std;</a:t>
            </a:r>
          </a:p>
          <a:p>
            <a:pPr algn="l"/>
            <a:r>
              <a:rPr sz="2000" dirty="0"/>
              <a:t>class A {</a:t>
            </a:r>
          </a:p>
          <a:p>
            <a:pPr algn="l"/>
            <a:r>
              <a:rPr sz="2000" dirty="0"/>
              <a:t> int x;</a:t>
            </a:r>
          </a:p>
          <a:p>
            <a:pPr algn="l"/>
            <a:r>
              <a:rPr sz="2000" dirty="0"/>
              <a:t>public:</a:t>
            </a:r>
          </a:p>
          <a:p>
            <a:pPr algn="l"/>
            <a:r>
              <a:rPr sz="2000" dirty="0"/>
              <a:t> A() { x = 5; }</a:t>
            </a:r>
          </a:p>
          <a:p>
            <a:pPr algn="l"/>
            <a:r>
              <a:rPr sz="2000" dirty="0"/>
              <a:t> friend void show(A &amp;a);</a:t>
            </a:r>
          </a:p>
          <a:p>
            <a:pPr algn="l"/>
            <a:r>
              <a:rPr sz="2000" dirty="0"/>
              <a:t>};</a:t>
            </a:r>
          </a:p>
          <a:p>
            <a:pPr algn="l"/>
            <a:r>
              <a:rPr sz="2000" dirty="0"/>
              <a:t>void show(A &amp;a) { </a:t>
            </a:r>
            <a:r>
              <a:rPr sz="2000" dirty="0" err="1"/>
              <a:t>cout</a:t>
            </a:r>
            <a:r>
              <a:rPr sz="2000" dirty="0"/>
              <a:t> &lt;&lt; </a:t>
            </a:r>
            <a:r>
              <a:rPr sz="2000" dirty="0" err="1"/>
              <a:t>a.x</a:t>
            </a:r>
            <a:r>
              <a:rPr sz="2000" dirty="0"/>
              <a:t>; }</a:t>
            </a:r>
          </a:p>
          <a:p>
            <a:pPr algn="l"/>
            <a:r>
              <a:rPr sz="2000" dirty="0"/>
              <a:t>int main() {</a:t>
            </a:r>
          </a:p>
          <a:p>
            <a:pPr algn="l"/>
            <a:r>
              <a:rPr sz="2000" dirty="0"/>
              <a:t> A </a:t>
            </a:r>
            <a:r>
              <a:rPr sz="2000" dirty="0" err="1"/>
              <a:t>a</a:t>
            </a:r>
            <a:r>
              <a:rPr sz="2000" dirty="0"/>
              <a:t>;</a:t>
            </a:r>
          </a:p>
          <a:p>
            <a:pPr algn="l"/>
            <a:r>
              <a:rPr sz="2000" dirty="0"/>
              <a:t> show(a);</a:t>
            </a:r>
          </a:p>
          <a:p>
            <a:pPr algn="l"/>
            <a:r>
              <a:rPr sz="2000" dirty="0"/>
              <a:t> return 0;</a:t>
            </a:r>
          </a:p>
          <a:p>
            <a:pPr algn="l"/>
            <a:r>
              <a:rPr sz="2000" dirty="0"/>
              <a:t>}</a:t>
            </a:r>
          </a:p>
          <a:p>
            <a:pPr algn="l"/>
            <a:endParaRPr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386289" cy="4198866"/>
          </a:xfrm>
        </p:spPr>
        <p:txBody>
          <a:bodyPr/>
          <a:lstStyle/>
          <a:p>
            <a:endParaRPr dirty="0"/>
          </a:p>
          <a:p>
            <a:r>
              <a:rPr dirty="0"/>
              <a:t>A. 0</a:t>
            </a:r>
          </a:p>
          <a:p>
            <a:r>
              <a:rPr dirty="0"/>
              <a:t>B. 5</a:t>
            </a:r>
          </a:p>
          <a:p>
            <a:r>
              <a:rPr dirty="0"/>
              <a:t>C. Error</a:t>
            </a:r>
          </a:p>
          <a:p>
            <a:r>
              <a:rPr dirty="0"/>
              <a:t>D. None of the above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5</a:t>
            </a:r>
          </a:p>
          <a:p>
            <a:endParaRPr/>
          </a:p>
          <a:p>
            <a:r>
              <a:t>Explanation</a:t>
            </a:r>
          </a:p>
          <a:p>
            <a:r>
              <a:t>The 'show' function is a friend of class A, so it can access the private member 'x' of class A.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999" y="3131399"/>
            <a:ext cx="6852101" cy="1143000"/>
          </a:xfrm>
        </p:spPr>
        <p:txBody>
          <a:bodyPr>
            <a:noAutofit/>
          </a:bodyPr>
          <a:lstStyle/>
          <a:p>
            <a:pPr algn="l"/>
            <a:r>
              <a:rPr sz="2400" dirty="0"/>
              <a:t>Q65: What is the output of the following code?</a:t>
            </a:r>
          </a:p>
          <a:p>
            <a:pPr algn="l"/>
            <a:endParaRPr sz="2400" dirty="0"/>
          </a:p>
          <a:p>
            <a:pPr algn="l"/>
            <a:r>
              <a:rPr sz="2400" dirty="0"/>
              <a:t>#include &lt;iostream&gt;</a:t>
            </a:r>
          </a:p>
          <a:p>
            <a:pPr algn="l"/>
            <a:r>
              <a:rPr sz="2400" dirty="0"/>
              <a:t>using namespace std;</a:t>
            </a:r>
          </a:p>
          <a:p>
            <a:pPr algn="l"/>
            <a:r>
              <a:rPr sz="2400" dirty="0"/>
              <a:t>class A {</a:t>
            </a:r>
          </a:p>
          <a:p>
            <a:pPr algn="l"/>
            <a:r>
              <a:rPr sz="2400" dirty="0"/>
              <a:t> int x;</a:t>
            </a:r>
          </a:p>
          <a:p>
            <a:pPr algn="l"/>
            <a:r>
              <a:rPr sz="2400" dirty="0"/>
              <a:t>public:</a:t>
            </a:r>
          </a:p>
          <a:p>
            <a:pPr algn="l"/>
            <a:r>
              <a:rPr sz="2400" dirty="0"/>
              <a:t> A() { x = 5; }</a:t>
            </a:r>
          </a:p>
          <a:p>
            <a:pPr algn="l"/>
            <a:r>
              <a:rPr sz="2400" dirty="0"/>
              <a:t> friend void show(A &amp;a);</a:t>
            </a:r>
          </a:p>
          <a:p>
            <a:pPr algn="l"/>
            <a:r>
              <a:rPr sz="2400" dirty="0"/>
              <a:t>};</a:t>
            </a:r>
          </a:p>
          <a:p>
            <a:pPr algn="l"/>
            <a:r>
              <a:rPr sz="2400" dirty="0"/>
              <a:t>void show(A &amp;a) { </a:t>
            </a:r>
            <a:r>
              <a:rPr sz="2400" dirty="0" err="1"/>
              <a:t>cout</a:t>
            </a:r>
            <a:r>
              <a:rPr sz="2400" dirty="0"/>
              <a:t> &lt;&lt; </a:t>
            </a:r>
            <a:r>
              <a:rPr sz="2400" dirty="0" err="1"/>
              <a:t>a.x</a:t>
            </a:r>
            <a:r>
              <a:rPr sz="2400" dirty="0"/>
              <a:t>; }</a:t>
            </a:r>
          </a:p>
          <a:p>
            <a:pPr algn="l"/>
            <a:r>
              <a:rPr sz="2400" dirty="0"/>
              <a:t>int main() {</a:t>
            </a:r>
          </a:p>
          <a:p>
            <a:pPr algn="l"/>
            <a:r>
              <a:rPr sz="2400" dirty="0"/>
              <a:t> A </a:t>
            </a:r>
            <a:r>
              <a:rPr sz="2400" dirty="0" err="1"/>
              <a:t>a</a:t>
            </a:r>
            <a:r>
              <a:rPr sz="2400" dirty="0"/>
              <a:t>;</a:t>
            </a:r>
          </a:p>
          <a:p>
            <a:pPr algn="l"/>
            <a:r>
              <a:rPr sz="2400" dirty="0"/>
              <a:t> </a:t>
            </a:r>
            <a:r>
              <a:rPr sz="2400" dirty="0" err="1"/>
              <a:t>a.x</a:t>
            </a:r>
            <a:r>
              <a:rPr sz="2400" dirty="0"/>
              <a:t> = 10;</a:t>
            </a:r>
          </a:p>
          <a:p>
            <a:pPr algn="l"/>
            <a:r>
              <a:rPr sz="2400" dirty="0"/>
              <a:t> show(a);</a:t>
            </a:r>
          </a:p>
          <a:p>
            <a:pPr algn="l"/>
            <a:r>
              <a:rPr sz="2400" dirty="0"/>
              <a:t> return 0;</a:t>
            </a:r>
          </a:p>
          <a:p>
            <a:pPr algn="l"/>
            <a:r>
              <a:rPr sz="2400" dirty="0"/>
              <a:t>}</a:t>
            </a:r>
          </a:p>
          <a:p>
            <a:pPr algn="l"/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29" y="3004248"/>
            <a:ext cx="2427585" cy="3614830"/>
          </a:xfrm>
        </p:spPr>
        <p:txBody>
          <a:bodyPr>
            <a:normAutofit/>
          </a:bodyPr>
          <a:lstStyle/>
          <a:p>
            <a:endParaRPr sz="2800" dirty="0"/>
          </a:p>
          <a:p>
            <a:r>
              <a:rPr sz="2800" dirty="0"/>
              <a:t>A. 0</a:t>
            </a:r>
          </a:p>
          <a:p>
            <a:r>
              <a:rPr sz="2800" dirty="0"/>
              <a:t>B. 5</a:t>
            </a:r>
          </a:p>
          <a:p>
            <a:r>
              <a:rPr sz="2800" dirty="0"/>
              <a:t>C. Error</a:t>
            </a:r>
          </a:p>
          <a:p>
            <a:r>
              <a:rPr sz="2800" dirty="0"/>
              <a:t>D. None of the above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Which of the following can be used to pass arguments to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By value</a:t>
            </a:r>
          </a:p>
          <a:p>
            <a:r>
              <a:t>B. By reference</a:t>
            </a:r>
          </a:p>
          <a:p>
            <a:r>
              <a:t>C. By pointer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Error</a:t>
            </a:r>
          </a:p>
          <a:p>
            <a:endParaRPr/>
          </a:p>
          <a:p>
            <a:r>
              <a:t>Explanation</a:t>
            </a:r>
          </a:p>
          <a:p>
            <a:r>
              <a:t>The private member 'x' of class A cannot be accessed directly in the main function, resulting in an error.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608" y="2964743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sz="2400" dirty="0"/>
              <a:t>Q66: What is the output of the following code?</a:t>
            </a:r>
          </a:p>
          <a:p>
            <a:pPr algn="l"/>
            <a:r>
              <a:rPr sz="2400" dirty="0"/>
              <a:t>#include &lt;iostream&gt;</a:t>
            </a:r>
          </a:p>
          <a:p>
            <a:pPr algn="l"/>
            <a:r>
              <a:rPr sz="2400" dirty="0"/>
              <a:t>using namespace std;</a:t>
            </a:r>
          </a:p>
          <a:p>
            <a:pPr algn="l"/>
            <a:r>
              <a:rPr sz="2400" dirty="0"/>
              <a:t>class A {</a:t>
            </a:r>
          </a:p>
          <a:p>
            <a:pPr algn="l"/>
            <a:r>
              <a:rPr sz="2400" dirty="0"/>
              <a:t> int x;</a:t>
            </a:r>
          </a:p>
          <a:p>
            <a:pPr algn="l"/>
            <a:r>
              <a:rPr sz="2400" dirty="0"/>
              <a:t>public:</a:t>
            </a:r>
          </a:p>
          <a:p>
            <a:pPr algn="l"/>
            <a:r>
              <a:rPr sz="2400" dirty="0"/>
              <a:t> A() { x = 5; }</a:t>
            </a:r>
          </a:p>
          <a:p>
            <a:pPr algn="l"/>
            <a:r>
              <a:rPr sz="2400" dirty="0"/>
              <a:t> friend void show(A &amp;a);</a:t>
            </a:r>
          </a:p>
          <a:p>
            <a:pPr algn="l"/>
            <a:r>
              <a:rPr sz="2400" dirty="0"/>
              <a:t>};</a:t>
            </a:r>
          </a:p>
          <a:p>
            <a:pPr algn="l"/>
            <a:r>
              <a:rPr sz="2400" dirty="0"/>
              <a:t>void show(A &amp;a) { </a:t>
            </a:r>
            <a:r>
              <a:rPr sz="2400" dirty="0" err="1"/>
              <a:t>cout</a:t>
            </a:r>
            <a:r>
              <a:rPr sz="2400" dirty="0"/>
              <a:t> &lt;&lt; </a:t>
            </a:r>
            <a:r>
              <a:rPr sz="2400" dirty="0" err="1"/>
              <a:t>a.x</a:t>
            </a:r>
            <a:r>
              <a:rPr sz="2400" dirty="0"/>
              <a:t>; }</a:t>
            </a:r>
          </a:p>
          <a:p>
            <a:pPr algn="l"/>
            <a:r>
              <a:rPr sz="2400" dirty="0"/>
              <a:t>int main() {</a:t>
            </a:r>
          </a:p>
          <a:p>
            <a:pPr algn="l"/>
            <a:r>
              <a:rPr sz="2400" dirty="0"/>
              <a:t> A </a:t>
            </a:r>
            <a:r>
              <a:rPr sz="2400" dirty="0" err="1"/>
              <a:t>a</a:t>
            </a:r>
            <a:r>
              <a:rPr sz="2400" dirty="0"/>
              <a:t>;</a:t>
            </a:r>
          </a:p>
          <a:p>
            <a:pPr algn="l"/>
            <a:r>
              <a:rPr sz="2400" dirty="0"/>
              <a:t> A b;</a:t>
            </a:r>
          </a:p>
          <a:p>
            <a:pPr algn="l"/>
            <a:r>
              <a:rPr sz="2400" dirty="0"/>
              <a:t> b = a;</a:t>
            </a:r>
          </a:p>
          <a:p>
            <a:pPr algn="l"/>
            <a:r>
              <a:rPr sz="2400" dirty="0"/>
              <a:t> show(b);</a:t>
            </a:r>
          </a:p>
          <a:p>
            <a:pPr algn="l"/>
            <a:r>
              <a:rPr sz="2400" dirty="0"/>
              <a:t> return 0;</a:t>
            </a:r>
          </a:p>
          <a:p>
            <a:pPr algn="l"/>
            <a:r>
              <a:rPr sz="2400" dirty="0"/>
              <a:t>}</a:t>
            </a:r>
          </a:p>
          <a:p>
            <a:pPr algn="l"/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020529" cy="3691521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A. 0</a:t>
            </a:r>
          </a:p>
          <a:p>
            <a:r>
              <a:rPr dirty="0"/>
              <a:t>B. 5</a:t>
            </a:r>
          </a:p>
          <a:p>
            <a:r>
              <a:rPr dirty="0"/>
              <a:t>C. Error</a:t>
            </a:r>
          </a:p>
          <a:p>
            <a:r>
              <a:rPr dirty="0"/>
              <a:t>D. None of the above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5</a:t>
            </a:r>
          </a:p>
          <a:p>
            <a:endParaRPr/>
          </a:p>
          <a:p>
            <a:r>
              <a:t>Explanation</a:t>
            </a:r>
          </a:p>
          <a:p>
            <a:r>
              <a:t>The private member 'x' of class A is copied from object 'a' to object 'b' using the default copy assignment operator, and the 'show' function displays the value of 'x' which is 5.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42" y="274638"/>
            <a:ext cx="4606506" cy="6062902"/>
          </a:xfrm>
        </p:spPr>
        <p:txBody>
          <a:bodyPr>
            <a:noAutofit/>
          </a:bodyPr>
          <a:lstStyle/>
          <a:p>
            <a:pPr algn="l"/>
            <a:r>
              <a:rPr sz="2000" dirty="0"/>
              <a:t>Q67: What is the output of the following code?</a:t>
            </a:r>
          </a:p>
          <a:p>
            <a:pPr algn="l"/>
            <a:endParaRPr sz="2000" dirty="0"/>
          </a:p>
          <a:p>
            <a:pPr algn="l"/>
            <a:r>
              <a:rPr sz="2000" dirty="0" err="1"/>
              <a:t>cpp</a:t>
            </a:r>
            <a:endParaRPr sz="2000" dirty="0"/>
          </a:p>
          <a:p>
            <a:pPr algn="l"/>
            <a:r>
              <a:rPr sz="2000" dirty="0"/>
              <a:t>#include &lt;iostream&gt;</a:t>
            </a:r>
          </a:p>
          <a:p>
            <a:pPr algn="l"/>
            <a:r>
              <a:rPr sz="2000" dirty="0"/>
              <a:t>using namespace std;</a:t>
            </a:r>
          </a:p>
          <a:p>
            <a:pPr algn="l"/>
            <a:r>
              <a:rPr sz="2000" dirty="0"/>
              <a:t>class A {</a:t>
            </a:r>
          </a:p>
          <a:p>
            <a:pPr algn="l"/>
            <a:r>
              <a:rPr sz="2000" dirty="0"/>
              <a:t> int x;</a:t>
            </a:r>
          </a:p>
          <a:p>
            <a:pPr algn="l"/>
            <a:r>
              <a:rPr sz="2000" dirty="0"/>
              <a:t>public:</a:t>
            </a:r>
          </a:p>
          <a:p>
            <a:pPr algn="l"/>
            <a:r>
              <a:rPr sz="2000" dirty="0"/>
              <a:t> A(int </a:t>
            </a:r>
            <a:r>
              <a:rPr sz="2000" dirty="0" err="1"/>
              <a:t>val</a:t>
            </a:r>
            <a:r>
              <a:rPr sz="2000" dirty="0"/>
              <a:t>) { x = </a:t>
            </a:r>
            <a:r>
              <a:rPr sz="2000" dirty="0" err="1"/>
              <a:t>val</a:t>
            </a:r>
            <a:r>
              <a:rPr sz="2000" dirty="0"/>
              <a:t>; }</a:t>
            </a:r>
          </a:p>
          <a:p>
            <a:pPr algn="l"/>
            <a:r>
              <a:rPr sz="2000" dirty="0"/>
              <a:t> void show() { </a:t>
            </a:r>
            <a:r>
              <a:rPr sz="2000" dirty="0" err="1"/>
              <a:t>cout</a:t>
            </a:r>
            <a:r>
              <a:rPr sz="2000" dirty="0"/>
              <a:t> &lt;&lt; x; }</a:t>
            </a:r>
          </a:p>
          <a:p>
            <a:pPr algn="l"/>
            <a:r>
              <a:rPr sz="2000" dirty="0"/>
              <a:t>};</a:t>
            </a:r>
          </a:p>
          <a:p>
            <a:pPr algn="l"/>
            <a:r>
              <a:rPr sz="2000" dirty="0"/>
              <a:t>int main() {</a:t>
            </a:r>
          </a:p>
          <a:p>
            <a:pPr algn="l"/>
            <a:r>
              <a:rPr sz="2000" dirty="0"/>
              <a:t> A a(5);</a:t>
            </a:r>
          </a:p>
          <a:p>
            <a:pPr algn="l"/>
            <a:r>
              <a:rPr sz="2000" dirty="0"/>
              <a:t> A b = a;</a:t>
            </a:r>
          </a:p>
          <a:p>
            <a:pPr algn="l"/>
            <a:r>
              <a:rPr sz="2000" dirty="0"/>
              <a:t> </a:t>
            </a:r>
            <a:r>
              <a:rPr sz="2000" dirty="0" err="1"/>
              <a:t>b.show</a:t>
            </a:r>
            <a:r>
              <a:rPr sz="2000" dirty="0"/>
              <a:t>();</a:t>
            </a:r>
          </a:p>
          <a:p>
            <a:pPr algn="l"/>
            <a:r>
              <a:rPr sz="2000" dirty="0"/>
              <a:t> return 0;</a:t>
            </a:r>
          </a:p>
          <a:p>
            <a:pPr algn="l"/>
            <a:r>
              <a:rPr sz="2000" dirty="0"/>
              <a:t>}</a:t>
            </a:r>
          </a:p>
          <a:p>
            <a:pPr algn="l"/>
            <a:endParaRPr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437" y="1416170"/>
            <a:ext cx="2625306" cy="4525963"/>
          </a:xfrm>
        </p:spPr>
        <p:txBody>
          <a:bodyPr/>
          <a:lstStyle/>
          <a:p>
            <a:endParaRPr dirty="0"/>
          </a:p>
          <a:p>
            <a:r>
              <a:rPr dirty="0"/>
              <a:t>A. 0</a:t>
            </a:r>
          </a:p>
          <a:p>
            <a:r>
              <a:rPr dirty="0"/>
              <a:t>B. 5</a:t>
            </a:r>
          </a:p>
          <a:p>
            <a:r>
              <a:rPr dirty="0"/>
              <a:t>C. Error</a:t>
            </a:r>
          </a:p>
          <a:p>
            <a:r>
              <a:rPr dirty="0"/>
              <a:t>D. None of the above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5</a:t>
            </a:r>
          </a:p>
          <a:p>
            <a:endParaRPr/>
          </a:p>
          <a:p>
            <a:r>
              <a:t>Explanation</a:t>
            </a:r>
          </a:p>
          <a:p>
            <a:r>
              <a:t>The constructor initializes 'x' to 5, and the default copy constructor copies the value of 'x' from object 'a' to object 'b'.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114800" cy="6626494"/>
          </a:xfrm>
        </p:spPr>
        <p:txBody>
          <a:bodyPr>
            <a:noAutofit/>
          </a:bodyPr>
          <a:lstStyle/>
          <a:p>
            <a:pPr algn="l"/>
            <a:r>
              <a:rPr sz="2400" dirty="0"/>
              <a:t>Q68: What is the output of the following code?</a:t>
            </a:r>
          </a:p>
          <a:p>
            <a:pPr algn="l"/>
            <a:endParaRPr sz="2400" dirty="0"/>
          </a:p>
          <a:p>
            <a:pPr algn="l"/>
            <a:r>
              <a:rPr sz="2400" dirty="0" err="1"/>
              <a:t>cpp</a:t>
            </a:r>
            <a:endParaRPr sz="2400" dirty="0"/>
          </a:p>
          <a:p>
            <a:pPr algn="l"/>
            <a:r>
              <a:rPr sz="2400" dirty="0"/>
              <a:t>#include &lt;iostream&gt;</a:t>
            </a:r>
          </a:p>
          <a:p>
            <a:pPr algn="l"/>
            <a:r>
              <a:rPr sz="2400" dirty="0"/>
              <a:t>using namespace std;</a:t>
            </a:r>
          </a:p>
          <a:p>
            <a:pPr algn="l"/>
            <a:r>
              <a:rPr sz="2400" dirty="0"/>
              <a:t>class A {</a:t>
            </a:r>
          </a:p>
          <a:p>
            <a:pPr algn="l"/>
            <a:r>
              <a:rPr sz="2400" dirty="0"/>
              <a:t> int x;</a:t>
            </a:r>
          </a:p>
          <a:p>
            <a:pPr algn="l"/>
            <a:r>
              <a:rPr sz="2400" dirty="0"/>
              <a:t>public:</a:t>
            </a:r>
          </a:p>
          <a:p>
            <a:pPr algn="l"/>
            <a:r>
              <a:rPr sz="2400" dirty="0"/>
              <a:t> A(int </a:t>
            </a:r>
            <a:r>
              <a:rPr sz="2400" dirty="0" err="1"/>
              <a:t>val</a:t>
            </a:r>
            <a:r>
              <a:rPr sz="2400" dirty="0"/>
              <a:t>) { x = </a:t>
            </a:r>
            <a:r>
              <a:rPr sz="2400" dirty="0" err="1"/>
              <a:t>val</a:t>
            </a:r>
            <a:r>
              <a:rPr sz="2400" dirty="0"/>
              <a:t>; }</a:t>
            </a:r>
          </a:p>
          <a:p>
            <a:pPr algn="l"/>
            <a:r>
              <a:rPr sz="2400" dirty="0"/>
              <a:t> void show() { </a:t>
            </a:r>
            <a:r>
              <a:rPr sz="2400" dirty="0" err="1"/>
              <a:t>cout</a:t>
            </a:r>
            <a:r>
              <a:rPr sz="2400" dirty="0"/>
              <a:t> &lt;&lt; x; }</a:t>
            </a:r>
          </a:p>
          <a:p>
            <a:pPr algn="l"/>
            <a:r>
              <a:rPr sz="2400" dirty="0"/>
              <a:t>};</a:t>
            </a:r>
          </a:p>
          <a:p>
            <a:pPr algn="l"/>
            <a:r>
              <a:rPr sz="2400" dirty="0"/>
              <a:t>int main() {</a:t>
            </a:r>
          </a:p>
          <a:p>
            <a:pPr algn="l"/>
            <a:r>
              <a:rPr sz="2400" dirty="0"/>
              <a:t> A a(5);</a:t>
            </a:r>
          </a:p>
          <a:p>
            <a:pPr algn="l"/>
            <a:r>
              <a:rPr sz="2400" dirty="0"/>
              <a:t> A b(a);</a:t>
            </a:r>
          </a:p>
          <a:p>
            <a:pPr algn="l"/>
            <a:r>
              <a:rPr sz="2400" dirty="0"/>
              <a:t> </a:t>
            </a:r>
            <a:r>
              <a:rPr sz="2400" dirty="0" err="1"/>
              <a:t>b.show</a:t>
            </a:r>
            <a:r>
              <a:rPr sz="2400" dirty="0"/>
              <a:t>();</a:t>
            </a:r>
          </a:p>
          <a:p>
            <a:pPr algn="l"/>
            <a:r>
              <a:rPr sz="2400" dirty="0"/>
              <a:t> return 0;</a:t>
            </a:r>
          </a:p>
          <a:p>
            <a:pPr algn="l"/>
            <a:r>
              <a:rPr sz="2400" dirty="0"/>
              <a:t>}</a:t>
            </a:r>
          </a:p>
          <a:p>
            <a:pPr algn="l"/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53774" cy="4525963"/>
          </a:xfrm>
        </p:spPr>
        <p:txBody>
          <a:bodyPr/>
          <a:lstStyle/>
          <a:p>
            <a:endParaRPr dirty="0"/>
          </a:p>
          <a:p>
            <a:r>
              <a:rPr dirty="0"/>
              <a:t>A. 0</a:t>
            </a:r>
          </a:p>
          <a:p>
            <a:r>
              <a:rPr dirty="0"/>
              <a:t>B. 5</a:t>
            </a:r>
          </a:p>
          <a:p>
            <a:r>
              <a:rPr dirty="0"/>
              <a:t>C. Error</a:t>
            </a:r>
          </a:p>
          <a:p>
            <a:r>
              <a:rPr dirty="0"/>
              <a:t>D. None of the above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5</a:t>
            </a:r>
          </a:p>
          <a:p>
            <a:endParaRPr/>
          </a:p>
          <a:p>
            <a:r>
              <a:t>Explanation</a:t>
            </a:r>
          </a:p>
          <a:p>
            <a:r>
              <a:t>The constructor initializes 'x' to 5, and the default copy constructor copies the value of 'x' from object 'a' to object 'b'.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In C/C++, arguments can be passed to a function by value, by reference, or by pointer.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What is the output of the following code?</a:t>
            </a:r>
          </a:p>
          <a:p>
            <a:endParaRPr/>
          </a:p>
          <a:p>
            <a:r>
              <a:t>c</a:t>
            </a:r>
          </a:p>
          <a:p>
            <a:r>
              <a:t>#include &lt;stdio.h&gt;</a:t>
            </a:r>
          </a:p>
          <a:p>
            <a:r>
              <a:t>void myFunction() {</a:t>
            </a:r>
          </a:p>
          <a:p>
            <a:r>
              <a:t> printf("Hello, World!");</a:t>
            </a:r>
          </a:p>
          <a:p>
            <a:r>
              <a:t>}</a:t>
            </a:r>
          </a:p>
          <a:p>
            <a:r>
              <a:t>int main() {</a:t>
            </a:r>
          </a:p>
          <a:p>
            <a:r>
              <a:t> myFunction();</a:t>
            </a:r>
          </a:p>
          <a:p>
            <a:r>
              <a:t> return 0;</a:t>
            </a:r>
          </a:p>
          <a:p>
            <a:r>
              <a:t>}</a:t>
            </a:r>
          </a:p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Hello, World!</a:t>
            </a:r>
          </a:p>
          <a:p>
            <a:r>
              <a:t>B. Error</a:t>
            </a:r>
          </a:p>
          <a:p>
            <a:r>
              <a:t>C. Nothing</a:t>
            </a:r>
          </a:p>
          <a:p>
            <a:r>
              <a:t>D. Hello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Hello, World!</a:t>
            </a:r>
          </a:p>
          <a:p>
            <a:endParaRPr/>
          </a:p>
          <a:p>
            <a:r>
              <a:t>Explanation</a:t>
            </a:r>
          </a:p>
          <a:p>
            <a:r>
              <a:t>The function myFunction() prints 'Hello, World!' when called in the main function.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Q9: What is a function prototype in C/C++?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 actual implementation of the function</a:t>
            </a:r>
          </a:p>
          <a:p>
            <a:r>
              <a:t>B. A declaration of a function that specifies the function's name, return type, and parameters</a:t>
            </a:r>
          </a:p>
          <a:p>
            <a:r>
              <a:t>C. A macro definition</a:t>
            </a:r>
          </a:p>
          <a:p>
            <a:r>
              <a:t>D. A type definition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A declaration of a function that specifies the function's name, return type, and parameters</a:t>
            </a:r>
          </a:p>
          <a:p>
            <a:endParaRPr/>
          </a:p>
          <a:p>
            <a:r>
              <a:t>Explanation</a:t>
            </a:r>
          </a:p>
          <a:p>
            <a:r>
              <a:t>A function prototype declares a function and specifies its name, return type, and parameters without providing the actual implementation.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Q10: Which of the following is a valid prototype for a function that returns a float and takes two integers as arguments?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float myFunction(int, int);</a:t>
            </a:r>
          </a:p>
          <a:p>
            <a:r>
              <a:t>B. float myFunction(int a, int b);</a:t>
            </a:r>
          </a:p>
          <a:p>
            <a:r>
              <a:t>C. myFunction(int, int) float;</a:t>
            </a:r>
          </a:p>
          <a:p>
            <a:r>
              <a:t>D. A and 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None of the above</a:t>
            </a:r>
          </a:p>
          <a:p>
            <a:endParaRPr/>
          </a:p>
          <a:p>
            <a:r>
              <a:t>Explanation</a:t>
            </a:r>
          </a:p>
          <a:p>
            <a:r>
              <a:t>In C/C++, there is no specific keyword like 'def', 'func', or 'function' for defining functions. Functions are defined with a return type, function name, and parameters.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 and B</a:t>
            </a:r>
          </a:p>
          <a:p>
            <a:endParaRPr/>
          </a:p>
          <a:p>
            <a:r>
              <a:t>Explanation</a:t>
            </a:r>
          </a:p>
          <a:p>
            <a:r>
              <a:t>Both 'float myFunction(int, int);' and 'float myFunction(int a, int b);' are valid prototypes.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What is the default return type of a function in C/C++ if not specified?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void</a:t>
            </a:r>
          </a:p>
          <a:p>
            <a:r>
              <a:t>B. int</a:t>
            </a:r>
          </a:p>
          <a:p>
            <a:r>
              <a:t>C. char</a:t>
            </a:r>
          </a:p>
          <a:p>
            <a:r>
              <a:t>D. float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int</a:t>
            </a:r>
          </a:p>
          <a:p>
            <a:endParaRPr/>
          </a:p>
          <a:p>
            <a:r>
              <a:t>Explanation</a:t>
            </a:r>
          </a:p>
          <a:p>
            <a:r>
              <a:t>In C, if no return type is specified, the default return type is 'int'. In C++, the return type must be specified.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Can a function return multiple values directly in C/C++?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Yes</a:t>
            </a:r>
          </a:p>
          <a:p>
            <a:r>
              <a:t>B. No</a:t>
            </a:r>
          </a:p>
          <a:p>
            <a:r>
              <a:t>C. Only in C++</a:t>
            </a:r>
          </a:p>
          <a:p>
            <a:r>
              <a:t>D. Only if using pointers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No</a:t>
            </a:r>
          </a:p>
          <a:p>
            <a:endParaRPr/>
          </a:p>
          <a:p>
            <a:r>
              <a:t>Explanation</a:t>
            </a:r>
          </a:p>
          <a:p>
            <a:r>
              <a:t>A function in C/C++ cannot return multiple values directly, but this can be achieved using structures or pointers.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Q13: Which of the following is a correct way to return a value from a function in C/C++?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return;</a:t>
            </a:r>
          </a:p>
          <a:p>
            <a:r>
              <a:t>B. return value;</a:t>
            </a:r>
          </a:p>
          <a:p>
            <a:r>
              <a:t>C. return(value);</a:t>
            </a:r>
          </a:p>
          <a:p>
            <a:r>
              <a:t>D. value return;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return value;</a:t>
            </a:r>
          </a:p>
          <a:p>
            <a:endParaRPr/>
          </a:p>
          <a:p>
            <a:r>
              <a:t>Explanation</a:t>
            </a:r>
          </a:p>
          <a:p>
            <a:r>
              <a:t>'return value;' is the correct syntax to return a value from a function.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What does the 'static' keyword indicate when used with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 function is available globally</a:t>
            </a:r>
          </a:p>
          <a:p>
            <a:r>
              <a:t>B. The function is only accessible within the same file</a:t>
            </a:r>
          </a:p>
          <a:p>
            <a:r>
              <a:t>C. The function's variables persist across calls</a:t>
            </a:r>
          </a:p>
          <a:p>
            <a:r>
              <a:t>D. The function is recursive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The function is only accessible within the same file</a:t>
            </a:r>
          </a:p>
          <a:p>
            <a:endParaRPr/>
          </a:p>
          <a:p>
            <a:r>
              <a:t>Explanation</a:t>
            </a:r>
          </a:p>
          <a:p>
            <a:r>
              <a:t>'static' when used with a function makes it accessible only within the file in which it is defined, providing internal linkage.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Q15: Which of the following is true about recursive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They call themselves</a:t>
            </a:r>
          </a:p>
          <a:p>
            <a:r>
              <a:t>B. They must have a base case</a:t>
            </a:r>
          </a:p>
          <a:p>
            <a:r>
              <a:t>C. They can lead to infinite loops if not properly designed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What is the return type of a function that does not return any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</a:t>
            </a:r>
          </a:p>
          <a:p>
            <a:r>
              <a:t>B. void</a:t>
            </a:r>
          </a:p>
          <a:p>
            <a:r>
              <a:t>C. char</a:t>
            </a:r>
          </a:p>
          <a:p>
            <a:r>
              <a:t>D. None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Recursive functions call themselves, must have a base case to terminate, and can lead to infinite loops if not properly designed.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Q16: What is the maximum number of parameters a function can have in C/C++?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127</a:t>
            </a:r>
          </a:p>
          <a:p>
            <a:r>
              <a:t>B. 255</a:t>
            </a:r>
          </a:p>
          <a:p>
            <a:r>
              <a:t>C. No fixed limit</a:t>
            </a:r>
          </a:p>
          <a:p>
            <a:r>
              <a:t>D. 1024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No fixed limit</a:t>
            </a:r>
          </a:p>
          <a:p>
            <a:endParaRPr/>
          </a:p>
          <a:p>
            <a:r>
              <a:t>Explanation</a:t>
            </a:r>
          </a:p>
          <a:p>
            <a:r>
              <a:t>There is no fixed limit on the number of parameters a function can have in C/C++. However, practical limits are imposed by the compiler and system resources.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Q17: Which of the following is not a valid function name in C/C++?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myFunction</a:t>
            </a:r>
          </a:p>
          <a:p>
            <a:r>
              <a:t>B. _myFunction</a:t>
            </a:r>
          </a:p>
          <a:p>
            <a:r>
              <a:t>C. 1myFunction</a:t>
            </a:r>
          </a:p>
          <a:p>
            <a:r>
              <a:t>D. my_Function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1myFunction</a:t>
            </a:r>
          </a:p>
          <a:p>
            <a:endParaRPr/>
          </a:p>
          <a:p>
            <a:r>
              <a:t>Explanation</a:t>
            </a:r>
          </a:p>
          <a:p>
            <a:r>
              <a:t>Function names cannot begin with a digit in C/C++.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Q18: Which of the following is true about inline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They are defined using the 'inline' keyword</a:t>
            </a:r>
          </a:p>
          <a:p>
            <a:r>
              <a:t>B. The compiler may choose to ignore the 'inline' request</a:t>
            </a:r>
          </a:p>
          <a:p>
            <a:r>
              <a:t>C. They are typically used for small, frequently called functions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Inline functions are defined with the 'inline' keyword, the compiler can ignore the inline request, and they are used for small, frequently called functions.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Q19: What does the keyword 'extern' signify in a function declaration?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 function is defined in another file</a:t>
            </a:r>
          </a:p>
          <a:p>
            <a:r>
              <a:t>B. The function is static</a:t>
            </a:r>
          </a:p>
          <a:p>
            <a:r>
              <a:t>C. The function is inline</a:t>
            </a:r>
          </a:p>
          <a:p>
            <a:r>
              <a:t>D. The function returns void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 function is defined in another file</a:t>
            </a:r>
          </a:p>
          <a:p>
            <a:endParaRPr/>
          </a:p>
          <a:p>
            <a:r>
              <a:t>Explanation</a:t>
            </a:r>
          </a:p>
          <a:p>
            <a:r>
              <a:t>'extern' indicates that the function is defined in another file, allowing it to be used across multiple files.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Q20: What is the correct way to define a function that takes no arguments and returns an integer?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function(void) { // body }</a:t>
            </a:r>
          </a:p>
          <a:p>
            <a:r>
              <a:t>B. int function() { // body }</a:t>
            </a:r>
          </a:p>
          <a:p>
            <a:r>
              <a:t>C. void function() { return 0; }</a:t>
            </a:r>
          </a:p>
          <a:p>
            <a:r>
              <a:t>D. Both A and 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void</a:t>
            </a:r>
          </a:p>
          <a:p>
            <a:endParaRPr/>
          </a:p>
          <a:p>
            <a:r>
              <a:t>Explanation</a:t>
            </a:r>
          </a:p>
          <a:p>
            <a:r>
              <a:t>The 'void' return type indicates that the function does not return any value.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Both A and B</a:t>
            </a:r>
          </a:p>
          <a:p>
            <a:endParaRPr/>
          </a:p>
          <a:p>
            <a:r>
              <a:t>Explanation</a:t>
            </a:r>
          </a:p>
          <a:p>
            <a:r>
              <a:t>Both 'int function(void) { // body }' and 'int function() { // body }' are correct ways to define a function that takes no arguments and returns an integer.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Q21: What is the purpose of the return statement in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return control to the calling function</a:t>
            </a:r>
          </a:p>
          <a:p>
            <a:r>
              <a:t>B. To terminate the function execution</a:t>
            </a:r>
          </a:p>
          <a:p>
            <a:r>
              <a:t>C. To return a value to the calling function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The return statement is used to return control to the calling function, terminate function execution, and return a value to the calling function.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Q22: How can you pass an array to a function in C/C++?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By value</a:t>
            </a:r>
          </a:p>
          <a:p>
            <a:r>
              <a:t>B. By reference</a:t>
            </a:r>
          </a:p>
          <a:p>
            <a:r>
              <a:t>C. Using pointers</a:t>
            </a:r>
          </a:p>
          <a:p>
            <a:r>
              <a:t>D. Both B and C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Both B and C</a:t>
            </a:r>
          </a:p>
          <a:p>
            <a:endParaRPr/>
          </a:p>
          <a:p>
            <a:r>
              <a:t>Explanation</a:t>
            </a:r>
          </a:p>
          <a:p>
            <a:r>
              <a:t>Arrays in C/C++ can be passed to functions by reference or using pointers, as passing by value is not applicable to arrays.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Q23: Which of the following is true about default arguments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They can be specified in the function definition</a:t>
            </a:r>
          </a:p>
          <a:p>
            <a:r>
              <a:t>B. They can be specified in the function prototype</a:t>
            </a:r>
          </a:p>
          <a:p>
            <a:r>
              <a:t>C. They must be specified in both the definition and prototype</a:t>
            </a:r>
          </a:p>
          <a:p>
            <a:r>
              <a:t>D. They cannot be used in C++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They can be specified in the function prototype</a:t>
            </a:r>
          </a:p>
          <a:p>
            <a:endParaRPr/>
          </a:p>
          <a:p>
            <a:r>
              <a:t>Explanation</a:t>
            </a:r>
          </a:p>
          <a:p>
            <a:r>
              <a:t>In C++, default arguments can be specified in the function prototype, not in the function definition.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Q24: What is the term for a function that calls itself?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Iterative function</a:t>
            </a:r>
          </a:p>
          <a:p>
            <a:r>
              <a:t>B. Recursive function</a:t>
            </a:r>
          </a:p>
          <a:p>
            <a:r>
              <a:t>C. Nested function</a:t>
            </a:r>
          </a:p>
          <a:p>
            <a:r>
              <a:t>D. Static function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Recursive function</a:t>
            </a:r>
          </a:p>
          <a:p>
            <a:endParaRPr/>
          </a:p>
          <a:p>
            <a:r>
              <a:t>Explanation</a:t>
            </a:r>
          </a:p>
          <a:p>
            <a:r>
              <a:t>A function that calls itself is known as a recursive function.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Q25: Which of the following is a characteristic of a pure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always produces the same output for the same input</a:t>
            </a:r>
          </a:p>
          <a:p>
            <a:r>
              <a:t>B. It has no side effects</a:t>
            </a:r>
          </a:p>
          <a:p>
            <a:r>
              <a:t>C. It does not modify any global variables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Q3: What is the correct syntax for defining a function in C/C++?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return_type function_name(parameters) { // body }</a:t>
            </a:r>
          </a:p>
          <a:p>
            <a:r>
              <a:t>B. function_name(parameters) return_type { // body }</a:t>
            </a:r>
          </a:p>
          <a:p>
            <a:r>
              <a:t>C. function function_name(parameters) { return_type; // body }</a:t>
            </a:r>
          </a:p>
          <a:p>
            <a:r>
              <a:t>D. function return_type function_name(parameters) { // body 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A pure function always produces the same output for the same input, has no side effects, and does not modify global variables.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Q26: What is function overloading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Defining multiple functions with the same name but different parameters</a:t>
            </a:r>
          </a:p>
          <a:p>
            <a:r>
              <a:t>B. Defining multiple functions with the same name and same parameters</a:t>
            </a:r>
          </a:p>
          <a:p>
            <a:r>
              <a:t>C. Defining functions within functions</a:t>
            </a:r>
          </a:p>
          <a:p>
            <a:r>
              <a:t>D. Defining a function with default arguments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Defining multiple functions with the same name but different parameters</a:t>
            </a:r>
          </a:p>
          <a:p>
            <a:endParaRPr/>
          </a:p>
          <a:p>
            <a:r>
              <a:t>Explanation</a:t>
            </a:r>
          </a:p>
          <a:p>
            <a:r>
              <a:t>Function overloading allows multiple functions to be defined with the same name but different parameters.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Q27: What is the term for a function that is declared inside a class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Member function</a:t>
            </a:r>
          </a:p>
          <a:p>
            <a:r>
              <a:t>B. Inline function</a:t>
            </a:r>
          </a:p>
          <a:p>
            <a:r>
              <a:t>C. Static function</a:t>
            </a:r>
          </a:p>
          <a:p>
            <a:r>
              <a:t>D. Friend function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Member function</a:t>
            </a:r>
          </a:p>
          <a:p>
            <a:endParaRPr/>
          </a:p>
          <a:p>
            <a:r>
              <a:t>Explanation</a:t>
            </a:r>
          </a:p>
          <a:p>
            <a:r>
              <a:t>A function declared inside a class in C++ is called a member function.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Q28: Which of the following can be used to define a function with variable number of arguments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varargs</a:t>
            </a:r>
          </a:p>
          <a:p>
            <a:r>
              <a:t>B. stdarg.h</a:t>
            </a:r>
          </a:p>
          <a:p>
            <a:r>
              <a:t>C. stdio.h</a:t>
            </a:r>
          </a:p>
          <a:p>
            <a:r>
              <a:t>D. variadic.h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stdarg.h</a:t>
            </a:r>
          </a:p>
          <a:p>
            <a:endParaRPr/>
          </a:p>
          <a:p>
            <a:r>
              <a:t>Explanation</a:t>
            </a:r>
          </a:p>
          <a:p>
            <a:r>
              <a:t>The stdarg.h header file is used in C to define functions with a variable number of arguments.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Q29: What is the purpose of the va_start macro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initialize the va_list variable</a:t>
            </a:r>
          </a:p>
          <a:p>
            <a:r>
              <a:t>B. To retrieve the next argument in the list</a:t>
            </a:r>
          </a:p>
          <a:p>
            <a:r>
              <a:t>C. To clean up the memory used by the va_list variable</a:t>
            </a:r>
          </a:p>
          <a:p>
            <a:r>
              <a:t>D. To end the variable argument list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initialize the va_list variable</a:t>
            </a:r>
          </a:p>
          <a:p>
            <a:endParaRPr/>
          </a:p>
          <a:p>
            <a:r>
              <a:t>Explanation</a:t>
            </a:r>
          </a:p>
          <a:p>
            <a:r>
              <a:t>The va_start macro initializes the va_list variable used for accessing variable arguments.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Q30: Which of the following statements about inline functions in C++ is true?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Inline functions can be recursive</a:t>
            </a:r>
          </a:p>
          <a:p>
            <a:r>
              <a:t>B. Inline functions can be defined inside or outside the class</a:t>
            </a:r>
          </a:p>
          <a:p>
            <a:r>
              <a:t>C. The compiler guarantees inline expansion of inline functions</a:t>
            </a:r>
          </a:p>
          <a:p>
            <a:r>
              <a:t>D. Inline functions must be defined in the header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return_type function_name(parameters) { // body }</a:t>
            </a:r>
          </a:p>
          <a:p>
            <a:endParaRPr/>
          </a:p>
          <a:p>
            <a:r>
              <a:t>Explanation</a:t>
            </a:r>
          </a:p>
          <a:p>
            <a:r>
              <a:t>In C/C++, functions are defined with the return type first, followed by the function name and parameters.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Inline functions can be defined inside or outside the class</a:t>
            </a:r>
          </a:p>
          <a:p>
            <a:endParaRPr/>
          </a:p>
          <a:p>
            <a:r>
              <a:t>Explanation</a:t>
            </a:r>
          </a:p>
          <a:p>
            <a:r>
              <a:t>Inline functions can be defined inside or outside the class in C++, but the compiler does not guarantee inline expansion.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Q31: What does the keyword 'friend' signify when used in a function declaration inside a class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 function is a member of the class</a:t>
            </a:r>
          </a:p>
          <a:p>
            <a:r>
              <a:t>B. The function has access to the private and protected members of the class</a:t>
            </a:r>
          </a:p>
          <a:p>
            <a:r>
              <a:t>C. The function is static</a:t>
            </a:r>
          </a:p>
          <a:p>
            <a:r>
              <a:t>D. The function is virtual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The function has access to the private and protected members of the class</a:t>
            </a:r>
          </a:p>
          <a:p>
            <a:endParaRPr/>
          </a:p>
          <a:p>
            <a:r>
              <a:t>Explanation</a:t>
            </a:r>
          </a:p>
          <a:p>
            <a:r>
              <a:t>The 'friend' keyword in C++ allows a function to access the private and protected members of a class.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Q32: What is a lambda function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 function defined with the 'lambda' keyword</a:t>
            </a:r>
          </a:p>
          <a:p>
            <a:r>
              <a:t>B. A function defined within another function</a:t>
            </a:r>
          </a:p>
          <a:p>
            <a:r>
              <a:t>C. An anonymous function defined using the '[]' syntax</a:t>
            </a:r>
          </a:p>
          <a:p>
            <a:r>
              <a:t>D. A function that can be passed as an argument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An anonymous function defined using the '[]' syntax</a:t>
            </a:r>
          </a:p>
          <a:p>
            <a:endParaRPr/>
          </a:p>
          <a:p>
            <a:r>
              <a:t>Explanation</a:t>
            </a:r>
          </a:p>
          <a:p>
            <a:r>
              <a:t>Lambda functions in C++ are anonymous functions defined using the '[]' syntax.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Q33: What is the correct syntax for defining a lambda function that takes two integers and returns their sum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[](int a, int b) -&gt; int { return a + b; }</a:t>
            </a:r>
          </a:p>
          <a:p>
            <a:r>
              <a:t>B. [a, b] -&gt; int { return a + b; }</a:t>
            </a:r>
          </a:p>
          <a:p>
            <a:r>
              <a:t>C. (int a, int b) { return a + b; }</a:t>
            </a:r>
          </a:p>
          <a:p>
            <a:r>
              <a:t>D. [int a, int b] -&gt; int { return a + b; 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[](int a, int b) -&gt; int { return a + b; }</a:t>
            </a:r>
          </a:p>
          <a:p>
            <a:endParaRPr/>
          </a:p>
          <a:p>
            <a:r>
              <a:t>Explanation</a:t>
            </a:r>
          </a:p>
          <a:p>
            <a:r>
              <a:t>The correct syntax for a lambda function in C++ includes the capture list '[]', parameters '(int a, int b)', and return type '-&gt; int'.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Q34: What is a 'pure virtual' function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A function with no implementation in the base class</a:t>
            </a:r>
          </a:p>
          <a:p>
            <a:r>
              <a:t>B. A function with an empty body in the base class</a:t>
            </a:r>
          </a:p>
          <a:p>
            <a:r>
              <a:t>C. A function with no parameters</a:t>
            </a:r>
          </a:p>
          <a:p>
            <a:r>
              <a:t>D. A function that must be overridden in derived classes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 function that must be overridden in derived classes</a:t>
            </a:r>
          </a:p>
          <a:p>
            <a:endParaRPr/>
          </a:p>
          <a:p>
            <a:r>
              <a:t>Explanation</a:t>
            </a:r>
          </a:p>
          <a:p>
            <a:r>
              <a:t>A pure virtual function in C++ is declared by assigning 0 to the function declaration in the base class and must be overridden in derived classes.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Q35: Which of the following is true about a destructor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has the same name as the class with a tilde () prefix</a:t>
            </a:r>
          </a:p>
          <a:p>
            <a:r>
              <a:t>B. It can be overloaded</a:t>
            </a:r>
          </a:p>
          <a:p>
            <a:r>
              <a:t>C. It can have parameters</a:t>
            </a:r>
          </a:p>
          <a:p>
            <a:r>
              <a:t>D. It is called explicitly by the user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Q4: Which of the following is a valid function declaration?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function(int a, int b);</a:t>
            </a:r>
          </a:p>
          <a:p>
            <a:r>
              <a:t>B. function int(int a, int b);</a:t>
            </a:r>
          </a:p>
          <a:p>
            <a:r>
              <a:t>C. int function(a, b);</a:t>
            </a:r>
          </a:p>
          <a:p>
            <a:r>
              <a:t>D. function(int a, int b);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has the same name as the class with a tilde () prefix</a:t>
            </a:r>
          </a:p>
          <a:p>
            <a:endParaRPr/>
          </a:p>
          <a:p>
            <a:r>
              <a:t>Explanation</a:t>
            </a:r>
          </a:p>
          <a:p>
            <a:r>
              <a:t>A destructor in C++ has the same name as the class but is prefixed with a tilde (~) and cannot be overloaded or have parameters.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Q36: What is the correct way to declare a function pointer in C/C++?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return_type (*pointer_name)(parameter_types);</a:t>
            </a:r>
          </a:p>
          <a:p>
            <a:r>
              <a:t>B. return_type *pointer_name(parameter_types);</a:t>
            </a:r>
          </a:p>
          <a:p>
            <a:r>
              <a:t>C. return_type pointer_name(parameter_types);</a:t>
            </a:r>
          </a:p>
          <a:p>
            <a:r>
              <a:t>D. return_type pointer_name(parameter_types);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return_type (pointer_name)(parameter_types);</a:t>
            </a:r>
          </a:p>
          <a:p>
            <a:endParaRPr/>
          </a:p>
          <a:p>
            <a:r>
              <a:t>Explanation</a:t>
            </a:r>
          </a:p>
          <a:p>
            <a:r>
              <a:t>A function pointer in C/C++ is declared with the syntax 'return_type (pointer_name)(parameter_types)'.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Q37: What is the correct syntax for calling a function through a pointer in C/C++?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pointer_name;</a:t>
            </a:r>
          </a:p>
          <a:p>
            <a:r>
              <a:t>B. pointer_name();</a:t>
            </a:r>
          </a:p>
          <a:p>
            <a:r>
              <a:t>C. (pointer_name)();</a:t>
            </a:r>
          </a:p>
          <a:p>
            <a:r>
              <a:t>D. pointer_name();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(pointer_name)();</a:t>
            </a:r>
          </a:p>
          <a:p>
            <a:endParaRPr/>
          </a:p>
          <a:p>
            <a:r>
              <a:t>Explanation</a:t>
            </a:r>
          </a:p>
          <a:p>
            <a:r>
              <a:t>To call a function through a pointer in C/C++, use the syntax '(pointer_name)();'.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Q38: Which of the following statements about virtual functions in C++ is true?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Virtual functions allow derived classes to override the function in the base class</a:t>
            </a:r>
          </a:p>
          <a:p>
            <a:r>
              <a:t>B. Virtual functions must be defined in the base class</a:t>
            </a:r>
          </a:p>
          <a:p>
            <a:r>
              <a:t>C. Virtual functions support runtime polymorphism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Virtual functions in C++ allow derived classes to override functions in the base class, must be defined in the base class, and support runtime polymorphism.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Q39: What is the correct way to declare a pure virtual function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virtual void myFunction() = 0;</a:t>
            </a:r>
          </a:p>
          <a:p>
            <a:r>
              <a:t>B. pure virtual void myFunction();</a:t>
            </a:r>
          </a:p>
          <a:p>
            <a:r>
              <a:t>C. virtual void myFunction() = pure;</a:t>
            </a:r>
          </a:p>
          <a:p>
            <a:r>
              <a:t>D. void myFunction() = 0;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virtual void myFunction() = 0;</a:t>
            </a:r>
          </a:p>
          <a:p>
            <a:endParaRPr/>
          </a:p>
          <a:p>
            <a:r>
              <a:t>Explanation</a:t>
            </a:r>
          </a:p>
          <a:p>
            <a:r>
              <a:t>A pure virtual function in C++ is declared using the syntax 'virtual void myFunction() = 0;'.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Q40: Which of the following is true about function templates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They allow functions to operate with generic types</a:t>
            </a:r>
          </a:p>
          <a:p>
            <a:r>
              <a:t>B. They must be defined in the header file</a:t>
            </a:r>
          </a:p>
          <a:p>
            <a:r>
              <a:t>C. They can be used for both functions and classes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int function(int a, int b);</a:t>
            </a:r>
          </a:p>
          <a:p>
            <a:endParaRPr/>
          </a:p>
          <a:p>
            <a:r>
              <a:t>Explanation</a:t>
            </a:r>
          </a:p>
          <a:p>
            <a:r>
              <a:t>The correct way to declare a function in C/C++ includes the return type, function name, and parameter list with types.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Function templates in C++ allow functions to operate with generic types, must be defined in the header file, and can be used for both functions and classes.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Q41: What is the correct syntax for defining a function template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template &lt;typename T&gt; T myFunction(T a, T b);</a:t>
            </a:r>
          </a:p>
          <a:p>
            <a:r>
              <a:t>B. template &lt;class T&gt; T myFunction(T a, T b);</a:t>
            </a:r>
          </a:p>
          <a:p>
            <a:r>
              <a:t>C. Both A and B</a:t>
            </a:r>
          </a:p>
          <a:p>
            <a:r>
              <a:t>D. template &lt;T&gt; T myFunction(T a, T b);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Both A and B</a:t>
            </a:r>
          </a:p>
          <a:p>
            <a:endParaRPr/>
          </a:p>
          <a:p>
            <a:r>
              <a:t>Explanation</a:t>
            </a:r>
          </a:p>
          <a:p>
            <a:r>
              <a:t>Both 'template &lt;typename T&gt; T myFunction(T a, T b);' and 'template &lt;class T&gt; T myFunction(T a, T b);' are correct syntax for defining a function template in C++.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Q42: Which of the following is true about the main function in C/C++?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must return an int</a:t>
            </a:r>
          </a:p>
          <a:p>
            <a:r>
              <a:t>B. It can take arguments</a:t>
            </a:r>
          </a:p>
          <a:p>
            <a:r>
              <a:t>C. It is the entry point of the program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The main function in C/C++ must return an int, can take arguments, and is the entry point of the program.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Q43: What is the correct way to declare a function that takes a pointer to an int and returns a pointer to a char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char function(int);</a:t>
            </a:r>
          </a:p>
          <a:p>
            <a:r>
              <a:t>B. char function(int);</a:t>
            </a:r>
          </a:p>
          <a:p>
            <a:r>
              <a:t>C. char function(int);</a:t>
            </a:r>
          </a:p>
          <a:p>
            <a:r>
              <a:t>D. char function(int);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char function(int);</a:t>
            </a:r>
          </a:p>
          <a:p>
            <a:endParaRPr/>
          </a:p>
          <a:p>
            <a:r>
              <a:t>Explanation</a:t>
            </a:r>
          </a:p>
          <a:p>
            <a:r>
              <a:t>The correct way to declare a function that takes a pointer to an int and returns a pointer to a char is 'char function(int);'.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Q44: What is the purpose of a destructor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To initialize objects</a:t>
            </a:r>
          </a:p>
          <a:p>
            <a:r>
              <a:t>B. To clean up resources when an object is destroyed</a:t>
            </a:r>
          </a:p>
          <a:p>
            <a:r>
              <a:t>C. To allocate memory for objects</a:t>
            </a:r>
          </a:p>
          <a:p>
            <a:r>
              <a:t>D. To copy objects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To clean up resources when an object is destroyed</a:t>
            </a:r>
          </a:p>
          <a:p>
            <a:endParaRPr/>
          </a:p>
          <a:p>
            <a:r>
              <a:t>Explanation</a:t>
            </a:r>
          </a:p>
          <a:p>
            <a:r>
              <a:t>A destructor in C++ is used to clean up resources when an object is destroyed.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Q45: Which of the following is true about the this pointer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points to the current object</a:t>
            </a:r>
          </a:p>
          <a:p>
            <a:r>
              <a:t>B. It is available in static member functions</a:t>
            </a:r>
          </a:p>
          <a:p>
            <a:r>
              <a:t>C. It can be modified</a:t>
            </a:r>
          </a:p>
          <a:p>
            <a:r>
              <a:t>D. It points to the base 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What is the scope of a function parameter in C/C++?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Global</a:t>
            </a:r>
          </a:p>
          <a:p>
            <a:r>
              <a:t>B. Local to the function</a:t>
            </a:r>
          </a:p>
          <a:p>
            <a:r>
              <a:t>C. Static</a:t>
            </a:r>
          </a:p>
          <a:p>
            <a:r>
              <a:t>D. External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It points to the current object</a:t>
            </a:r>
          </a:p>
          <a:p>
            <a:endParaRPr/>
          </a:p>
          <a:p>
            <a:r>
              <a:t>Explanation</a:t>
            </a:r>
          </a:p>
          <a:p>
            <a:r>
              <a:t>The 'this' pointer in C++ points to the current object and is available in non-static member functions.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Q46: Which of the following is true about operator overloading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Operators can be overloaded as member functions</a:t>
            </a:r>
          </a:p>
          <a:p>
            <a:r>
              <a:t>B. Operators can be overloaded as non-member functions</a:t>
            </a:r>
          </a:p>
          <a:p>
            <a:r>
              <a:t>C. Some operators cannot be overloaded</a:t>
            </a:r>
          </a:p>
          <a:p>
            <a:r>
              <a:t>D. All of the above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All of the above</a:t>
            </a:r>
          </a:p>
          <a:p>
            <a:endParaRPr/>
          </a:p>
          <a:p>
            <a:r>
              <a:t>Explanation</a:t>
            </a:r>
          </a:p>
          <a:p>
            <a:r>
              <a:t>Operators in C++ can be overloaded as member or non-member functions, but some operators (like '::', '.', '.', and '?:') cannot be overloaded.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Q47: What is the correct way to define a copy constructor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ClassName(const ClassName &amp;obj);</a:t>
            </a:r>
          </a:p>
          <a:p>
            <a:r>
              <a:t>B. ClassName(ClassName obj);</a:t>
            </a:r>
          </a:p>
          <a:p>
            <a:r>
              <a:t>C. ClassName(const ClassName obj);</a:t>
            </a:r>
          </a:p>
          <a:p>
            <a:r>
              <a:t>D. ClassName(ClassName &amp;obj);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ClassName(const ClassName &amp;obj);</a:t>
            </a:r>
          </a:p>
          <a:p>
            <a:endParaRPr/>
          </a:p>
          <a:p>
            <a:r>
              <a:t>Explanation</a:t>
            </a:r>
          </a:p>
          <a:p>
            <a:r>
              <a:t>A copy constructor in C++ is defined with the syntax 'ClassName(const ClassName &amp;obj);'.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705" y="30178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sz="2800" dirty="0"/>
              <a:t>Q48: What is the output of the following code?</a:t>
            </a:r>
          </a:p>
          <a:p>
            <a:pPr algn="l"/>
            <a:endParaRPr sz="2800" dirty="0"/>
          </a:p>
          <a:p>
            <a:pPr algn="l"/>
            <a:r>
              <a:rPr sz="2800" dirty="0" err="1"/>
              <a:t>cpp</a:t>
            </a:r>
            <a:endParaRPr sz="2800" dirty="0"/>
          </a:p>
          <a:p>
            <a:pPr algn="l"/>
            <a:r>
              <a:rPr sz="2800" dirty="0"/>
              <a:t>#include &lt;iostream&gt;</a:t>
            </a:r>
          </a:p>
          <a:p>
            <a:pPr algn="l"/>
            <a:r>
              <a:rPr sz="2800" dirty="0"/>
              <a:t>using namespace std;</a:t>
            </a:r>
          </a:p>
          <a:p>
            <a:pPr algn="l"/>
            <a:r>
              <a:rPr sz="2800" dirty="0"/>
              <a:t>void </a:t>
            </a:r>
            <a:r>
              <a:rPr sz="2800" dirty="0" err="1"/>
              <a:t>func</a:t>
            </a:r>
            <a:r>
              <a:rPr sz="2800" dirty="0"/>
              <a:t>(int &amp;x) { x = 10; }</a:t>
            </a:r>
          </a:p>
          <a:p>
            <a:pPr algn="l"/>
            <a:r>
              <a:rPr sz="2800" dirty="0"/>
              <a:t>int main() {</a:t>
            </a:r>
          </a:p>
          <a:p>
            <a:pPr algn="l"/>
            <a:r>
              <a:rPr sz="2800" dirty="0"/>
              <a:t> int a = 5;</a:t>
            </a:r>
          </a:p>
          <a:p>
            <a:pPr algn="l"/>
            <a:r>
              <a:rPr sz="2800" dirty="0"/>
              <a:t> </a:t>
            </a:r>
            <a:r>
              <a:rPr sz="2800" dirty="0" err="1"/>
              <a:t>func</a:t>
            </a:r>
            <a:r>
              <a:rPr sz="2800" dirty="0"/>
              <a:t>(a);</a:t>
            </a:r>
          </a:p>
          <a:p>
            <a:pPr algn="l"/>
            <a:r>
              <a:rPr sz="2800" dirty="0"/>
              <a:t> </a:t>
            </a:r>
            <a:r>
              <a:rPr sz="2800" dirty="0" err="1"/>
              <a:t>cout</a:t>
            </a:r>
            <a:r>
              <a:rPr sz="2800" dirty="0"/>
              <a:t> &lt;&lt; a;</a:t>
            </a:r>
          </a:p>
          <a:p>
            <a:pPr algn="l"/>
            <a:r>
              <a:rPr sz="2800" dirty="0"/>
              <a:t> return 0;</a:t>
            </a:r>
          </a:p>
          <a:p>
            <a:pPr algn="l"/>
            <a:r>
              <a:rPr sz="2800" dirty="0"/>
              <a:t>}</a:t>
            </a:r>
          </a:p>
          <a:p>
            <a:pPr algn="l"/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5</a:t>
            </a:r>
          </a:p>
          <a:p>
            <a:r>
              <a:t>B. 10</a:t>
            </a:r>
          </a:p>
          <a:p>
            <a:r>
              <a:t>C. 0</a:t>
            </a:r>
          </a:p>
          <a:p>
            <a:r>
              <a:t>D. Error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10</a:t>
            </a:r>
          </a:p>
          <a:p>
            <a:endParaRPr/>
          </a:p>
          <a:p>
            <a:r>
              <a:t>Explanation</a:t>
            </a:r>
          </a:p>
          <a:p>
            <a:r>
              <a:t>The function 'func' changes the value of 'a' to 10 because it takes 'a' by reference.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721" y="3291681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sz="2400" dirty="0"/>
              <a:t>Q49: What is the output of the following code?</a:t>
            </a:r>
          </a:p>
          <a:p>
            <a:pPr algn="l"/>
            <a:endParaRPr sz="2400" dirty="0"/>
          </a:p>
          <a:p>
            <a:pPr algn="l"/>
            <a:r>
              <a:rPr sz="2400" dirty="0" err="1"/>
              <a:t>cpp</a:t>
            </a:r>
            <a:endParaRPr sz="2400" dirty="0"/>
          </a:p>
          <a:p>
            <a:pPr algn="l"/>
            <a:r>
              <a:rPr sz="2400" dirty="0"/>
              <a:t>#include &lt;iostream&gt;</a:t>
            </a:r>
          </a:p>
          <a:p>
            <a:pPr algn="l"/>
            <a:r>
              <a:rPr sz="2400" dirty="0"/>
              <a:t>using namespace std;</a:t>
            </a:r>
          </a:p>
          <a:p>
            <a:pPr algn="l"/>
            <a:r>
              <a:rPr sz="2400" dirty="0"/>
              <a:t>void </a:t>
            </a:r>
            <a:r>
              <a:rPr sz="2400" dirty="0" err="1"/>
              <a:t>func</a:t>
            </a:r>
            <a:r>
              <a:rPr sz="2400" dirty="0"/>
              <a:t>(int x) { x = 10; }</a:t>
            </a:r>
          </a:p>
          <a:p>
            <a:pPr algn="l"/>
            <a:r>
              <a:rPr sz="2400" dirty="0"/>
              <a:t>int main() {</a:t>
            </a:r>
          </a:p>
          <a:p>
            <a:pPr algn="l"/>
            <a:r>
              <a:rPr sz="2400" dirty="0"/>
              <a:t> int a = 5;</a:t>
            </a:r>
          </a:p>
          <a:p>
            <a:pPr algn="l"/>
            <a:r>
              <a:rPr sz="2400" dirty="0"/>
              <a:t> </a:t>
            </a:r>
            <a:r>
              <a:rPr sz="2400" dirty="0" err="1"/>
              <a:t>func</a:t>
            </a:r>
            <a:r>
              <a:rPr sz="2400" dirty="0"/>
              <a:t>(a);</a:t>
            </a:r>
          </a:p>
          <a:p>
            <a:pPr algn="l"/>
            <a:r>
              <a:rPr sz="2400" dirty="0"/>
              <a:t> </a:t>
            </a:r>
            <a:r>
              <a:rPr sz="2400" dirty="0" err="1"/>
              <a:t>cout</a:t>
            </a:r>
            <a:r>
              <a:rPr sz="2400" dirty="0"/>
              <a:t> &lt;&lt; a;</a:t>
            </a:r>
          </a:p>
          <a:p>
            <a:pPr algn="l"/>
            <a:r>
              <a:rPr sz="2400" dirty="0"/>
              <a:t> return 0;</a:t>
            </a:r>
          </a:p>
          <a:p>
            <a:pPr algn="l"/>
            <a:r>
              <a:rPr sz="2400" dirty="0"/>
              <a:t>}</a:t>
            </a:r>
          </a:p>
          <a:p>
            <a:pPr algn="l"/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5</a:t>
            </a:r>
          </a:p>
          <a:p>
            <a:r>
              <a:t>B. 10</a:t>
            </a:r>
          </a:p>
          <a:p>
            <a:r>
              <a:t>C. 0</a:t>
            </a:r>
          </a:p>
          <a:p>
            <a:r>
              <a:t>D. Error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5</a:t>
            </a:r>
          </a:p>
          <a:p>
            <a:endParaRPr/>
          </a:p>
          <a:p>
            <a:r>
              <a:t>Explanation</a:t>
            </a:r>
          </a:p>
          <a:p>
            <a:r>
              <a:t>The function 'func' does not change the value of 'a' because it takes 'a' by value, so 'a' remains 5.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238" y="334820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sz="2400" dirty="0"/>
              <a:t>Q50: What is the output of the following code?</a:t>
            </a:r>
          </a:p>
          <a:p>
            <a:pPr algn="l"/>
            <a:endParaRPr sz="2400" dirty="0"/>
          </a:p>
          <a:p>
            <a:pPr algn="l"/>
            <a:r>
              <a:rPr sz="2400" dirty="0" err="1"/>
              <a:t>cpp</a:t>
            </a:r>
            <a:endParaRPr sz="2400" dirty="0"/>
          </a:p>
          <a:p>
            <a:pPr algn="l"/>
            <a:r>
              <a:rPr sz="2400" dirty="0"/>
              <a:t>#include &lt;iostream&gt;</a:t>
            </a:r>
          </a:p>
          <a:p>
            <a:pPr algn="l"/>
            <a:r>
              <a:rPr sz="2400" dirty="0"/>
              <a:t>using namespace std;</a:t>
            </a:r>
          </a:p>
          <a:p>
            <a:pPr algn="l"/>
            <a:r>
              <a:rPr sz="2400" dirty="0"/>
              <a:t>int </a:t>
            </a:r>
            <a:r>
              <a:rPr sz="2400" dirty="0" err="1"/>
              <a:t>func</a:t>
            </a:r>
            <a:r>
              <a:rPr sz="2400" dirty="0"/>
              <a:t>(int x) { return x * 2; }</a:t>
            </a:r>
          </a:p>
          <a:p>
            <a:pPr algn="l"/>
            <a:r>
              <a:rPr sz="2400" dirty="0"/>
              <a:t>int main() {</a:t>
            </a:r>
          </a:p>
          <a:p>
            <a:pPr algn="l"/>
            <a:r>
              <a:rPr sz="2400" dirty="0"/>
              <a:t> int a = 5;</a:t>
            </a:r>
          </a:p>
          <a:p>
            <a:pPr algn="l"/>
            <a:r>
              <a:rPr sz="2400" dirty="0"/>
              <a:t> </a:t>
            </a:r>
            <a:r>
              <a:rPr sz="2400" dirty="0" err="1"/>
              <a:t>cout</a:t>
            </a:r>
            <a:r>
              <a:rPr sz="2400" dirty="0"/>
              <a:t> &lt;&lt; </a:t>
            </a:r>
            <a:r>
              <a:rPr sz="2400" dirty="0" err="1"/>
              <a:t>func</a:t>
            </a:r>
            <a:r>
              <a:rPr sz="2400" dirty="0"/>
              <a:t>(a);</a:t>
            </a:r>
          </a:p>
          <a:p>
            <a:pPr algn="l"/>
            <a:r>
              <a:rPr sz="2400" dirty="0"/>
              <a:t> return 0;</a:t>
            </a:r>
          </a:p>
          <a:p>
            <a:pPr algn="l"/>
            <a:r>
              <a:rPr sz="2400" dirty="0"/>
              <a:t>}</a:t>
            </a:r>
          </a:p>
          <a:p>
            <a:pPr algn="l"/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5</a:t>
            </a:r>
          </a:p>
          <a:p>
            <a:r>
              <a:t>B. 10</a:t>
            </a:r>
          </a:p>
          <a:p>
            <a:r>
              <a:t>C. 0</a:t>
            </a:r>
          </a:p>
          <a:p>
            <a:r>
              <a:t>D. Error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6094</Words>
  <Application>Microsoft Office PowerPoint</Application>
  <PresentationFormat>On-screen Show (4:3)</PresentationFormat>
  <Paragraphs>1052</Paragraphs>
  <Slides>136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39" baseType="lpstr">
      <vt:lpstr>Arial</vt:lpstr>
      <vt:lpstr>Calibri</vt:lpstr>
      <vt:lpstr>Office Theme</vt:lpstr>
      <vt:lpstr>Q1: Which keyword is used to define a user-defined function in C/C++?</vt:lpstr>
      <vt:lpstr>Solution</vt:lpstr>
      <vt:lpstr>Q2: What is the return type of a function that does not return any value?</vt:lpstr>
      <vt:lpstr>Solution</vt:lpstr>
      <vt:lpstr>Q3: What is the correct syntax for defining a function in C/C++?</vt:lpstr>
      <vt:lpstr>Solution</vt:lpstr>
      <vt:lpstr>Q4: Which of the following is a valid function declaration?</vt:lpstr>
      <vt:lpstr>Solution</vt:lpstr>
      <vt:lpstr>Q5: What is the scope of a function parameter in C/C++?</vt:lpstr>
      <vt:lpstr>Solution</vt:lpstr>
      <vt:lpstr>Q6: How do you call a function in C/C++?</vt:lpstr>
      <vt:lpstr>Solution</vt:lpstr>
      <vt:lpstr>Q7: Which of the following can be used to pass arguments to a function?</vt:lpstr>
      <vt:lpstr>Solution</vt:lpstr>
      <vt:lpstr>Q8: What is the output of the following code?  c #include &lt;stdio.h&gt; void myFunction() {  printf("Hello, World!"); } int main() {  myFunction();  return 0; } </vt:lpstr>
      <vt:lpstr>Solution</vt:lpstr>
      <vt:lpstr>Q9: What is a function prototype in C/C++?</vt:lpstr>
      <vt:lpstr>Solution</vt:lpstr>
      <vt:lpstr>Q10: Which of the following is a valid prototype for a function that returns a float and takes two integers as arguments?</vt:lpstr>
      <vt:lpstr>Solution</vt:lpstr>
      <vt:lpstr>Q11: What is the default return type of a function in C/C++ if not specified?</vt:lpstr>
      <vt:lpstr>Solution</vt:lpstr>
      <vt:lpstr>Q12: Can a function return multiple values directly in C/C++?</vt:lpstr>
      <vt:lpstr>Solution</vt:lpstr>
      <vt:lpstr>Q13: Which of the following is a correct way to return a value from a function in C/C++?</vt:lpstr>
      <vt:lpstr>Solution</vt:lpstr>
      <vt:lpstr>Q14: What does the 'static' keyword indicate when used with a function?</vt:lpstr>
      <vt:lpstr>Solution</vt:lpstr>
      <vt:lpstr>Q15: Which of the following is true about recursive functions?</vt:lpstr>
      <vt:lpstr>Solution</vt:lpstr>
      <vt:lpstr>Q16: What is the maximum number of parameters a function can have in C/C++?</vt:lpstr>
      <vt:lpstr>Solution</vt:lpstr>
      <vt:lpstr>Q17: Which of the following is not a valid function name in C/C++?</vt:lpstr>
      <vt:lpstr>Solution</vt:lpstr>
      <vt:lpstr>Q18: Which of the following is true about inline functions?</vt:lpstr>
      <vt:lpstr>Solution</vt:lpstr>
      <vt:lpstr>Q19: What does the keyword 'extern' signify in a function declaration?</vt:lpstr>
      <vt:lpstr>Solution</vt:lpstr>
      <vt:lpstr>Q20: What is the correct way to define a function that takes no arguments and returns an integer?</vt:lpstr>
      <vt:lpstr>Solution</vt:lpstr>
      <vt:lpstr>Q21: What is the purpose of the return statement in a function?</vt:lpstr>
      <vt:lpstr>Solution</vt:lpstr>
      <vt:lpstr>Q22: How can you pass an array to a function in C/C++?</vt:lpstr>
      <vt:lpstr>Solution</vt:lpstr>
      <vt:lpstr>Q23: Which of the following is true about default arguments in C++?</vt:lpstr>
      <vt:lpstr>Solution</vt:lpstr>
      <vt:lpstr>Q24: What is the term for a function that calls itself?</vt:lpstr>
      <vt:lpstr>Solution</vt:lpstr>
      <vt:lpstr>Q25: Which of the following is a characteristic of a pure function?</vt:lpstr>
      <vt:lpstr>Solution</vt:lpstr>
      <vt:lpstr>Q26: What is function overloading in C++?</vt:lpstr>
      <vt:lpstr>Solution</vt:lpstr>
      <vt:lpstr>Q27: What is the term for a function that is declared inside a class in C++?</vt:lpstr>
      <vt:lpstr>Solution</vt:lpstr>
      <vt:lpstr>Q28: Which of the following can be used to define a function with variable number of arguments in C?</vt:lpstr>
      <vt:lpstr>Solution</vt:lpstr>
      <vt:lpstr>Q29: What is the purpose of the va_start macro in C?</vt:lpstr>
      <vt:lpstr>Solution</vt:lpstr>
      <vt:lpstr>Q30: Which of the following statements about inline functions in C++ is true?</vt:lpstr>
      <vt:lpstr>Solution</vt:lpstr>
      <vt:lpstr>Q31: What does the keyword 'friend' signify when used in a function declaration inside a class in C++?</vt:lpstr>
      <vt:lpstr>Solution</vt:lpstr>
      <vt:lpstr>Q32: What is a lambda function in C++?</vt:lpstr>
      <vt:lpstr>Solution</vt:lpstr>
      <vt:lpstr>Q33: What is the correct syntax for defining a lambda function that takes two integers and returns their sum in C++?</vt:lpstr>
      <vt:lpstr>Solution</vt:lpstr>
      <vt:lpstr>Q34: What is a 'pure virtual' function in C++?</vt:lpstr>
      <vt:lpstr>Solution</vt:lpstr>
      <vt:lpstr>Q35: Which of the following is true about a destructor in C++?</vt:lpstr>
      <vt:lpstr>Solution</vt:lpstr>
      <vt:lpstr>Q36: What is the correct way to declare a function pointer in C/C++?</vt:lpstr>
      <vt:lpstr>Solution</vt:lpstr>
      <vt:lpstr>Q37: What is the correct syntax for calling a function through a pointer in C/C++?</vt:lpstr>
      <vt:lpstr>Solution</vt:lpstr>
      <vt:lpstr>Q38: Which of the following statements about virtual functions in C++ is true?</vt:lpstr>
      <vt:lpstr>Solution</vt:lpstr>
      <vt:lpstr>Q39: What is the correct way to declare a pure virtual function in C++?</vt:lpstr>
      <vt:lpstr>Solution</vt:lpstr>
      <vt:lpstr>Q40: Which of the following is true about function templates in C++?</vt:lpstr>
      <vt:lpstr>Solution</vt:lpstr>
      <vt:lpstr>Q41: What is the correct syntax for defining a function template in C++?</vt:lpstr>
      <vt:lpstr>Solution</vt:lpstr>
      <vt:lpstr>Q42: Which of the following is true about the main function in C/C++?</vt:lpstr>
      <vt:lpstr>Solution</vt:lpstr>
      <vt:lpstr>Q43: What is the correct way to declare a function that takes a pointer to an int and returns a pointer to a char in C?</vt:lpstr>
      <vt:lpstr>Solution</vt:lpstr>
      <vt:lpstr>Q44: What is the purpose of a destructor in C++?</vt:lpstr>
      <vt:lpstr>Solution</vt:lpstr>
      <vt:lpstr>Q45: Which of the following is true about the this pointer in C++?</vt:lpstr>
      <vt:lpstr>Solution</vt:lpstr>
      <vt:lpstr>Q46: Which of the following is true about operator overloading in C++?</vt:lpstr>
      <vt:lpstr>Solution</vt:lpstr>
      <vt:lpstr>Q47: What is the correct way to define a copy constructor in C++?</vt:lpstr>
      <vt:lpstr>Solution</vt:lpstr>
      <vt:lpstr>Q48: What is the output of the following code?  cpp #include &lt;iostream&gt; using namespace std; void func(int &amp;x) { x = 10; } int main() {  int a = 5;  func(a);  cout &lt;&lt; a;  return 0; } </vt:lpstr>
      <vt:lpstr>Solution</vt:lpstr>
      <vt:lpstr>Q49: What is the output of the following code?  cpp #include &lt;iostream&gt; using namespace std; void func(int x) { x = 10; } int main() {  int a = 5;  func(a);  cout &lt;&lt; a;  return 0; } </vt:lpstr>
      <vt:lpstr>Solution</vt:lpstr>
      <vt:lpstr>Q50: What is the output of the following code?  cpp #include &lt;iostream&gt; using namespace std; int func(int x) { return x * 2; } int main() {  int a = 5;  cout &lt;&lt; func(a);  return 0; } </vt:lpstr>
      <vt:lpstr>Solution</vt:lpstr>
      <vt:lpstr>Q51: What is the output of the following code?  cpp #include &lt;iostream&gt; using namespace std; int func(int x, int y = 3) { return x + y; } int main() {  int a = 5;  cout &lt;&lt; func(a);  return 0; } </vt:lpstr>
      <vt:lpstr>Solution</vt:lpstr>
      <vt:lpstr>Q52: What is the output of the following code?  #include &lt;iostream&gt; using namespace std; int func(int x, int y) { return x + y; } int main() {  int a = 5, b = 3;  cout &lt;&lt; func(a, b);  return 0; } </vt:lpstr>
      <vt:lpstr>Solution</vt:lpstr>
      <vt:lpstr>Q53: What is the output of the following code?  cpp #include &lt;iostream&gt; using namespace std; void func(int *x) { *x = 10; } int main() {  int a = 5;  func(&amp;a);  cout &lt;&lt; a;  return 0; } </vt:lpstr>
      <vt:lpstr>Solution</vt:lpstr>
      <vt:lpstr>Q54: Which of the following is true about the 'new' operator in C++?</vt:lpstr>
      <vt:lpstr>Solution</vt:lpstr>
      <vt:lpstr>Q55: What is the correct way to deallocate memory allocated by the 'new' operator in C++?</vt:lpstr>
      <vt:lpstr>Solution</vt:lpstr>
      <vt:lpstr>Q56: Which of the following is true about the 'delete' operator in C++?</vt:lpstr>
      <vt:lpstr>Solution</vt:lpstr>
      <vt:lpstr>Q57: Which of the following is true about the 'this' pointer in C++?</vt:lpstr>
      <vt:lpstr>Solution</vt:lpstr>
      <vt:lpstr>Q58: What is the output of the following code? #include &lt;iostream&gt; using namespace std; class Base { public:  virtual void show() { cout &lt;&lt; "Base"; } }; class Derived : public Base { public:  void show() { cout &lt;&lt; "Derived"; } }; int main() {  Base *b = new Derived();  b-&gt;show();  return 0; } </vt:lpstr>
      <vt:lpstr>Solution</vt:lpstr>
      <vt:lpstr>Q59: What is the output of the following code?  cpp #include &lt;iostream&gt; using namespace std; class Base { public:  void show() { cout &lt;&lt; "Base"; } }; class Derived : public Base { public:  void show() { cout &lt;&lt; "Derived"; } }; int main() {  Base *b = new Derived();  b-&gt;show();  return 0; } </vt:lpstr>
      <vt:lpstr>Solution</vt:lpstr>
      <vt:lpstr>Q60: What is the output of the following code?  cpp #include &lt;iostream&gt; using namespace std; class Base { public:  virtual void show() { cout &lt;&lt; "Base"; } }; class Derived : public Base { public:  void show() { cout &lt;&lt; "Derived"; } }; int main() {  Derived *d = new Derived();  d-&gt;show();  return 0; } </vt:lpstr>
      <vt:lpstr>Solution</vt:lpstr>
      <vt:lpstr>Q61: What is the output of the following code?  cpp #include &lt;iostream&gt; using namespace std; class Base { public:  void show() { cout &lt;&lt; "Base"; } }; class Derived : public Base { public:  void show() { cout &lt;&lt; "Derived"; } }; int main() {  Derived *d = new Derived();  d-&gt;show();  return 0; } </vt:lpstr>
      <vt:lpstr>Solution</vt:lpstr>
      <vt:lpstr>Q62: Which of the following is true about friend functions in C++?</vt:lpstr>
      <vt:lpstr>Solution</vt:lpstr>
      <vt:lpstr>Q63: What is the output of the following code? #include &lt;iostream&gt; using namespace std; class A {  int x; public:  A() { x = 5; }  friend class B; }; class B { public:  void show(A &amp;a) { cout &lt;&lt; a.x; } }; int main() {  A a;  B b;  b.show(a);  return 0; } </vt:lpstr>
      <vt:lpstr>Solution</vt:lpstr>
      <vt:lpstr>Q64: What is the output of the following code?  cpp #include &lt;iostream&gt; using namespace std; class A {  int x; public:  A() { x = 5; }  friend void show(A &amp;a); }; void show(A &amp;a) { cout &lt;&lt; a.x; } int main() {  A a;  show(a);  return 0; } </vt:lpstr>
      <vt:lpstr>Solution</vt:lpstr>
      <vt:lpstr>Q65: What is the output of the following code?  #include &lt;iostream&gt; using namespace std; class A {  int x; public:  A() { x = 5; }  friend void show(A &amp;a); }; void show(A &amp;a) { cout &lt;&lt; a.x; } int main() {  A a;  a.x = 10;  show(a);  return 0; } </vt:lpstr>
      <vt:lpstr>Solution</vt:lpstr>
      <vt:lpstr>Q66: What is the output of the following code? #include &lt;iostream&gt; using namespace std; class A {  int x; public:  A() { x = 5; }  friend void show(A &amp;a); }; void show(A &amp;a) { cout &lt;&lt; a.x; } int main() {  A a;  A b;  b = a;  show(b);  return 0; } </vt:lpstr>
      <vt:lpstr>Solution</vt:lpstr>
      <vt:lpstr>Q67: What is the output of the following code?  cpp #include &lt;iostream&gt; using namespace std; class A {  int x; public:  A(int val) { x = val; }  void show() { cout &lt;&lt; x; } }; int main() {  A a(5);  A b = a;  b.show();  return 0; } </vt:lpstr>
      <vt:lpstr>Solution</vt:lpstr>
      <vt:lpstr>Q68: What is the output of the following code?  cpp #include &lt;iostream&gt; using namespace std; class A {  int x; public:  A(int val) { x = val; }  void show() { cout &lt;&lt; x; } }; int main() {  A a(5);  A b(a);  b.show();  return 0; } </vt:lpstr>
      <vt:lpstr>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4</cp:revision>
  <dcterms:created xsi:type="dcterms:W3CDTF">2013-01-27T09:14:16Z</dcterms:created>
  <dcterms:modified xsi:type="dcterms:W3CDTF">2024-07-09T08:55:45Z</dcterms:modified>
  <cp:category/>
</cp:coreProperties>
</file>