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9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610901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Q1: Which storage class specifier defines a variable with a local scope but retains its value between function calls?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auto</a:t>
            </a:r>
          </a:p>
          <a:p>
            <a:r>
              <a:t>B. register</a:t>
            </a:r>
          </a:p>
          <a:p>
            <a:r>
              <a:t>C. static</a:t>
            </a:r>
          </a:p>
          <a:p>
            <a:r>
              <a:t>D. extern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Local to the function</a:t>
            </a:r>
          </a:p>
          <a:p>
            <a:endParaRPr/>
          </a:p>
          <a:p>
            <a:r>
              <a:t>Explanation</a:t>
            </a:r>
          </a:p>
          <a:p>
            <a:r>
              <a:t>A variable declared with the 'static' storage class specifier within a function has a local scope within that function but retains its value between function calls.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94" y="964862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Q6: Which of the following storage classes is used to define global variables that are accessible only within the same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08" y="2479204"/>
            <a:ext cx="5861009" cy="3821307"/>
          </a:xfrm>
        </p:spPr>
        <p:txBody>
          <a:bodyPr/>
          <a:lstStyle/>
          <a:p>
            <a:endParaRPr dirty="0"/>
          </a:p>
          <a:p>
            <a:r>
              <a:rPr dirty="0"/>
              <a:t>A. auto</a:t>
            </a:r>
          </a:p>
          <a:p>
            <a:r>
              <a:rPr dirty="0"/>
              <a:t>B. static</a:t>
            </a:r>
          </a:p>
          <a:p>
            <a:r>
              <a:rPr dirty="0"/>
              <a:t>C. register</a:t>
            </a:r>
          </a:p>
          <a:p>
            <a:r>
              <a:rPr dirty="0"/>
              <a:t>D. extern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static</a:t>
            </a:r>
          </a:p>
          <a:p>
            <a:endParaRPr/>
          </a:p>
          <a:p>
            <a:r>
              <a:t>Explanation</a:t>
            </a:r>
          </a:p>
          <a:p>
            <a:r>
              <a:t>The 'static' storage class specifier when used at the global level restricts the scope of the variable to the file in which it is declared.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Q7: What does the 'auto' storage class specify?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 variable is stored in the CPU register</a:t>
            </a:r>
          </a:p>
          <a:p>
            <a:r>
              <a:t>B. The variable is globally accessible</a:t>
            </a:r>
          </a:p>
          <a:p>
            <a:r>
              <a:t>C. The variable has automatic storage duration</a:t>
            </a:r>
          </a:p>
          <a:p>
            <a:r>
              <a:t>D. The variable retains its value between function calls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The variable has automatic storage duration</a:t>
            </a:r>
          </a:p>
          <a:p>
            <a:endParaRPr/>
          </a:p>
          <a:p>
            <a:r>
              <a:t>Explanation</a:t>
            </a:r>
          </a:p>
          <a:p>
            <a:r>
              <a:t>The 'auto' storage class specifies that the variable has automatic storage duration, meaning it is automatically allocated and deallocated as the program flow enters and leaves the variable's scope.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Which storage class specifier is typically used for loop counters to potentially enhance performance?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auto</a:t>
            </a:r>
          </a:p>
          <a:p>
            <a:r>
              <a:t>B. static</a:t>
            </a:r>
          </a:p>
          <a:p>
            <a:r>
              <a:t>C. register</a:t>
            </a:r>
          </a:p>
          <a:p>
            <a:r>
              <a:t>D. extern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register</a:t>
            </a:r>
          </a:p>
          <a:p>
            <a:endParaRPr/>
          </a:p>
          <a:p>
            <a:r>
              <a:t>Explanation</a:t>
            </a:r>
          </a:p>
          <a:p>
            <a:r>
              <a:t>The 'register' storage class specifier is often used for loop counters to suggest that they be stored in a CPU register for faster access.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Q9: In the context of storage classes, what does the keyword 'extern' indicate?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 variable is stored in a CPU register</a:t>
            </a:r>
          </a:p>
          <a:p>
            <a:r>
              <a:t>B. The variable is local to the function</a:t>
            </a:r>
          </a:p>
          <a:p>
            <a:r>
              <a:t>C. The variable is defined in another file</a:t>
            </a:r>
          </a:p>
          <a:p>
            <a:r>
              <a:t>D. The variable retains its value between function calls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The variable is defined in another file</a:t>
            </a:r>
          </a:p>
          <a:p>
            <a:endParaRPr/>
          </a:p>
          <a:p>
            <a:r>
              <a:t>Explanation</a:t>
            </a:r>
          </a:p>
          <a:p>
            <a:r>
              <a:t>The 'extern' keyword indicates that the variable is defined in another file, and its declaration in the current file is just a reference to that definition.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Q10: Which of the following statements about the 'static' storage class specifier is false?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 static variable inside a function retains its value between calls</a:t>
            </a:r>
          </a:p>
          <a:p>
            <a:r>
              <a:t>B. A static global variable can be accessed from other files</a:t>
            </a:r>
          </a:p>
          <a:p>
            <a:r>
              <a:t>C. A static variable is initialized only once</a:t>
            </a:r>
          </a:p>
          <a:p>
            <a:r>
              <a:t>D. A static variable has a local scope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static</a:t>
            </a:r>
          </a:p>
          <a:p>
            <a:endParaRPr/>
          </a:p>
          <a:p>
            <a:r>
              <a:t>Explanation</a:t>
            </a:r>
          </a:p>
          <a:p>
            <a:r>
              <a:t>The 'static' storage class specifier defines a variable that retains its value between function calls and has a local scope.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A static global variable can be accessed from other files</a:t>
            </a:r>
          </a:p>
          <a:p>
            <a:endParaRPr/>
          </a:p>
          <a:p>
            <a:r>
              <a:t>Explanation</a:t>
            </a:r>
          </a:p>
          <a:p>
            <a:r>
              <a:t>A static global variable is restricted to the file in which it is declared and cannot be accessed from other files.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Q11: Which storage class would you use to ensure a variable's value is preserved between multiple function calls?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auto</a:t>
            </a:r>
          </a:p>
          <a:p>
            <a:r>
              <a:t>B. static</a:t>
            </a:r>
          </a:p>
          <a:p>
            <a:r>
              <a:t>C. register</a:t>
            </a:r>
          </a:p>
          <a:p>
            <a:r>
              <a:t>D. extern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static</a:t>
            </a:r>
          </a:p>
          <a:p>
            <a:endParaRPr/>
          </a:p>
          <a:p>
            <a:r>
              <a:t>Explanation</a:t>
            </a:r>
          </a:p>
          <a:p>
            <a:r>
              <a:t>The 'static' storage class ensures that the variable's value is preserved between multiple function calls.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Q12: What is the main difference between 'auto' and 'register' storage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'auto' variables are faster</a:t>
            </a:r>
          </a:p>
          <a:p>
            <a:r>
              <a:t>B. 'register' variables are stored in the CPU register</a:t>
            </a:r>
          </a:p>
          <a:p>
            <a:r>
              <a:t>C. 'register' variables are globally accessible</a:t>
            </a:r>
          </a:p>
          <a:p>
            <a:r>
              <a:t>D. There is no difference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'register' variables are stored in the CPU register</a:t>
            </a:r>
          </a:p>
          <a:p>
            <a:endParaRPr/>
          </a:p>
          <a:p>
            <a:r>
              <a:t>Explanation</a:t>
            </a:r>
          </a:p>
          <a:p>
            <a:r>
              <a:t>'register' storage class suggests that the variable be stored in the CPU register for faster access, whereas 'auto' storage class is the default storage class for local variables.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Q13: Which of the following is true for a variable with 'extern' storage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It is visible only within the block where it is declared</a:t>
            </a:r>
          </a:p>
          <a:p>
            <a:r>
              <a:t>B. It is allocated memory only once and used across multiple files</a:t>
            </a:r>
          </a:p>
          <a:p>
            <a:r>
              <a:t>C. It is reinitialized every time the block is entered</a:t>
            </a:r>
          </a:p>
          <a:p>
            <a:r>
              <a:t>D. It must be initialized at the time of declaration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It is allocated memory only once and used across multiple files</a:t>
            </a:r>
          </a:p>
          <a:p>
            <a:endParaRPr/>
          </a:p>
          <a:p>
            <a:r>
              <a:t>Explanation</a:t>
            </a:r>
          </a:p>
          <a:p>
            <a:r>
              <a:t>A variable with 'extern' storage class is allocated memory only once and can be used across multiple files.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Q14: How does the 'register' storage class affect variable access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It makes access time slower</a:t>
            </a:r>
          </a:p>
          <a:p>
            <a:r>
              <a:t>B. It has no effect on access time</a:t>
            </a:r>
          </a:p>
          <a:p>
            <a:r>
              <a:t>C. It potentially makes access time faster</a:t>
            </a:r>
          </a:p>
          <a:p>
            <a:r>
              <a:t>D. It prevents the variable from being used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It potentially makes access time faster</a:t>
            </a:r>
          </a:p>
          <a:p>
            <a:endParaRPr/>
          </a:p>
          <a:p>
            <a:r>
              <a:t>Explanation</a:t>
            </a:r>
          </a:p>
          <a:p>
            <a:r>
              <a:t>The 'register' storage class suggests that the variable be stored in a CPU register, potentially making access time faster.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Q15: Which of the following arrays declaration is correct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arr[5];</a:t>
            </a:r>
          </a:p>
          <a:p>
            <a:r>
              <a:t>B. int arr[];</a:t>
            </a:r>
          </a:p>
          <a:p>
            <a:r>
              <a:t>C. int arr[5] = {1, 2, 3};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What is the default storage class for local variables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auto</a:t>
            </a:r>
          </a:p>
          <a:p>
            <a:r>
              <a:t>B. static</a:t>
            </a:r>
          </a:p>
          <a:p>
            <a:r>
              <a:t>C. register</a:t>
            </a:r>
          </a:p>
          <a:p>
            <a:r>
              <a:t>D. extern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All options are valid array declarations in C. The first declares an array of 5 integers, the second is incomplete and needs a size, and the third initializes the first three elements of the array of size 5.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Q16: How do you access the third element in an array named 'arr'?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arr[2]</a:t>
            </a:r>
          </a:p>
          <a:p>
            <a:r>
              <a:t>B. arr[3]</a:t>
            </a:r>
          </a:p>
          <a:p>
            <a:r>
              <a:t>C. arr(3)</a:t>
            </a:r>
          </a:p>
          <a:p>
            <a:r>
              <a:t>D. arr[1]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arr[2]</a:t>
            </a:r>
          </a:p>
          <a:p>
            <a:endParaRPr/>
          </a:p>
          <a:p>
            <a:r>
              <a:t>Explanation</a:t>
            </a:r>
          </a:p>
          <a:p>
            <a:r>
              <a:t>Array indices start from 0, so the third element is accessed using index 2, i.e., arr[2].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Q17: What is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arr[3] = {1, 2, 3};</a:t>
            </a:r>
          </a:p>
          <a:p>
            <a:r>
              <a:t>printf("%d", arr[2]);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3</a:t>
            </a:r>
          </a:p>
          <a:p>
            <a:r>
              <a:t>D. 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3</a:t>
            </a:r>
          </a:p>
          <a:p>
            <a:endParaRPr/>
          </a:p>
          <a:p>
            <a:r>
              <a:t>Explanation</a:t>
            </a:r>
          </a:p>
          <a:p>
            <a:r>
              <a:t>The third element of the array 'arr' is accessed, which is 3.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Q18: Which of the following is the correct way to declare a pointer to an integer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*p;</a:t>
            </a:r>
          </a:p>
          <a:p>
            <a:r>
              <a:t>B. int p*;</a:t>
            </a:r>
          </a:p>
          <a:p>
            <a:r>
              <a:t>C. int * p;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*p;</a:t>
            </a:r>
          </a:p>
          <a:p>
            <a:endParaRPr/>
          </a:p>
          <a:p>
            <a:r>
              <a:t>Explanation</a:t>
            </a:r>
          </a:p>
          <a:p>
            <a:r>
              <a:t>The correct syntax for declaring a pointer to an integer in C is 'int *p;'.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Q19: How do you allocate memory for an array of 10 integers using malloc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malloc(10);</a:t>
            </a:r>
          </a:p>
          <a:p>
            <a:r>
              <a:t>B. malloc(10 * sizeof(int));</a:t>
            </a:r>
          </a:p>
          <a:p>
            <a:r>
              <a:t>C. malloc(sizeof(int));</a:t>
            </a:r>
          </a:p>
          <a:p>
            <a:r>
              <a:t>D. malloc(int * 10);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malloc(10 * sizeof(int));</a:t>
            </a:r>
          </a:p>
          <a:p>
            <a:endParaRPr/>
          </a:p>
          <a:p>
            <a:r>
              <a:t>Explanation</a:t>
            </a:r>
          </a:p>
          <a:p>
            <a:r>
              <a:t>The correct way to allocate memory for an array of 10 integers is 'malloc(10 * sizeof(int));'.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Q20: Which of the following statements about pointers is true?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 pointer holds the address of a variable</a:t>
            </a:r>
          </a:p>
          <a:p>
            <a:r>
              <a:t>B. A pointer can be dereferenced to access the value at the address it holds</a:t>
            </a:r>
          </a:p>
          <a:p>
            <a:r>
              <a:t>C. A pointer must be initialized before it is used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auto</a:t>
            </a:r>
          </a:p>
          <a:p>
            <a:endParaRPr/>
          </a:p>
          <a:p>
            <a:r>
              <a:t>Explanation</a:t>
            </a:r>
          </a:p>
          <a:p>
            <a:r>
              <a:t>The default storage class for local variables in C is 'auto'.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All statements are true. A pointer holds the address of a variable, can be dereferenced to access the value, and must be initialized beforeuse.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Q21: What will be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x = 10;</a:t>
            </a:r>
          </a:p>
          <a:p>
            <a:r>
              <a:t>int *p = &amp;x;</a:t>
            </a:r>
          </a:p>
          <a:p>
            <a:r>
              <a:t>printf("%d", *p);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10</a:t>
            </a:r>
          </a:p>
          <a:p>
            <a:r>
              <a:t>B. Address of x</a:t>
            </a:r>
          </a:p>
          <a:p>
            <a:r>
              <a:t>C. Garbage value</a:t>
            </a:r>
          </a:p>
          <a:p>
            <a:r>
              <a:t>D. Compilation error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10</a:t>
            </a:r>
          </a:p>
          <a:p>
            <a:endParaRPr/>
          </a:p>
          <a:p>
            <a:r>
              <a:t>Explanation</a:t>
            </a:r>
          </a:p>
          <a:p>
            <a:r>
              <a:t>The pointer 'p' holds the address of 'x'. Dereferencing 'p' gives the value of 'x', which is 10.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Q22: Which operator is used to get the address of a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*</a:t>
            </a:r>
          </a:p>
          <a:p>
            <a:r>
              <a:t>B. &amp;</a:t>
            </a:r>
          </a:p>
          <a:p>
            <a:r>
              <a:t>C. -&gt;</a:t>
            </a:r>
          </a:p>
          <a:p>
            <a:r>
              <a:t>D. []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&amp;</a:t>
            </a:r>
          </a:p>
          <a:p>
            <a:endParaRPr/>
          </a:p>
          <a:p>
            <a:r>
              <a:t>Explanation</a:t>
            </a:r>
          </a:p>
          <a:p>
            <a:r>
              <a:t>The address-of operator '&amp;' is used to get the address of a variable.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Q23: How do you deallocate the memory allocated by malloc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free(p);</a:t>
            </a:r>
          </a:p>
          <a:p>
            <a:r>
              <a:t>B. delete p;</a:t>
            </a:r>
          </a:p>
          <a:p>
            <a:r>
              <a:t>C. remove(p);</a:t>
            </a:r>
          </a:p>
          <a:p>
            <a:r>
              <a:t>D. free(p, sizeof(p));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free(p);</a:t>
            </a:r>
          </a:p>
          <a:p>
            <a:endParaRPr/>
          </a:p>
          <a:p>
            <a:r>
              <a:t>Explanation</a:t>
            </a:r>
          </a:p>
          <a:p>
            <a:r>
              <a:t>The 'free' function is used to deallocate the memory allocated by 'malloc' in C.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Q24: What is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arr[] = {10, 20, 30, 40, 50};</a:t>
            </a:r>
          </a:p>
          <a:p>
            <a:r>
              <a:t>int *p = arr;</a:t>
            </a:r>
          </a:p>
          <a:p>
            <a:r>
              <a:t>printf("%d", *(p + 2));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10</a:t>
            </a:r>
          </a:p>
          <a:p>
            <a:r>
              <a:t>B. 20</a:t>
            </a:r>
          </a:p>
          <a:p>
            <a:r>
              <a:t>C. 30</a:t>
            </a:r>
          </a:p>
          <a:p>
            <a:r>
              <a:t>D. 40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30</a:t>
            </a:r>
          </a:p>
          <a:p>
            <a:endParaRPr/>
          </a:p>
          <a:p>
            <a:r>
              <a:t>Explanation</a:t>
            </a:r>
          </a:p>
          <a:p>
            <a:r>
              <a:t>The pointer 'p' points to the first element of the array 'arr'. The expression '*(p + 2)' accesses the third element, which is 30.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Q25: Which function is used to dynamically allocate memory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alloc()</a:t>
            </a:r>
          </a:p>
          <a:p>
            <a:r>
              <a:t>B. malloc()</a:t>
            </a:r>
          </a:p>
          <a:p>
            <a:r>
              <a:t>C. calloc()</a:t>
            </a:r>
          </a:p>
          <a:p>
            <a:r>
              <a:t>D. Both B and 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Q3: Which storage class specifier is used to declare global variables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auto</a:t>
            </a:r>
          </a:p>
          <a:p>
            <a:r>
              <a:t>B. static</a:t>
            </a:r>
          </a:p>
          <a:p>
            <a:r>
              <a:t>C. register</a:t>
            </a:r>
          </a:p>
          <a:p>
            <a:r>
              <a:t>D. extern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Both B and C</a:t>
            </a:r>
          </a:p>
          <a:p>
            <a:endParaRPr/>
          </a:p>
          <a:p>
            <a:r>
              <a:t>Explanation</a:t>
            </a:r>
          </a:p>
          <a:p>
            <a:r>
              <a:t>Both 'malloc()' and 'calloc()' are used to dynamically allocate memory in C.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Q26: What is the difference between malloc() and calloc()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malloc() initializes the memory to zero, calloc() does not</a:t>
            </a:r>
          </a:p>
          <a:p>
            <a:r>
              <a:t>B. malloc() takes two arguments, calloc() takes one</a:t>
            </a:r>
          </a:p>
          <a:p>
            <a:r>
              <a:t>C. calloc() initializes the memory to zero, malloc() does not</a:t>
            </a:r>
          </a:p>
          <a:p>
            <a:r>
              <a:t>D. malloc() allocates memory for arrays, calloc() does not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calloc() initializes the memory to zero, malloc() does not</a:t>
            </a:r>
          </a:p>
          <a:p>
            <a:endParaRPr/>
          </a:p>
          <a:p>
            <a:r>
              <a:t>Explanation</a:t>
            </a:r>
          </a:p>
          <a:p>
            <a:r>
              <a:t>'calloc()' initializes the allocated memory to zero, whereas 'malloc()' does not.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Q27: What is the purpose of the 'sizeof' operator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To allocate memory</a:t>
            </a:r>
          </a:p>
          <a:p>
            <a:r>
              <a:t>B. To return the size of a variable or data type</a:t>
            </a:r>
          </a:p>
          <a:p>
            <a:r>
              <a:t>C. To return the address of a variable</a:t>
            </a:r>
          </a:p>
          <a:p>
            <a:r>
              <a:t>D. To return the value of a variable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To return the size of a variable or data type</a:t>
            </a:r>
          </a:p>
          <a:p>
            <a:endParaRPr/>
          </a:p>
          <a:p>
            <a:r>
              <a:t>Explanation</a:t>
            </a:r>
          </a:p>
          <a:p>
            <a:r>
              <a:t>The 'sizeof' operator returns the size (in bytes) of a variable or data type.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Q28: Which of the following is the correct way to access the value at the address stored in a pointer 'p'?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&amp;p</a:t>
            </a:r>
          </a:p>
          <a:p>
            <a:r>
              <a:t>B. *p</a:t>
            </a:r>
          </a:p>
          <a:p>
            <a:r>
              <a:t>C. p*</a:t>
            </a:r>
          </a:p>
          <a:p>
            <a:r>
              <a:t>D. p&amp;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*p</a:t>
            </a:r>
          </a:p>
          <a:p>
            <a:endParaRPr/>
          </a:p>
          <a:p>
            <a:r>
              <a:t>Explanation</a:t>
            </a:r>
          </a:p>
          <a:p>
            <a:r>
              <a:t>The dereference operator '*' is used to access the value at the address stored in a pointer.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Q29: What will be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arr[] = {1, 2, 3, 4, 5};</a:t>
            </a:r>
          </a:p>
          <a:p>
            <a:r>
              <a:t>int *p = arr;</a:t>
            </a:r>
          </a:p>
          <a:p>
            <a:r>
              <a:t>printf("%d", *(p + 4));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4</a:t>
            </a:r>
          </a:p>
          <a:p>
            <a:r>
              <a:t>C. 5</a:t>
            </a:r>
          </a:p>
          <a:p>
            <a:r>
              <a:t>D. Compilation error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5</a:t>
            </a:r>
          </a:p>
          <a:p>
            <a:endParaRPr/>
          </a:p>
          <a:p>
            <a:r>
              <a:t>Explanation</a:t>
            </a:r>
          </a:p>
          <a:p>
            <a:r>
              <a:t>The pointer 'p' points to the first element of the array 'arr'. The expression '*(p + 4)' accesses the fifth element, which is 5.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Q30: Which of the following correctly declares a pointer to a pointer to an integer?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**p;</a:t>
            </a:r>
          </a:p>
          <a:p>
            <a:r>
              <a:t>B. int p**;</a:t>
            </a:r>
          </a:p>
          <a:p>
            <a:r>
              <a:t>C. int *p*;</a:t>
            </a:r>
          </a:p>
          <a:p>
            <a:r>
              <a:t>D. int p&amp;;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extern</a:t>
            </a:r>
          </a:p>
          <a:p>
            <a:endParaRPr/>
          </a:p>
          <a:p>
            <a:r>
              <a:t>Explanation</a:t>
            </a:r>
          </a:p>
          <a:p>
            <a:r>
              <a:t>The 'extern' storage class specifier is used to declare global variables that are accessible across multiple files.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**p;</a:t>
            </a:r>
          </a:p>
          <a:p>
            <a:endParaRPr/>
          </a:p>
          <a:p>
            <a:r>
              <a:t>Explanation</a:t>
            </a:r>
          </a:p>
          <a:p>
            <a:r>
              <a:t>The correct syntax for declaring a pointer to a pointer to an integer is 'int **p;'.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Q31: How do you access the second element of a two-dimensional array 'arr' with 3 rows and 3 columns?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arr[1][1]</a:t>
            </a:r>
          </a:p>
          <a:p>
            <a:r>
              <a:t>B. arr[0][1]</a:t>
            </a:r>
          </a:p>
          <a:p>
            <a:r>
              <a:t>C. arr[1][0]</a:t>
            </a:r>
          </a:p>
          <a:p>
            <a:r>
              <a:t>D. arr[2][0]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arr[0][1]</a:t>
            </a:r>
          </a:p>
          <a:p>
            <a:endParaRPr/>
          </a:p>
          <a:p>
            <a:r>
              <a:t>Explanation</a:t>
            </a:r>
          </a:p>
          <a:p>
            <a:r>
              <a:t>The second element of a two-dimensional array 'arr' with 3 rows and 3 columns is accessed using 'arr[0][1]'.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Q32: What is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arr[2][2] = {{1, 2}, {3, 4}};</a:t>
            </a:r>
          </a:p>
          <a:p>
            <a:r>
              <a:t>printf("%d", arr[1][0]);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3</a:t>
            </a:r>
          </a:p>
          <a:p>
            <a:r>
              <a:t>D. 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3</a:t>
            </a:r>
          </a:p>
          <a:p>
            <a:endParaRPr/>
          </a:p>
          <a:p>
            <a:r>
              <a:t>Explanation</a:t>
            </a:r>
          </a:p>
          <a:p>
            <a:r>
              <a:t>The element at 'arr[1][0]' is 3 in the given two-dimensional array.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Q33: What is the correct way to declare a three-dimensional array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arr[][][];</a:t>
            </a:r>
          </a:p>
          <a:p>
            <a:r>
              <a:t>B. int arr[3][3][3];</a:t>
            </a:r>
          </a:p>
          <a:p>
            <a:r>
              <a:t>C. int arr[3][][];</a:t>
            </a:r>
          </a:p>
          <a:p>
            <a:r>
              <a:t>D. int arr[][][3];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int arr[3][3][3];</a:t>
            </a:r>
          </a:p>
          <a:p>
            <a:endParaRPr/>
          </a:p>
          <a:p>
            <a:r>
              <a:t>Explanation</a:t>
            </a:r>
          </a:p>
          <a:p>
            <a:r>
              <a:t>The correct syntax for declaring a three-dimensional array in C is 'int arr[3][3][3];'.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Q34: How many elements are there in the array 'int arr[3][4] = {0};'?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3</a:t>
            </a:r>
          </a:p>
          <a:p>
            <a:r>
              <a:t>B. 4</a:t>
            </a:r>
          </a:p>
          <a:p>
            <a:r>
              <a:t>C. 7</a:t>
            </a:r>
          </a:p>
          <a:p>
            <a:r>
              <a:t>D. 12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12</a:t>
            </a:r>
          </a:p>
          <a:p>
            <a:endParaRPr/>
          </a:p>
          <a:p>
            <a:r>
              <a:t>Explanation</a:t>
            </a:r>
          </a:p>
          <a:p>
            <a:r>
              <a:t>The array 'arr' has 3 rows and 4 columns, totaling 12 elements.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Q35: What is the output of the following code?</a:t>
            </a:r>
          </a:p>
          <a:p>
            <a:endParaRPr/>
          </a:p>
          <a:p>
            <a:r>
              <a:t>```c</a:t>
            </a:r>
          </a:p>
          <a:p>
            <a:r>
              <a:t>int arr[3][2] = {{1, 2}, {3, 4}, {5, 6}};</a:t>
            </a:r>
          </a:p>
          <a:p>
            <a:r>
              <a:t>int *p = &amp;arr[0][0];</a:t>
            </a:r>
          </a:p>
          <a:p>
            <a:r>
              <a:t>printf("%d", *(p + 4));</a:t>
            </a:r>
          </a:p>
          <a:p>
            <a:r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2</a:t>
            </a:r>
          </a:p>
          <a:p>
            <a:r>
              <a:t>B. 4</a:t>
            </a:r>
          </a:p>
          <a:p>
            <a:r>
              <a:t>C. 5</a:t>
            </a:r>
          </a:p>
          <a:p>
            <a:r>
              <a:t>D.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Q4: Which storage class specifier suggests that a variable should be stored in a CPU register?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auto</a:t>
            </a:r>
          </a:p>
          <a:p>
            <a:r>
              <a:t>B. static</a:t>
            </a:r>
          </a:p>
          <a:p>
            <a:r>
              <a:t>C. register</a:t>
            </a:r>
          </a:p>
          <a:p>
            <a:r>
              <a:t>D. extern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5</a:t>
            </a:r>
          </a:p>
          <a:p>
            <a:endParaRPr/>
          </a:p>
          <a:p>
            <a:r>
              <a:t>Explanation</a:t>
            </a:r>
          </a:p>
          <a:p>
            <a:r>
              <a:t>The pointer 'p' points to the first element of the array 'arr'. The expression '*(p + 4)' accesses the fifth element, which is 5.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Q36: Which of the following statements about arrays and pointers is true?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 name of an array is a pointer to the first element</a:t>
            </a:r>
          </a:p>
          <a:p>
            <a:r>
              <a:t>B. Arrays and pointers are the same</a:t>
            </a:r>
          </a:p>
          <a:p>
            <a:r>
              <a:t>C. You cannot use pointer arithmetic with arrays</a:t>
            </a:r>
          </a:p>
          <a:p>
            <a:r>
              <a:t>D. An array name can be assigned to another array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 name of an array is a pointer to the first element</a:t>
            </a:r>
          </a:p>
          <a:p>
            <a:endParaRPr/>
          </a:p>
          <a:p>
            <a:r>
              <a:t>Explanation</a:t>
            </a:r>
          </a:p>
          <a:p>
            <a:r>
              <a:t>The name of an array acts as a pointer to its first element.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Q37: Which of the following correctly accesses the third element of a three-dimensional array 'arr'?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arr[0][0][2]</a:t>
            </a:r>
          </a:p>
          <a:p>
            <a:r>
              <a:t>B. arr[1][1][0]</a:t>
            </a:r>
          </a:p>
          <a:p>
            <a:r>
              <a:t>C. arr[2][0][0]</a:t>
            </a:r>
          </a:p>
          <a:p>
            <a:r>
              <a:t>D. arr[0][2][0]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arr[0][0][2]</a:t>
            </a:r>
          </a:p>
          <a:p>
            <a:endParaRPr/>
          </a:p>
          <a:p>
            <a:r>
              <a:t>Explanation</a:t>
            </a:r>
          </a:p>
          <a:p>
            <a:r>
              <a:t>The third element of a three-dimensional array 'arr' is accessed using 'arr[0][0][2]'.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60" y="1022261"/>
            <a:ext cx="6185140" cy="5165754"/>
          </a:xfrm>
        </p:spPr>
        <p:txBody>
          <a:bodyPr>
            <a:normAutofit/>
          </a:bodyPr>
          <a:lstStyle/>
          <a:p>
            <a:pPr algn="l"/>
            <a:r>
              <a:rPr sz="3200" dirty="0"/>
              <a:t>Q38: What is the output of the following code?</a:t>
            </a:r>
          </a:p>
          <a:p>
            <a:pPr algn="l"/>
            <a:endParaRPr sz="3200" dirty="0"/>
          </a:p>
          <a:p>
            <a:pPr algn="l"/>
            <a:r>
              <a:rPr sz="3200" dirty="0"/>
              <a:t>```c</a:t>
            </a:r>
          </a:p>
          <a:p>
            <a:pPr algn="l"/>
            <a:r>
              <a:rPr sz="3200" dirty="0"/>
              <a:t>int </a:t>
            </a:r>
            <a:r>
              <a:rPr sz="3200" dirty="0" err="1"/>
              <a:t>arr</a:t>
            </a:r>
            <a:r>
              <a:rPr sz="3200" dirty="0"/>
              <a:t>[2][3] = {{1, 2, 3}, {4, 5, 6}};</a:t>
            </a:r>
          </a:p>
          <a:p>
            <a:pPr algn="l"/>
            <a:r>
              <a:rPr sz="3200" dirty="0" err="1"/>
              <a:t>printf</a:t>
            </a:r>
            <a:r>
              <a:rPr sz="3200" dirty="0"/>
              <a:t>("%d", </a:t>
            </a:r>
            <a:r>
              <a:rPr sz="3200" dirty="0" err="1"/>
              <a:t>arr</a:t>
            </a:r>
            <a:r>
              <a:rPr sz="3200" dirty="0"/>
              <a:t>[1][2]);</a:t>
            </a:r>
          </a:p>
          <a:p>
            <a:pPr algn="l"/>
            <a:r>
              <a:rPr sz="3200" dirty="0"/>
              <a:t>```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2</a:t>
            </a:r>
          </a:p>
          <a:p>
            <a:r>
              <a:t>B. 3</a:t>
            </a:r>
          </a:p>
          <a:p>
            <a:r>
              <a:t>C. 5</a:t>
            </a:r>
          </a:p>
          <a:p>
            <a:r>
              <a:t>D. 6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6</a:t>
            </a:r>
          </a:p>
          <a:p>
            <a:endParaRPr/>
          </a:p>
          <a:p>
            <a:r>
              <a:t>Explanation</a:t>
            </a:r>
          </a:p>
          <a:p>
            <a:r>
              <a:t>The element at 'arr[1][2]' is 6 in the given two-dimensional array.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register</a:t>
            </a:r>
          </a:p>
          <a:p>
            <a:endParaRPr/>
          </a:p>
          <a:p>
            <a:r>
              <a:t>Explanation</a:t>
            </a:r>
          </a:p>
          <a:p>
            <a:r>
              <a:t>The 'register' storage class specifier suggests that the variable be stored in a CPU register for faster access.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What is the scope of a variable declared with the 'static' storage class specifier within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Local to the block</a:t>
            </a:r>
          </a:p>
          <a:p>
            <a:r>
              <a:t>B. Local to the function</a:t>
            </a:r>
          </a:p>
          <a:p>
            <a:r>
              <a:t>C. Local to the file</a:t>
            </a:r>
          </a:p>
          <a:p>
            <a:r>
              <a:t>D. Global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2884</Words>
  <Application>Microsoft Office PowerPoint</Application>
  <PresentationFormat>On-screen Show (4:3)</PresentationFormat>
  <Paragraphs>495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9" baseType="lpstr">
      <vt:lpstr>Arial</vt:lpstr>
      <vt:lpstr>Calibri</vt:lpstr>
      <vt:lpstr>Office Theme</vt:lpstr>
      <vt:lpstr>Q1: Which storage class specifier defines a variable with a local scope but retains its value between function calls?</vt:lpstr>
      <vt:lpstr>Solution</vt:lpstr>
      <vt:lpstr>Q2: What is the default storage class for local variables in C?</vt:lpstr>
      <vt:lpstr>Solution</vt:lpstr>
      <vt:lpstr>Q3: Which storage class specifier is used to declare global variables in C?</vt:lpstr>
      <vt:lpstr>Solution</vt:lpstr>
      <vt:lpstr>Q4: Which storage class specifier suggests that a variable should be stored in a CPU register?</vt:lpstr>
      <vt:lpstr>Solution</vt:lpstr>
      <vt:lpstr>Q5: What is the scope of a variable declared with the 'static' storage class specifier within a function?</vt:lpstr>
      <vt:lpstr>Solution</vt:lpstr>
      <vt:lpstr>Q6: Which of the following storage classes is used to define global variables that are accessible only within the same file?</vt:lpstr>
      <vt:lpstr>Solution</vt:lpstr>
      <vt:lpstr>Q7: What does the 'auto' storage class specify?</vt:lpstr>
      <vt:lpstr>Solution</vt:lpstr>
      <vt:lpstr>Q8: Which storage class specifier is typically used for loop counters to potentially enhance performance?</vt:lpstr>
      <vt:lpstr>Solution</vt:lpstr>
      <vt:lpstr>Q9: In the context of storage classes, what does the keyword 'extern' indicate?</vt:lpstr>
      <vt:lpstr>Solution</vt:lpstr>
      <vt:lpstr>Q10: Which of the following statements about the 'static' storage class specifier is false?</vt:lpstr>
      <vt:lpstr>Solution</vt:lpstr>
      <vt:lpstr>Q11: Which storage class would you use to ensure a variable's value is preserved between multiple function calls?</vt:lpstr>
      <vt:lpstr>Solution</vt:lpstr>
      <vt:lpstr>Q12: What is the main difference between 'auto' and 'register' storage classes?</vt:lpstr>
      <vt:lpstr>Solution</vt:lpstr>
      <vt:lpstr>Q13: Which of the following is true for a variable with 'extern' storage class?</vt:lpstr>
      <vt:lpstr>Solution</vt:lpstr>
      <vt:lpstr>Q14: How does the 'register' storage class affect variable access time?</vt:lpstr>
      <vt:lpstr>Solution</vt:lpstr>
      <vt:lpstr>Q15: Which of the following arrays declaration is correct in C?</vt:lpstr>
      <vt:lpstr>Solution</vt:lpstr>
      <vt:lpstr>Q16: How do you access the third element in an array named 'arr'?</vt:lpstr>
      <vt:lpstr>Solution</vt:lpstr>
      <vt:lpstr>Q17: What is the output of the following code?  ```c int arr[3] = {1, 2, 3}; printf("%d", arr[2]); ```</vt:lpstr>
      <vt:lpstr>Solution</vt:lpstr>
      <vt:lpstr>Q18: Which of the following is the correct way to declare a pointer to an integer in C?</vt:lpstr>
      <vt:lpstr>Solution</vt:lpstr>
      <vt:lpstr>Q19: How do you allocate memory for an array of 10 integers using malloc in C?</vt:lpstr>
      <vt:lpstr>Solution</vt:lpstr>
      <vt:lpstr>Q20: Which of the following statements about pointers is true?</vt:lpstr>
      <vt:lpstr>Solution</vt:lpstr>
      <vt:lpstr>Q21: What will be the output of the following code?  ```c int x = 10; int *p = &amp;x; printf("%d", *p); ```</vt:lpstr>
      <vt:lpstr>Solution</vt:lpstr>
      <vt:lpstr>Q22: Which operator is used to get the address of a variable?</vt:lpstr>
      <vt:lpstr>Solution</vt:lpstr>
      <vt:lpstr>Q23: How do you deallocate the memory allocated by malloc in C?</vt:lpstr>
      <vt:lpstr>Solution</vt:lpstr>
      <vt:lpstr>Q24: What is the output of the following code?  ```c int arr[] = {10, 20, 30, 40, 50}; int *p = arr; printf("%d", *(p + 2)); ```</vt:lpstr>
      <vt:lpstr>Solution</vt:lpstr>
      <vt:lpstr>Q25: Which function is used to dynamically allocate memory in C?</vt:lpstr>
      <vt:lpstr>Solution</vt:lpstr>
      <vt:lpstr>Q26: What is the difference between malloc() and calloc() in C?</vt:lpstr>
      <vt:lpstr>Solution</vt:lpstr>
      <vt:lpstr>Q27: What is the purpose of the 'sizeof' operator in C?</vt:lpstr>
      <vt:lpstr>Solution</vt:lpstr>
      <vt:lpstr>Q28: Which of the following is the correct way to access the value at the address stored in a pointer 'p'?</vt:lpstr>
      <vt:lpstr>Solution</vt:lpstr>
      <vt:lpstr>Q29: What will be the output of the following code?  ```c int arr[] = {1, 2, 3, 4, 5}; int *p = arr; printf("%d", *(p + 4)); ```</vt:lpstr>
      <vt:lpstr>Solution</vt:lpstr>
      <vt:lpstr>Q30: Which of the following correctly declares a pointer to a pointer to an integer?</vt:lpstr>
      <vt:lpstr>Solution</vt:lpstr>
      <vt:lpstr>Q31: How do you access the second element of a two-dimensional array 'arr' with 3 rows and 3 columns?</vt:lpstr>
      <vt:lpstr>Solution</vt:lpstr>
      <vt:lpstr>Q32: What is the output of the following code?  ```c int arr[2][2] = {{1, 2}, {3, 4}}; printf("%d", arr[1][0]); ```</vt:lpstr>
      <vt:lpstr>Solution</vt:lpstr>
      <vt:lpstr>Q33: What is the correct way to declare a three-dimensional array in C?</vt:lpstr>
      <vt:lpstr>Solution</vt:lpstr>
      <vt:lpstr>Q34: How many elements are there in the array 'int arr[3][4] = {0};'?</vt:lpstr>
      <vt:lpstr>Solution</vt:lpstr>
      <vt:lpstr>Q35: What is the output of the following code?  ```c int arr[3][2] = {{1, 2}, {3, 4}, {5, 6}}; int *p = &amp;arr[0][0]; printf("%d", *(p + 4)); ```</vt:lpstr>
      <vt:lpstr>Solution</vt:lpstr>
      <vt:lpstr>Q36: Which of the following statements about arrays and pointers is true?</vt:lpstr>
      <vt:lpstr>Solution</vt:lpstr>
      <vt:lpstr>Q37: Which of the following correctly accesses the third element of a three-dimensional array 'arr'?</vt:lpstr>
      <vt:lpstr>Solution</vt:lpstr>
      <vt:lpstr>Q38: What is the output of the following code?  ```c int arr[2][3] = {{1, 2, 3}, {4, 5, 6}}; printf("%d", arr[1][2]); ```</vt:lpstr>
      <vt:lpstr>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Singh</cp:lastModifiedBy>
  <cp:revision>5</cp:revision>
  <dcterms:created xsi:type="dcterms:W3CDTF">2013-01-27T09:14:16Z</dcterms:created>
  <dcterms:modified xsi:type="dcterms:W3CDTF">2024-07-11T08:07:39Z</dcterms:modified>
  <cp:category/>
</cp:coreProperties>
</file>