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197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theme" Target="theme/theme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6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4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95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4858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17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60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94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07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5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7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1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1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1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2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0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0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3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Q1: What is the correct way to declare an array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int arr[];</a:t>
            </a:r>
          </a:p>
          <a:p>
            <a:r>
              <a:t>B. int arr;</a:t>
            </a:r>
          </a:p>
          <a:p>
            <a:r>
              <a:t>C. int arr[10];</a:t>
            </a:r>
          </a:p>
          <a:p>
            <a:r>
              <a:t>D. int[] arr;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Depends on the system</a:t>
            </a:r>
          </a:p>
          <a:p>
            <a:endParaRPr/>
          </a:p>
          <a:p>
            <a:r>
              <a:t>Explanation</a:t>
            </a:r>
          </a:p>
          <a:p>
            <a:r>
              <a:t>The size of an array depends on the size of the data type and the number of elements. For an 'int' array with 10 elements, it's 10 * sizeof(int), which depends on the system.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3</a:t>
            </a:r>
          </a:p>
          <a:p>
            <a:endParaRPr/>
          </a:p>
          <a:p>
            <a:r>
              <a:t>Explanation</a:t>
            </a:r>
          </a:p>
          <a:p>
            <a:r>
              <a:t>The third element of the array 'arr' is accessed, which is 3.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Q51: How do you declare an array of 10 floating-point numbers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float arr[10];</a:t>
            </a:r>
          </a:p>
          <a:p>
            <a:r>
              <a:t>B. float arr[10] = {0.0};</a:t>
            </a:r>
          </a:p>
          <a:p>
            <a:r>
              <a:t>C. float arr[] = {0.0};</a:t>
            </a:r>
          </a:p>
          <a:p>
            <a:r>
              <a:t>D. Both A and B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Both A and B</a:t>
            </a:r>
          </a:p>
          <a:p>
            <a:endParaRPr/>
          </a:p>
          <a:p>
            <a:r>
              <a:t>Explanation</a:t>
            </a:r>
          </a:p>
          <a:p>
            <a:r>
              <a:t>Both 'float arr[10];' and 'float arr[10] = {0.0};' are valid ways to declare an array of 10 floating-point numbers in C.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Q52: Which of the following is a valid way to initialize an array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int arr[3] = {1, 2, 3};</a:t>
            </a:r>
          </a:p>
          <a:p>
            <a:r>
              <a:t>B. int arr[] = {1, 2, 3};</a:t>
            </a:r>
          </a:p>
          <a:p>
            <a:r>
              <a:t>C. int arr[3];</a:t>
            </a:r>
          </a:p>
          <a:p>
            <a:r>
              <a:t>D. All of the above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All of the above</a:t>
            </a:r>
          </a:p>
          <a:p>
            <a:endParaRPr/>
          </a:p>
          <a:p>
            <a:r>
              <a:t>Explanation</a:t>
            </a:r>
          </a:p>
          <a:p>
            <a:r>
              <a:t>All options are valid ways to initialize an array in C.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Q53: What is the correct way to declare a two-dimensional array of 3 rows and 4 columns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int arr[3][4];</a:t>
            </a:r>
          </a:p>
          <a:p>
            <a:r>
              <a:t>B. int arr[4][3];</a:t>
            </a:r>
          </a:p>
          <a:p>
            <a:r>
              <a:t>C. int arr[3, 4];</a:t>
            </a:r>
          </a:p>
          <a:p>
            <a:r>
              <a:t>D. int arr[4, 3];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int arr[3][4];</a:t>
            </a:r>
          </a:p>
          <a:p>
            <a:endParaRPr/>
          </a:p>
          <a:p>
            <a:r>
              <a:t>Explanation</a:t>
            </a:r>
          </a:p>
          <a:p>
            <a:r>
              <a:t>The correct way to declare a two-dimensional array of 3 rows and 4 columns in C is 'int arr[3][4];'.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Q54: Which of the following is a valid way to access an element of a two-dimensional array?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arr[1][1]</a:t>
            </a:r>
          </a:p>
          <a:p>
            <a:r>
              <a:t>B. arr[1,1]</a:t>
            </a:r>
          </a:p>
          <a:p>
            <a:r>
              <a:t>C. arr[1 1]</a:t>
            </a:r>
          </a:p>
          <a:p>
            <a:r>
              <a:t>D. arr(1,1)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arr[1][1]</a:t>
            </a:r>
          </a:p>
          <a:p>
            <a:endParaRPr/>
          </a:p>
          <a:p>
            <a:r>
              <a:t>Explanation</a:t>
            </a:r>
          </a:p>
          <a:p>
            <a:r>
              <a:t>The correct way to access an element of a two-dimensional array is 'arr[1][1]'.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Q55: What will be the output of the following code?</a:t>
            </a:r>
          </a:p>
          <a:p>
            <a:endParaRPr/>
          </a:p>
          <a:p>
            <a:r>
              <a:t>```c</a:t>
            </a:r>
          </a:p>
          <a:p>
            <a:r>
              <a:t>int arr[2][2] = {{1, 2}, {3, 4}};</a:t>
            </a:r>
          </a:p>
          <a:p>
            <a:r>
              <a:t>printf("%d", arr[0][1]);</a:t>
            </a:r>
          </a:p>
          <a:p>
            <a:r>
              <a:t>```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1</a:t>
            </a:r>
          </a:p>
          <a:p>
            <a:r>
              <a:t>B. 2</a:t>
            </a:r>
          </a:p>
          <a:p>
            <a:r>
              <a:t>C. 3</a:t>
            </a:r>
          </a:p>
          <a:p>
            <a:r>
              <a:t>D. 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Q6: Which of the following is a valid array declaration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int arr[0];</a:t>
            </a:r>
          </a:p>
          <a:p>
            <a:r>
              <a:t>B. int arr[-1];</a:t>
            </a:r>
          </a:p>
          <a:p>
            <a:r>
              <a:t>C. int arr[10];</a:t>
            </a:r>
          </a:p>
          <a:p>
            <a:r>
              <a:t>D. int arr[];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2</a:t>
            </a:r>
          </a:p>
          <a:p>
            <a:endParaRPr/>
          </a:p>
          <a:p>
            <a:r>
              <a:t>Explanation</a:t>
            </a:r>
          </a:p>
          <a:p>
            <a:r>
              <a:t>The element at 'arr[0][1]' is 2 in the given two-dimensional array.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Q56: Which of the following statements about arrays is true?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Arrays can store elements of different types</a:t>
            </a:r>
          </a:p>
          <a:p>
            <a:r>
              <a:t>B. The size of an array can be changed after declaration</a:t>
            </a:r>
          </a:p>
          <a:p>
            <a:r>
              <a:t>C. Arrays can be initialized at the time of declaration</a:t>
            </a:r>
          </a:p>
          <a:p>
            <a:r>
              <a:t>D. The name of an array is a pointer to the last element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Arrays can be initialized at the time of declaration</a:t>
            </a:r>
          </a:p>
          <a:p>
            <a:endParaRPr/>
          </a:p>
          <a:p>
            <a:r>
              <a:t>Explanation</a:t>
            </a:r>
          </a:p>
          <a:p>
            <a:r>
              <a:t>Arrays can be initialized at the time of declaration in C.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Q57: What is the output of the following code?</a:t>
            </a:r>
          </a:p>
          <a:p>
            <a:endParaRPr/>
          </a:p>
          <a:p>
            <a:r>
              <a:t>```c</a:t>
            </a:r>
          </a:p>
          <a:p>
            <a:r>
              <a:t>int arr[] = {1, 2, 3, 4, 5};</a:t>
            </a:r>
          </a:p>
          <a:p>
            <a:r>
              <a:t>printf("%d", arr[4]);</a:t>
            </a:r>
          </a:p>
          <a:p>
            <a:r>
              <a:t>```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1</a:t>
            </a:r>
          </a:p>
          <a:p>
            <a:r>
              <a:t>B. 2</a:t>
            </a:r>
          </a:p>
          <a:p>
            <a:r>
              <a:t>C. 4</a:t>
            </a:r>
          </a:p>
          <a:p>
            <a:r>
              <a:t>D. 5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5</a:t>
            </a:r>
          </a:p>
          <a:p>
            <a:endParaRPr/>
          </a:p>
          <a:p>
            <a:r>
              <a:t>Explanation</a:t>
            </a:r>
          </a:p>
          <a:p>
            <a:r>
              <a:t>The fifth element of the array 'arr' is accessed, which is 5.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Q58: How do you declare a one-dimensional array of integers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int arr[];</a:t>
            </a:r>
          </a:p>
          <a:p>
            <a:r>
              <a:t>B. int arr[5];</a:t>
            </a:r>
          </a:p>
          <a:p>
            <a:r>
              <a:t>C. int arr[5] = {0};</a:t>
            </a:r>
          </a:p>
          <a:p>
            <a:r>
              <a:t>D. All of the above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All of the above</a:t>
            </a:r>
          </a:p>
          <a:p>
            <a:endParaRPr/>
          </a:p>
          <a:p>
            <a:r>
              <a:t>Explanation</a:t>
            </a:r>
          </a:p>
          <a:p>
            <a:r>
              <a:t>All options are valid ways to declare a one-dimensional array of integers in C.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Q59: What will be the output of the following code?</a:t>
            </a:r>
          </a:p>
          <a:p>
            <a:endParaRPr/>
          </a:p>
          <a:p>
            <a:r>
              <a:t>```c</a:t>
            </a:r>
          </a:p>
          <a:p>
            <a:r>
              <a:t>int arr[3] = {1, 2, 3};</a:t>
            </a:r>
          </a:p>
          <a:p>
            <a:r>
              <a:t>printf("%d", arr[2]);</a:t>
            </a:r>
          </a:p>
          <a:p>
            <a:r>
              <a:t>```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1</a:t>
            </a:r>
          </a:p>
          <a:p>
            <a:r>
              <a:t>B. 2</a:t>
            </a:r>
          </a:p>
          <a:p>
            <a:r>
              <a:t>C. 3</a:t>
            </a:r>
          </a:p>
          <a:p>
            <a:r>
              <a:t>D. Compilation error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3</a:t>
            </a:r>
          </a:p>
          <a:p>
            <a:endParaRPr/>
          </a:p>
          <a:p>
            <a:r>
              <a:t>Explanation</a:t>
            </a:r>
          </a:p>
          <a:p>
            <a:r>
              <a:t>The third element of the array 'arr' is accessed, which is 3.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Q60: How do you access the first element of a two-dimensional array 'arr'?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arr[1][1]</a:t>
            </a:r>
          </a:p>
          <a:p>
            <a:r>
              <a:t>B. arr[0][1]</a:t>
            </a:r>
          </a:p>
          <a:p>
            <a:r>
              <a:t>C. arr[0][0]</a:t>
            </a:r>
          </a:p>
          <a:p>
            <a:r>
              <a:t>D. arr[1][0]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int arr[10];</a:t>
            </a:r>
          </a:p>
          <a:p>
            <a:endParaRPr/>
          </a:p>
          <a:p>
            <a:r>
              <a:t>Explanation</a:t>
            </a:r>
          </a:p>
          <a:p>
            <a:r>
              <a:t>An array declaration must specify a positive number of elements. 'int arr[10];' is valid.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arr[0][0]</a:t>
            </a:r>
          </a:p>
          <a:p>
            <a:endParaRPr/>
          </a:p>
          <a:p>
            <a:r>
              <a:t>Explanation</a:t>
            </a:r>
          </a:p>
          <a:p>
            <a:r>
              <a:t>The first element of a two-dimensional array 'arr' is accessed using 'arr[0][0]'.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Q61: What is the output of the following code?</a:t>
            </a:r>
          </a:p>
          <a:p>
            <a:endParaRPr/>
          </a:p>
          <a:p>
            <a:r>
              <a:t>```c</a:t>
            </a:r>
          </a:p>
          <a:p>
            <a:r>
              <a:t>int arr[] = {1, 2, 3, 4, 5};</a:t>
            </a:r>
          </a:p>
          <a:p>
            <a:r>
              <a:t>printf("%d", arr[2]);</a:t>
            </a:r>
          </a:p>
          <a:p>
            <a:r>
              <a:t>```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1</a:t>
            </a:r>
          </a:p>
          <a:p>
            <a:r>
              <a:t>B. 2</a:t>
            </a:r>
          </a:p>
          <a:p>
            <a:r>
              <a:t>C. 3</a:t>
            </a:r>
          </a:p>
          <a:p>
            <a:r>
              <a:t>D. 4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3</a:t>
            </a:r>
          </a:p>
          <a:p>
            <a:endParaRPr/>
          </a:p>
          <a:p>
            <a:r>
              <a:t>Explanation</a:t>
            </a:r>
          </a:p>
          <a:p>
            <a:r>
              <a:t>The third element of the array 'arr' is accessed, which is 3.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Q62: How do you declare an array of 10 floating-point numbers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float arr[10];</a:t>
            </a:r>
          </a:p>
          <a:p>
            <a:r>
              <a:t>B. float arr[10] = {0.0};</a:t>
            </a:r>
          </a:p>
          <a:p>
            <a:r>
              <a:t>C. float arr[] = {0.0};</a:t>
            </a:r>
          </a:p>
          <a:p>
            <a:r>
              <a:t>D. Both A and B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Both A and B</a:t>
            </a:r>
          </a:p>
          <a:p>
            <a:endParaRPr/>
          </a:p>
          <a:p>
            <a:r>
              <a:t>Explanation</a:t>
            </a:r>
          </a:p>
          <a:p>
            <a:r>
              <a:t>Both 'float arr[10];' and 'float arr[10] = {0.0};' are valid ways to declare an array of 10 floating-point numbers in C.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Q63: Which of the following is a valid way to initialize an array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int arr[3] = {1, 2, 3};</a:t>
            </a:r>
          </a:p>
          <a:p>
            <a:r>
              <a:t>B. int arr[] = {1, 2, 3};</a:t>
            </a:r>
          </a:p>
          <a:p>
            <a:r>
              <a:t>C. int arr[3];</a:t>
            </a:r>
          </a:p>
          <a:p>
            <a:r>
              <a:t>D. All of the above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All of the above</a:t>
            </a:r>
          </a:p>
          <a:p>
            <a:endParaRPr/>
          </a:p>
          <a:p>
            <a:r>
              <a:t>Explanation</a:t>
            </a:r>
          </a:p>
          <a:p>
            <a:r>
              <a:t>All options are valid ways to initialize an array in C.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Q64: What is the correct way to declare a two-dimensional array of 3 rows and 4 columns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int arr[3][4];</a:t>
            </a:r>
          </a:p>
          <a:p>
            <a:r>
              <a:t>B. int arr[4][3];</a:t>
            </a:r>
          </a:p>
          <a:p>
            <a:r>
              <a:t>C. int arr[3, 4];</a:t>
            </a:r>
          </a:p>
          <a:p>
            <a:r>
              <a:t>D. int arr[4, 3];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int arr[3][4];</a:t>
            </a:r>
          </a:p>
          <a:p>
            <a:endParaRPr/>
          </a:p>
          <a:p>
            <a:r>
              <a:t>Explanation</a:t>
            </a:r>
          </a:p>
          <a:p>
            <a:r>
              <a:t>The correct way to declare a two-dimensional array of 3 rows and 4 columns in C is 'int arr[3][4];'.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Q65: Which of the following is a valid way to access an element of a two-dimensional array?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arr[1][1]</a:t>
            </a:r>
          </a:p>
          <a:p>
            <a:r>
              <a:t>B. arr[1,1]</a:t>
            </a:r>
          </a:p>
          <a:p>
            <a:r>
              <a:t>C. arr[1 1]</a:t>
            </a:r>
          </a:p>
          <a:p>
            <a:r>
              <a:t>D. arr(1,1)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Q7: How do you access the last element of an array 'arr' with 5 elements?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arr[4]</a:t>
            </a:r>
          </a:p>
          <a:p>
            <a:r>
              <a:t>B. arr[5]</a:t>
            </a:r>
          </a:p>
          <a:p>
            <a:r>
              <a:t>C. arr[-1]</a:t>
            </a:r>
          </a:p>
          <a:p>
            <a:r>
              <a:t>D. arr[3]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arr[1][1]</a:t>
            </a:r>
          </a:p>
          <a:p>
            <a:endParaRPr/>
          </a:p>
          <a:p>
            <a:r>
              <a:t>Explanation</a:t>
            </a:r>
          </a:p>
          <a:p>
            <a:r>
              <a:t>The correct way to access an element of a two-dimensional array is 'arr[1][1]'.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Q66: What will be the output of the following code?</a:t>
            </a:r>
          </a:p>
          <a:p>
            <a:endParaRPr/>
          </a:p>
          <a:p>
            <a:r>
              <a:t>```c</a:t>
            </a:r>
          </a:p>
          <a:p>
            <a:r>
              <a:t>int arr[2][2] = {{1, 2}, {3, 4}};</a:t>
            </a:r>
          </a:p>
          <a:p>
            <a:r>
              <a:t>printf("%d", arr[0][1]);</a:t>
            </a:r>
          </a:p>
          <a:p>
            <a:r>
              <a:t>```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1</a:t>
            </a:r>
          </a:p>
          <a:p>
            <a:r>
              <a:t>B. 2</a:t>
            </a:r>
          </a:p>
          <a:p>
            <a:r>
              <a:t>C. 3</a:t>
            </a:r>
          </a:p>
          <a:p>
            <a:r>
              <a:t>D. 4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2</a:t>
            </a:r>
          </a:p>
          <a:p>
            <a:endParaRPr/>
          </a:p>
          <a:p>
            <a:r>
              <a:t>Explanation</a:t>
            </a:r>
          </a:p>
          <a:p>
            <a:r>
              <a:t>The element at 'arr[0][1]' is 2 in the given two-dimensional array.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Q67: Which of the following statements about arrays is true?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Arrays can store elements of different types</a:t>
            </a:r>
          </a:p>
          <a:p>
            <a:r>
              <a:t>B. The size of an array can be changed after declaration</a:t>
            </a:r>
          </a:p>
          <a:p>
            <a:r>
              <a:t>C. Arrays can be initialized at the time of declaration</a:t>
            </a:r>
          </a:p>
          <a:p>
            <a:r>
              <a:t>D. The name of an array is a pointer to the last element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Arrays can be initialized at the time of declaration</a:t>
            </a:r>
          </a:p>
          <a:p>
            <a:endParaRPr/>
          </a:p>
          <a:p>
            <a:r>
              <a:t>Explanation</a:t>
            </a:r>
          </a:p>
          <a:p>
            <a:r>
              <a:t>Arrays can be initialized at the time of declaration in C.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Q68: What is the output of the following code?</a:t>
            </a:r>
          </a:p>
          <a:p>
            <a:endParaRPr/>
          </a:p>
          <a:p>
            <a:r>
              <a:t>```c</a:t>
            </a:r>
          </a:p>
          <a:p>
            <a:r>
              <a:t>int arr[] = {1, 2, 3, 4, 5};</a:t>
            </a:r>
          </a:p>
          <a:p>
            <a:r>
              <a:t>printf("%d", arr[4]);</a:t>
            </a:r>
          </a:p>
          <a:p>
            <a:r>
              <a:t>```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1</a:t>
            </a:r>
          </a:p>
          <a:p>
            <a:r>
              <a:t>B. 2</a:t>
            </a:r>
          </a:p>
          <a:p>
            <a:r>
              <a:t>C. 4</a:t>
            </a:r>
          </a:p>
          <a:p>
            <a:r>
              <a:t>D. 5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5</a:t>
            </a:r>
          </a:p>
          <a:p>
            <a:endParaRPr/>
          </a:p>
          <a:p>
            <a:r>
              <a:t>Explanation</a:t>
            </a:r>
          </a:p>
          <a:p>
            <a:r>
              <a:t>The fifth element of the array 'arr' is accessed, which is 5.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Q69: How do you declare a one-dimensional array of integers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int arr[];</a:t>
            </a:r>
          </a:p>
          <a:p>
            <a:r>
              <a:t>B. int arr[5];</a:t>
            </a:r>
          </a:p>
          <a:p>
            <a:r>
              <a:t>C. int arr[5] = {0};</a:t>
            </a:r>
          </a:p>
          <a:p>
            <a:r>
              <a:t>D. All of the above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All of the above</a:t>
            </a:r>
          </a:p>
          <a:p>
            <a:endParaRPr/>
          </a:p>
          <a:p>
            <a:r>
              <a:t>Explanation</a:t>
            </a:r>
          </a:p>
          <a:p>
            <a:r>
              <a:t>All options are valid ways to declare a one-dimensional array of integers in C.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Q70: What will be the output of the following code?</a:t>
            </a:r>
          </a:p>
          <a:p>
            <a:endParaRPr/>
          </a:p>
          <a:p>
            <a:r>
              <a:t>```c</a:t>
            </a:r>
          </a:p>
          <a:p>
            <a:r>
              <a:t>int arr[3] = {1, 2, 3};</a:t>
            </a:r>
          </a:p>
          <a:p>
            <a:r>
              <a:t>printf("%d", arr[2]);</a:t>
            </a:r>
          </a:p>
          <a:p>
            <a:r>
              <a:t>```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1</a:t>
            </a:r>
          </a:p>
          <a:p>
            <a:r>
              <a:t>B. 2</a:t>
            </a:r>
          </a:p>
          <a:p>
            <a:r>
              <a:t>C. 3</a:t>
            </a:r>
          </a:p>
          <a:p>
            <a:r>
              <a:t>D. Compilation error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arr[4]</a:t>
            </a:r>
          </a:p>
          <a:p>
            <a:endParaRPr/>
          </a:p>
          <a:p>
            <a:r>
              <a:t>Explanation</a:t>
            </a:r>
          </a:p>
          <a:p>
            <a:r>
              <a:t>Array indices start from 0, so the last element of a 5-element array is accessed using 'arr[4]'.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3</a:t>
            </a:r>
          </a:p>
          <a:p>
            <a:endParaRPr/>
          </a:p>
          <a:p>
            <a:r>
              <a:t>Explanation</a:t>
            </a:r>
          </a:p>
          <a:p>
            <a:r>
              <a:t>The third element of the array 'arr' is accessed, which is 3.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Q71: How do you access the first element of a two-dimensional array 'arr'?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arr[1][1]</a:t>
            </a:r>
          </a:p>
          <a:p>
            <a:r>
              <a:t>B. arr[0][1]</a:t>
            </a:r>
          </a:p>
          <a:p>
            <a:r>
              <a:t>C. arr[0][0]</a:t>
            </a:r>
          </a:p>
          <a:p>
            <a:r>
              <a:t>D. arr[1][0]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arr[0][0]</a:t>
            </a:r>
          </a:p>
          <a:p>
            <a:endParaRPr/>
          </a:p>
          <a:p>
            <a:r>
              <a:t>Explanation</a:t>
            </a:r>
          </a:p>
          <a:p>
            <a:r>
              <a:t>The first element of a two-dimensional array 'arr' is accessed using 'arr[0][0]'.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Q72: What is the output of the following code?</a:t>
            </a:r>
          </a:p>
          <a:p>
            <a:endParaRPr/>
          </a:p>
          <a:p>
            <a:r>
              <a:t>```c</a:t>
            </a:r>
          </a:p>
          <a:p>
            <a:r>
              <a:t>int arr[] = {1, 2, 3, 4, 5};</a:t>
            </a:r>
          </a:p>
          <a:p>
            <a:r>
              <a:t>printf("%d", arr[2]);</a:t>
            </a:r>
          </a:p>
          <a:p>
            <a:r>
              <a:t>```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1</a:t>
            </a:r>
          </a:p>
          <a:p>
            <a:r>
              <a:t>B. 2</a:t>
            </a:r>
          </a:p>
          <a:p>
            <a:r>
              <a:t>C. 3</a:t>
            </a:r>
          </a:p>
          <a:p>
            <a:r>
              <a:t>D. 4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3</a:t>
            </a:r>
          </a:p>
          <a:p>
            <a:endParaRPr/>
          </a:p>
          <a:p>
            <a:r>
              <a:t>Explanation</a:t>
            </a:r>
          </a:p>
          <a:p>
            <a:r>
              <a:t>The third element of the array 'arr' is accessed, which is 3.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Q73: How do you declare an array of 10 floating-point numbers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float arr[10];</a:t>
            </a:r>
          </a:p>
          <a:p>
            <a:r>
              <a:t>B. float arr[10] = {0.0};</a:t>
            </a:r>
          </a:p>
          <a:p>
            <a:r>
              <a:t>C. float arr[] = {0.0};</a:t>
            </a:r>
          </a:p>
          <a:p>
            <a:r>
              <a:t>D. Both A and B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Both A and B</a:t>
            </a:r>
          </a:p>
          <a:p>
            <a:endParaRPr/>
          </a:p>
          <a:p>
            <a:r>
              <a:t>Explanation</a:t>
            </a:r>
          </a:p>
          <a:p>
            <a:r>
              <a:t>Both 'float arr[10];' and 'float arr[10] = {0.0};' are valid ways to declare an array of 10 floating-point numbers in C.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Q74: Which of the following is a valid way to initialize an array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int arr[3] = {1, 2, 3};</a:t>
            </a:r>
          </a:p>
          <a:p>
            <a:r>
              <a:t>B. int arr[] = {1, 2, 3};</a:t>
            </a:r>
          </a:p>
          <a:p>
            <a:r>
              <a:t>C. int arr[3];</a:t>
            </a:r>
          </a:p>
          <a:p>
            <a:r>
              <a:t>D. All of the above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All of the above</a:t>
            </a:r>
          </a:p>
          <a:p>
            <a:endParaRPr/>
          </a:p>
          <a:p>
            <a:r>
              <a:t>Explanation</a:t>
            </a:r>
          </a:p>
          <a:p>
            <a:r>
              <a:t>All options are valid ways to initialize an array in C.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Q75: What is the correct way to declare a two-dimensional array of 3 rows and 4 columns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int arr[3][4];</a:t>
            </a:r>
          </a:p>
          <a:p>
            <a:r>
              <a:t>B. int arr[4][3];</a:t>
            </a:r>
          </a:p>
          <a:p>
            <a:r>
              <a:t>C. int arr[3, 4];</a:t>
            </a:r>
          </a:p>
          <a:p>
            <a:r>
              <a:t>D. int arr[4, 3];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Q8: What is the correct syntax to pass an array to a function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void func(int arr);</a:t>
            </a:r>
          </a:p>
          <a:p>
            <a:r>
              <a:t>B. void func(int *arr);</a:t>
            </a:r>
          </a:p>
          <a:p>
            <a:r>
              <a:t>C. void func(int arr[]);</a:t>
            </a:r>
          </a:p>
          <a:p>
            <a:r>
              <a:t>D. Both B and C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int arr[3][4];</a:t>
            </a:r>
          </a:p>
          <a:p>
            <a:endParaRPr/>
          </a:p>
          <a:p>
            <a:r>
              <a:t>Explanation</a:t>
            </a:r>
          </a:p>
          <a:p>
            <a:r>
              <a:t>The correct way to declare a two-dimensional array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Both B and C</a:t>
            </a:r>
          </a:p>
          <a:p>
            <a:endParaRPr/>
          </a:p>
          <a:p>
            <a:r>
              <a:t>Explanation</a:t>
            </a:r>
          </a:p>
          <a:p>
            <a:r>
              <a:t>Both 'void func(int *arr);' and 'void func(int arr[]);' are correct ways to pass an array to a function.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31723"/>
            <a:ext cx="6377940" cy="5394553"/>
          </a:xfrm>
        </p:spPr>
        <p:txBody>
          <a:bodyPr>
            <a:normAutofit/>
          </a:bodyPr>
          <a:lstStyle/>
          <a:p>
            <a:r>
              <a:rPr dirty="0"/>
              <a:t>Q9: What will be the output of the following code?</a:t>
            </a:r>
          </a:p>
          <a:p>
            <a:endParaRPr dirty="0"/>
          </a:p>
          <a:p>
            <a:r>
              <a:rPr sz="3200" dirty="0"/>
              <a:t>int </a:t>
            </a:r>
            <a:r>
              <a:rPr sz="3200" dirty="0" err="1"/>
              <a:t>arr</a:t>
            </a:r>
            <a:r>
              <a:rPr sz="3200" dirty="0"/>
              <a:t>[2][2] = {{1, 2}, {3, 4}};</a:t>
            </a:r>
          </a:p>
          <a:p>
            <a:r>
              <a:rPr sz="3200" dirty="0" err="1"/>
              <a:t>printf</a:t>
            </a:r>
            <a:r>
              <a:rPr sz="3200" dirty="0"/>
              <a:t>("%d", </a:t>
            </a:r>
            <a:r>
              <a:rPr sz="3200" dirty="0" err="1"/>
              <a:t>arr</a:t>
            </a:r>
            <a:r>
              <a:rPr sz="3200" dirty="0"/>
              <a:t>[1][1]);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1989557" cy="4069080"/>
          </a:xfrm>
        </p:spPr>
        <p:txBody>
          <a:bodyPr/>
          <a:lstStyle/>
          <a:p>
            <a:endParaRPr dirty="0"/>
          </a:p>
          <a:p>
            <a:r>
              <a:rPr dirty="0"/>
              <a:t>A. 1</a:t>
            </a:r>
          </a:p>
          <a:p>
            <a:r>
              <a:rPr dirty="0"/>
              <a:t>B. 2</a:t>
            </a:r>
          </a:p>
          <a:p>
            <a:r>
              <a:rPr dirty="0"/>
              <a:t>C. 3</a:t>
            </a:r>
          </a:p>
          <a:p>
            <a:r>
              <a:rPr dirty="0"/>
              <a:t>D. 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4</a:t>
            </a:r>
          </a:p>
          <a:p>
            <a:endParaRPr/>
          </a:p>
          <a:p>
            <a:r>
              <a:t>Explanation</a:t>
            </a:r>
          </a:p>
          <a:p>
            <a:r>
              <a:t>The element at 'arr[1][1]' is 4 in the given two-dimensional array.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Q10: Which of the following correctly declares a three-dimensional array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int arr[][][];</a:t>
            </a:r>
          </a:p>
          <a:p>
            <a:r>
              <a:t>B. int arr[3][3][3];</a:t>
            </a:r>
          </a:p>
          <a:p>
            <a:r>
              <a:t>C. int arr[3][][];</a:t>
            </a:r>
          </a:p>
          <a:p>
            <a:r>
              <a:t>D. int arr[][][3];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int arr[10];</a:t>
            </a:r>
          </a:p>
          <a:p>
            <a:endParaRPr/>
          </a:p>
          <a:p>
            <a:r>
              <a:t>Explanation</a:t>
            </a:r>
          </a:p>
          <a:p>
            <a:r>
              <a:t>The correct way to declare an array of 10 integers in C is 'int arr[10];'.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int arr[3][3][3];</a:t>
            </a:r>
          </a:p>
          <a:p>
            <a:endParaRPr/>
          </a:p>
          <a:p>
            <a:r>
              <a:t>Explanation</a:t>
            </a:r>
          </a:p>
          <a:p>
            <a:r>
              <a:t>The correct syntax for declaring a three-dimensional array in C is 'int arr[3][3][3];'.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Q11: How many elements are there in the array 'int arr[3][4] = {0};'?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3</a:t>
            </a:r>
          </a:p>
          <a:p>
            <a:r>
              <a:t>B. 4</a:t>
            </a:r>
          </a:p>
          <a:p>
            <a:r>
              <a:t>C. 7</a:t>
            </a:r>
          </a:p>
          <a:p>
            <a:r>
              <a:t>D. 12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12</a:t>
            </a:r>
          </a:p>
          <a:p>
            <a:endParaRPr/>
          </a:p>
          <a:p>
            <a:r>
              <a:t>Explanation</a:t>
            </a:r>
          </a:p>
          <a:p>
            <a:r>
              <a:t>The array 'arr' has 3 rows and 4 columns, totaling 12 elements.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5058290"/>
          </a:xfrm>
        </p:spPr>
        <p:txBody>
          <a:bodyPr>
            <a:normAutofit/>
          </a:bodyPr>
          <a:lstStyle/>
          <a:p>
            <a:r>
              <a:rPr dirty="0"/>
              <a:t>Q12: What is the output of the following code?</a:t>
            </a:r>
          </a:p>
          <a:p>
            <a:endParaRPr sz="2800" dirty="0"/>
          </a:p>
          <a:p>
            <a:r>
              <a:rPr sz="2800" dirty="0"/>
              <a:t>int </a:t>
            </a:r>
            <a:r>
              <a:rPr sz="2800" dirty="0" err="1"/>
              <a:t>arr</a:t>
            </a:r>
            <a:r>
              <a:rPr sz="2800" dirty="0"/>
              <a:t>[3][2] = {{1, 2}, {3, 4}, {5, 6}};</a:t>
            </a:r>
          </a:p>
          <a:p>
            <a:r>
              <a:rPr sz="2800" dirty="0" err="1"/>
              <a:t>printf</a:t>
            </a:r>
            <a:r>
              <a:rPr sz="2800" dirty="0"/>
              <a:t>("%d", </a:t>
            </a:r>
            <a:r>
              <a:rPr sz="2800" dirty="0" err="1"/>
              <a:t>arr</a:t>
            </a:r>
            <a:r>
              <a:rPr sz="2800" dirty="0"/>
              <a:t>[2][1]);</a:t>
            </a:r>
          </a:p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1818476" cy="4069080"/>
          </a:xfrm>
        </p:spPr>
        <p:txBody>
          <a:bodyPr/>
          <a:lstStyle/>
          <a:p>
            <a:endParaRPr/>
          </a:p>
          <a:p>
            <a:r>
              <a:t>A. 2</a:t>
            </a:r>
          </a:p>
          <a:p>
            <a:r>
              <a:t>B. 4</a:t>
            </a:r>
          </a:p>
          <a:p>
            <a:r>
              <a:t>C. 5</a:t>
            </a:r>
          </a:p>
          <a:p>
            <a:r>
              <a:t>D. 6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6</a:t>
            </a:r>
          </a:p>
          <a:p>
            <a:endParaRPr/>
          </a:p>
          <a:p>
            <a:r>
              <a:t>Explanation</a:t>
            </a:r>
          </a:p>
          <a:p>
            <a:r>
              <a:t>The element at 'arr[2][1]' is 6 in the given two-dimensional array.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Q13: How do you declare an array of 10 pointers to integers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int *arr[10];</a:t>
            </a:r>
          </a:p>
          <a:p>
            <a:r>
              <a:t>B. int arr[10]*;</a:t>
            </a:r>
          </a:p>
          <a:p>
            <a:r>
              <a:t>C. int *arr;</a:t>
            </a:r>
          </a:p>
          <a:p>
            <a:r>
              <a:t>D. int arr[10];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int *arr[10];</a:t>
            </a:r>
          </a:p>
          <a:p>
            <a:endParaRPr/>
          </a:p>
          <a:p>
            <a:r>
              <a:t>Explanation</a:t>
            </a:r>
          </a:p>
          <a:p>
            <a:r>
              <a:t>The correct way to declare an array of 10 pointers to integers is 'int *arr[10];'.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Q14: Which of the following statements about arrays is true?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The size of an array must be a constant expression</a:t>
            </a:r>
          </a:p>
          <a:p>
            <a:r>
              <a:rPr dirty="0"/>
              <a:t>B. Arrays can be resized after declaration</a:t>
            </a:r>
          </a:p>
          <a:p>
            <a:r>
              <a:rPr dirty="0"/>
              <a:t>C. Arrays can only store elements of different types</a:t>
            </a:r>
          </a:p>
          <a:p>
            <a:r>
              <a:rPr dirty="0"/>
              <a:t>D. The name of an array is a pointer to the first element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The name of an array is a pointer to the first element</a:t>
            </a:r>
          </a:p>
          <a:p>
            <a:endParaRPr/>
          </a:p>
          <a:p>
            <a:r>
              <a:t>Explanation</a:t>
            </a:r>
          </a:p>
          <a:p>
            <a:r>
              <a:t>The name of an array acts as a pointer to its first element.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Q15: How do you access the third element of a one-dimensional array 'arr'?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arr[2]</a:t>
            </a:r>
          </a:p>
          <a:p>
            <a:r>
              <a:t>B. arr[3]</a:t>
            </a:r>
          </a:p>
          <a:p>
            <a:r>
              <a:t>C. arr[1]</a:t>
            </a:r>
          </a:p>
          <a:p>
            <a:r>
              <a:t>D. arr(3)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Q2: Which of the following accesses the first element of an array 'arr'?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arr[1]</a:t>
            </a:r>
          </a:p>
          <a:p>
            <a:r>
              <a:t>B. arr(0)</a:t>
            </a:r>
          </a:p>
          <a:p>
            <a:r>
              <a:t>C. arr[0]</a:t>
            </a:r>
          </a:p>
          <a:p>
            <a:r>
              <a:t>D. arr[2]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arr[2]</a:t>
            </a:r>
          </a:p>
          <a:p>
            <a:endParaRPr/>
          </a:p>
          <a:p>
            <a:r>
              <a:t>Explanation</a:t>
            </a:r>
          </a:p>
          <a:p>
            <a:r>
              <a:t>Array indices start from 0, so the third element is accessed using 'arr[2]'.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Q16: What is the correct way to declare an array of 5 characters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char arr[5];</a:t>
            </a:r>
          </a:p>
          <a:p>
            <a:r>
              <a:t>B. char arr[5] = "";</a:t>
            </a:r>
          </a:p>
          <a:p>
            <a:r>
              <a:t>C. char arr[5] = {0};</a:t>
            </a:r>
          </a:p>
          <a:p>
            <a:r>
              <a:t>D. All of the above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All of the above</a:t>
            </a:r>
          </a:p>
          <a:p>
            <a:endParaRPr/>
          </a:p>
          <a:p>
            <a:r>
              <a:t>Explanation</a:t>
            </a:r>
          </a:p>
          <a:p>
            <a:r>
              <a:t>All options are valid ways to declare an array of 5 characters in C.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Q17: Which of the following is the correct way to initialize an array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int arr[3] = {1, 2, 3};</a:t>
            </a:r>
          </a:p>
          <a:p>
            <a:r>
              <a:t>B. int arr[] = {1, 2, 3};</a:t>
            </a:r>
          </a:p>
          <a:p>
            <a:r>
              <a:t>C. int arr[3];</a:t>
            </a:r>
          </a:p>
          <a:p>
            <a:r>
              <a:t>D. Both A and B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Both A and B</a:t>
            </a:r>
          </a:p>
          <a:p>
            <a:endParaRPr/>
          </a:p>
          <a:p>
            <a:r>
              <a:t>Explanation</a:t>
            </a:r>
          </a:p>
          <a:p>
            <a:r>
              <a:t>Both 'int arr[3] = {1, 2, 3};' and 'int arr[] = {1, 2, 3};' are valid ways to initialize an array in C.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Q18: What will be the output of the following code?</a:t>
            </a:r>
          </a:p>
          <a:p>
            <a:endParaRPr/>
          </a:p>
          <a:p>
            <a:r>
              <a:t>```c</a:t>
            </a:r>
          </a:p>
          <a:p>
            <a:r>
              <a:t>int arr[] = {1, 2, 3, 4, 5};</a:t>
            </a:r>
          </a:p>
          <a:p>
            <a:r>
              <a:t>printf("%d", arr[3]);</a:t>
            </a:r>
          </a:p>
          <a:p>
            <a:r>
              <a:t>```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1</a:t>
            </a:r>
          </a:p>
          <a:p>
            <a:r>
              <a:t>B. 2</a:t>
            </a:r>
          </a:p>
          <a:p>
            <a:r>
              <a:t>C. 3</a:t>
            </a:r>
          </a:p>
          <a:p>
            <a:r>
              <a:t>D. 4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4</a:t>
            </a:r>
          </a:p>
          <a:p>
            <a:endParaRPr/>
          </a:p>
          <a:p>
            <a:r>
              <a:t>Explanation</a:t>
            </a:r>
          </a:p>
          <a:p>
            <a:r>
              <a:t>The fourth element of the array 'arr' is accessed, which is 4.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Q19: How do you determine the size of an array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sizeof(arr)</a:t>
            </a:r>
          </a:p>
          <a:p>
            <a:r>
              <a:t>B. length(arr)</a:t>
            </a:r>
          </a:p>
          <a:p>
            <a:r>
              <a:t>C. size(arr)</a:t>
            </a:r>
          </a:p>
          <a:p>
            <a:r>
              <a:t>D. sizeof(arr)/sizeof(arr[0])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sizeof(arr)/sizeof(arr[0])</a:t>
            </a:r>
          </a:p>
          <a:p>
            <a:endParaRPr/>
          </a:p>
          <a:p>
            <a:r>
              <a:t>Explanation</a:t>
            </a:r>
          </a:p>
          <a:p>
            <a:r>
              <a:t>The size of an array is determined by dividing the total size of the array by the size of one element.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Q20: Which of the following is a multidimensional array declaration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int arr[2][3];</a:t>
            </a:r>
          </a:p>
          <a:p>
            <a:r>
              <a:t>B. int arr[];</a:t>
            </a:r>
          </a:p>
          <a:p>
            <a:r>
              <a:t>C. int arr[3];</a:t>
            </a:r>
          </a:p>
          <a:p>
            <a:r>
              <a:t>D. int arr;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arr[0]</a:t>
            </a:r>
          </a:p>
          <a:p>
            <a:endParaRPr/>
          </a:p>
          <a:p>
            <a:r>
              <a:t>Explanation</a:t>
            </a:r>
          </a:p>
          <a:p>
            <a:r>
              <a:t>Array indices start from 0, so the first element is accessed using 'arr[0]'.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int arr[2][3];</a:t>
            </a:r>
          </a:p>
          <a:p>
            <a:endParaRPr/>
          </a:p>
          <a:p>
            <a:r>
              <a:t>Explanation</a:t>
            </a:r>
          </a:p>
          <a:p>
            <a:r>
              <a:t>The declaration 'int arr[2][3];' creates a two-dimensional array with 2 rows and 3 columns.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Q21: What will be the output of the following code?</a:t>
            </a:r>
          </a:p>
          <a:p>
            <a:endParaRPr/>
          </a:p>
          <a:p>
            <a:r>
              <a:t>```c</a:t>
            </a:r>
          </a:p>
          <a:p>
            <a:r>
              <a:t>int arr[2][3] = {{1, 2, 3}, {4, 5, 6}};</a:t>
            </a:r>
          </a:p>
          <a:p>
            <a:r>
              <a:t>printf("%d", arr[1][2]);</a:t>
            </a:r>
          </a:p>
          <a:p>
            <a:r>
              <a:t>```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2</a:t>
            </a:r>
          </a:p>
          <a:p>
            <a:r>
              <a:t>B. 3</a:t>
            </a:r>
          </a:p>
          <a:p>
            <a:r>
              <a:t>C. 5</a:t>
            </a:r>
          </a:p>
          <a:p>
            <a:r>
              <a:t>D. 6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6</a:t>
            </a:r>
          </a:p>
          <a:p>
            <a:endParaRPr/>
          </a:p>
          <a:p>
            <a:r>
              <a:t>Explanation</a:t>
            </a:r>
          </a:p>
          <a:p>
            <a:r>
              <a:t>The element at 'arr[1][2]' is 6 in the given two-dimensional array.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Q22: How do you pass a two-dimensional array to a function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void func(int arr[][]);</a:t>
            </a:r>
          </a:p>
          <a:p>
            <a:r>
              <a:t>B. void func(int **arr);</a:t>
            </a:r>
          </a:p>
          <a:p>
            <a:r>
              <a:t>C. void func(int arr[2][3]);</a:t>
            </a:r>
          </a:p>
          <a:p>
            <a:r>
              <a:t>D. Both A and C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Both A and C</a:t>
            </a:r>
          </a:p>
          <a:p>
            <a:endParaRPr/>
          </a:p>
          <a:p>
            <a:r>
              <a:t>Explanation</a:t>
            </a:r>
          </a:p>
          <a:p>
            <a:r>
              <a:t>Both 'void func(int arr[][]);' and 'void func(int arr[2][3]);' are correct ways to pass a two-dimensional array to a function.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Q23: Which of the following is a valid initialization of a two-dimensional array?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int arr[2][2] = {{1, 2}, {3, 4}};</a:t>
            </a:r>
          </a:p>
          <a:p>
            <a:r>
              <a:t>B. int arr[2][2] = {1, 2, 3, 4};</a:t>
            </a:r>
          </a:p>
          <a:p>
            <a:r>
              <a:t>C. int arr[2][2];</a:t>
            </a:r>
          </a:p>
          <a:p>
            <a:r>
              <a:t>D. All of the above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All of the above</a:t>
            </a:r>
          </a:p>
          <a:p>
            <a:endParaRPr/>
          </a:p>
          <a:p>
            <a:r>
              <a:t>Explanation</a:t>
            </a:r>
          </a:p>
          <a:p>
            <a:r>
              <a:t>All options are valid ways to initialize a two-dimensional array.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Q24: What is the output of the following code?</a:t>
            </a:r>
          </a:p>
          <a:p>
            <a:endParaRPr/>
          </a:p>
          <a:p>
            <a:r>
              <a:t>```c</a:t>
            </a:r>
          </a:p>
          <a:p>
            <a:r>
              <a:t>int arr[3][3] = {{1, 2, 3}, {4, 5, 6}, {7, 8, 9}};</a:t>
            </a:r>
          </a:p>
          <a:p>
            <a:r>
              <a:t>printf("%d", arr[2][0]);</a:t>
            </a:r>
          </a:p>
          <a:p>
            <a:r>
              <a:t>```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3</a:t>
            </a:r>
          </a:p>
          <a:p>
            <a:r>
              <a:t>B. 4</a:t>
            </a:r>
          </a:p>
          <a:p>
            <a:r>
              <a:t>C. 7</a:t>
            </a:r>
          </a:p>
          <a:p>
            <a:r>
              <a:t>D. 9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7</a:t>
            </a:r>
          </a:p>
          <a:p>
            <a:endParaRPr/>
          </a:p>
          <a:p>
            <a:r>
              <a:t>Explanation</a:t>
            </a:r>
          </a:p>
          <a:p>
            <a:r>
              <a:t>The element at 'arr[2][0]' is 7 in the given two-dimensional array.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Q25: How do you declare a one-dimensional array of integers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int arr[];</a:t>
            </a:r>
          </a:p>
          <a:p>
            <a:r>
              <a:t>B. int arr[5];</a:t>
            </a:r>
          </a:p>
          <a:p>
            <a:r>
              <a:t>C. int arr[5] = {0};</a:t>
            </a:r>
          </a:p>
          <a:p>
            <a:r>
              <a:t>D. All of the above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2"/>
            <a:ext cx="6377940" cy="3494961"/>
          </a:xfrm>
        </p:spPr>
        <p:txBody>
          <a:bodyPr>
            <a:normAutofit fontScale="90000"/>
          </a:bodyPr>
          <a:lstStyle/>
          <a:p>
            <a:r>
              <a:rPr dirty="0"/>
              <a:t>Q3: What is the output of the following code?</a:t>
            </a:r>
          </a:p>
          <a:p>
            <a:endParaRPr dirty="0"/>
          </a:p>
          <a:p>
            <a:r>
              <a:rPr dirty="0"/>
              <a:t>int </a:t>
            </a:r>
            <a:r>
              <a:rPr dirty="0" err="1"/>
              <a:t>arr</a:t>
            </a:r>
            <a:r>
              <a:rPr dirty="0"/>
              <a:t>[3] = {1, 2, 3};</a:t>
            </a:r>
          </a:p>
          <a:p>
            <a:r>
              <a:rPr dirty="0" err="1"/>
              <a:t>printf</a:t>
            </a:r>
            <a:r>
              <a:rPr dirty="0"/>
              <a:t>("%</a:t>
            </a:r>
            <a:r>
              <a:rPr lang="en-IN" dirty="0"/>
              <a:t>d</a:t>
            </a:r>
            <a:r>
              <a:rPr dirty="0"/>
              <a:t>", </a:t>
            </a:r>
            <a:r>
              <a:rPr dirty="0" err="1"/>
              <a:t>arr</a:t>
            </a:r>
            <a:r>
              <a:rPr dirty="0"/>
              <a:t>[1]);</a:t>
            </a:r>
          </a:p>
          <a:p>
            <a:r>
              <a:rPr dirty="0"/>
              <a:t>```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3092737" cy="4069080"/>
          </a:xfrm>
        </p:spPr>
        <p:txBody>
          <a:bodyPr/>
          <a:lstStyle/>
          <a:p>
            <a:endParaRPr dirty="0"/>
          </a:p>
          <a:p>
            <a:r>
              <a:rPr dirty="0"/>
              <a:t>A. 1</a:t>
            </a:r>
          </a:p>
          <a:p>
            <a:r>
              <a:rPr dirty="0"/>
              <a:t>B. 2</a:t>
            </a:r>
          </a:p>
          <a:p>
            <a:r>
              <a:rPr dirty="0"/>
              <a:t>C. 3</a:t>
            </a:r>
          </a:p>
          <a:p>
            <a:r>
              <a:rPr dirty="0"/>
              <a:t>D. Compilation error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All of the above</a:t>
            </a:r>
          </a:p>
          <a:p>
            <a:endParaRPr/>
          </a:p>
          <a:p>
            <a:r>
              <a:t>Explanation</a:t>
            </a:r>
          </a:p>
          <a:p>
            <a:r>
              <a:t>All options are valid ways to declare a one-dimensional array of integers in C.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Q26: What will be the output of the following code?</a:t>
            </a:r>
          </a:p>
          <a:p>
            <a:endParaRPr/>
          </a:p>
          <a:p>
            <a:r>
              <a:t>```c</a:t>
            </a:r>
          </a:p>
          <a:p>
            <a:r>
              <a:t>int arr[3] = {1, 2, 3};</a:t>
            </a:r>
          </a:p>
          <a:p>
            <a:r>
              <a:t>printf("%d", arr[2]);</a:t>
            </a:r>
          </a:p>
          <a:p>
            <a:r>
              <a:t>```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1</a:t>
            </a:r>
          </a:p>
          <a:p>
            <a:r>
              <a:t>B. 2</a:t>
            </a:r>
          </a:p>
          <a:p>
            <a:r>
              <a:t>C. 3</a:t>
            </a:r>
          </a:p>
          <a:p>
            <a:r>
              <a:t>D. Compilation error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3</a:t>
            </a:r>
          </a:p>
          <a:p>
            <a:endParaRPr/>
          </a:p>
          <a:p>
            <a:r>
              <a:t>Explanation</a:t>
            </a:r>
          </a:p>
          <a:p>
            <a:r>
              <a:t>The third element of the array 'arr' is accessed, which is 3.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Q27: How do you access the first element of a two-dimensional array 'arr'?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arr[1][1]</a:t>
            </a:r>
          </a:p>
          <a:p>
            <a:r>
              <a:t>B. arr[0][1]</a:t>
            </a:r>
          </a:p>
          <a:p>
            <a:r>
              <a:t>C. arr[0][0]</a:t>
            </a:r>
          </a:p>
          <a:p>
            <a:r>
              <a:t>D. arr[1][0]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arr[0][0]</a:t>
            </a:r>
          </a:p>
          <a:p>
            <a:endParaRPr/>
          </a:p>
          <a:p>
            <a:r>
              <a:t>Explanation</a:t>
            </a:r>
          </a:p>
          <a:p>
            <a:r>
              <a:t>The first element of a two-dimensional array 'arr' is accessed using 'arr[0][0]'.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Q28: What is the output of the following code?</a:t>
            </a:r>
          </a:p>
          <a:p>
            <a:endParaRPr/>
          </a:p>
          <a:p>
            <a:r>
              <a:t>```c</a:t>
            </a:r>
          </a:p>
          <a:p>
            <a:r>
              <a:t>int arr[] = {1, 2, 3, 4, 5};</a:t>
            </a:r>
          </a:p>
          <a:p>
            <a:r>
              <a:t>printf("%d", arr[2]);</a:t>
            </a:r>
          </a:p>
          <a:p>
            <a:r>
              <a:t>```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1</a:t>
            </a:r>
          </a:p>
          <a:p>
            <a:r>
              <a:t>B. 2</a:t>
            </a:r>
          </a:p>
          <a:p>
            <a:r>
              <a:t>C. 3</a:t>
            </a:r>
          </a:p>
          <a:p>
            <a:r>
              <a:t>D. 4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3</a:t>
            </a:r>
          </a:p>
          <a:p>
            <a:endParaRPr/>
          </a:p>
          <a:p>
            <a:r>
              <a:t>Explanation</a:t>
            </a:r>
          </a:p>
          <a:p>
            <a:r>
              <a:t>The third element of the array 'arr' is accessed, which is 3.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Q29: How do you declare an array of 10 floating-point numbers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float arr[10];</a:t>
            </a:r>
          </a:p>
          <a:p>
            <a:r>
              <a:t>B. float arr[10] = {0.0};</a:t>
            </a:r>
          </a:p>
          <a:p>
            <a:r>
              <a:t>C. float arr[] = {0.0};</a:t>
            </a:r>
          </a:p>
          <a:p>
            <a:r>
              <a:t>D. Both A and B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Both A and B</a:t>
            </a:r>
          </a:p>
          <a:p>
            <a:endParaRPr/>
          </a:p>
          <a:p>
            <a:r>
              <a:t>Explanation</a:t>
            </a:r>
          </a:p>
          <a:p>
            <a:r>
              <a:t>Both 'float arr[10];' and 'float arr[10] = {0.0};' are valid ways to declare an array of 10 floating-point numbers in C.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Q30: Which of the following is a valid way to initialize an array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int arr[3] = {1, 2, 3};</a:t>
            </a:r>
          </a:p>
          <a:p>
            <a:r>
              <a:t>B. int arr[] = {1, 2, 3};</a:t>
            </a:r>
          </a:p>
          <a:p>
            <a:r>
              <a:t>C. int arr[3];</a:t>
            </a:r>
          </a:p>
          <a:p>
            <a:r>
              <a:t>D. All of the above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2</a:t>
            </a:r>
          </a:p>
          <a:p>
            <a:endParaRPr/>
          </a:p>
          <a:p>
            <a:r>
              <a:t>Explanation</a:t>
            </a:r>
          </a:p>
          <a:p>
            <a:r>
              <a:t>The second element of the array 'arr' is accessed, which is 2.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All of the above</a:t>
            </a:r>
          </a:p>
          <a:p>
            <a:endParaRPr/>
          </a:p>
          <a:p>
            <a:r>
              <a:t>Explanation</a:t>
            </a:r>
          </a:p>
          <a:p>
            <a:r>
              <a:t>All options are valid ways to initialize an array in C.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Q31: What is the correct way to declare a two-dimensional array of 3 rows and 4 columns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int arr[3][4];</a:t>
            </a:r>
          </a:p>
          <a:p>
            <a:r>
              <a:t>B. int arr[4][3];</a:t>
            </a:r>
          </a:p>
          <a:p>
            <a:r>
              <a:t>C. int arr[3, 4];</a:t>
            </a:r>
          </a:p>
          <a:p>
            <a:r>
              <a:t>D. int arr[4, 3];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int arr[3][4];</a:t>
            </a:r>
          </a:p>
          <a:p>
            <a:endParaRPr/>
          </a:p>
          <a:p>
            <a:r>
              <a:t>Explanation</a:t>
            </a:r>
          </a:p>
          <a:p>
            <a:r>
              <a:t>The correct way to declare a two-dimensional array of 3 rows and 4 columns in C is 'int arr[3][4];'.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Q32: Which of the following is a valid way to access an element of a two-dimensional array?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arr[1][1]</a:t>
            </a:r>
          </a:p>
          <a:p>
            <a:r>
              <a:t>B. arr[1,1]</a:t>
            </a:r>
          </a:p>
          <a:p>
            <a:r>
              <a:t>C. arr[1 1]</a:t>
            </a:r>
          </a:p>
          <a:p>
            <a:r>
              <a:t>D. arr(1,1)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arr[1][1]</a:t>
            </a:r>
          </a:p>
          <a:p>
            <a:endParaRPr/>
          </a:p>
          <a:p>
            <a:r>
              <a:t>Explanation</a:t>
            </a:r>
          </a:p>
          <a:p>
            <a:r>
              <a:t>The correct way to access an element of a two-dimensional array is 'arr[1][1]'.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Q33: What will be the output of the following code?</a:t>
            </a:r>
          </a:p>
          <a:p>
            <a:endParaRPr/>
          </a:p>
          <a:p>
            <a:r>
              <a:t>```c</a:t>
            </a:r>
          </a:p>
          <a:p>
            <a:r>
              <a:t>int arr[2][2] = {{1, 2}, {3, 4}};</a:t>
            </a:r>
          </a:p>
          <a:p>
            <a:r>
              <a:t>printf("%d", arr[0][1]);</a:t>
            </a:r>
          </a:p>
          <a:p>
            <a:r>
              <a:t>```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1</a:t>
            </a:r>
          </a:p>
          <a:p>
            <a:r>
              <a:t>B. 2</a:t>
            </a:r>
          </a:p>
          <a:p>
            <a:r>
              <a:t>C. 3</a:t>
            </a:r>
          </a:p>
          <a:p>
            <a:r>
              <a:t>D. 4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2</a:t>
            </a:r>
          </a:p>
          <a:p>
            <a:endParaRPr/>
          </a:p>
          <a:p>
            <a:r>
              <a:t>Explanation</a:t>
            </a:r>
          </a:p>
          <a:p>
            <a:r>
              <a:t>The element at 'arr[0][1]' is 2 in the given two-dimensional array.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Q34: Which of the following statements about arrays is true?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Arrays can store elements of different types</a:t>
            </a:r>
          </a:p>
          <a:p>
            <a:r>
              <a:t>B. The size of an array can be changed after declaration</a:t>
            </a:r>
          </a:p>
          <a:p>
            <a:r>
              <a:t>C. Arrays can be initialized at the time of declaration</a:t>
            </a:r>
          </a:p>
          <a:p>
            <a:r>
              <a:t>D. The name of an array is a pointer to the last element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Arrays can be initialized at the time of declaration</a:t>
            </a:r>
          </a:p>
          <a:p>
            <a:endParaRPr/>
          </a:p>
          <a:p>
            <a:r>
              <a:t>Explanation</a:t>
            </a:r>
          </a:p>
          <a:p>
            <a:r>
              <a:t>Arrays can be initialized at the time of declaration in C.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Q35: What is the output of the following code?</a:t>
            </a:r>
          </a:p>
          <a:p>
            <a:endParaRPr/>
          </a:p>
          <a:p>
            <a:r>
              <a:t>```c</a:t>
            </a:r>
          </a:p>
          <a:p>
            <a:r>
              <a:t>int arr[] = {1, 2, 3, 4, 5};</a:t>
            </a:r>
          </a:p>
          <a:p>
            <a:r>
              <a:t>printf("%d", arr[4]);</a:t>
            </a:r>
          </a:p>
          <a:p>
            <a:r>
              <a:t>```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1</a:t>
            </a:r>
          </a:p>
          <a:p>
            <a:r>
              <a:t>B. 2</a:t>
            </a:r>
          </a:p>
          <a:p>
            <a:r>
              <a:t>C. 4</a:t>
            </a:r>
          </a:p>
          <a:p>
            <a:r>
              <a:t>D.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Q4: How do you initialize an array of 5 integers to zero?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int arr[5] = {0};</a:t>
            </a:r>
          </a:p>
          <a:p>
            <a:r>
              <a:t>B. int arr[5] = {0, 0, 0, 0, 0};</a:t>
            </a:r>
          </a:p>
          <a:p>
            <a:r>
              <a:t>C. int arr[5] = {}; </a:t>
            </a:r>
          </a:p>
          <a:p>
            <a:r>
              <a:t>D. Both A and B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5</a:t>
            </a:r>
          </a:p>
          <a:p>
            <a:endParaRPr/>
          </a:p>
          <a:p>
            <a:r>
              <a:t>Explanation</a:t>
            </a:r>
          </a:p>
          <a:p>
            <a:r>
              <a:t>The fifth element of the array 'arr' is accessed, which is 5.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Q36: How do you declare a one-dimensional array of integers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int arr[];</a:t>
            </a:r>
          </a:p>
          <a:p>
            <a:r>
              <a:t>B. int arr[5];</a:t>
            </a:r>
          </a:p>
          <a:p>
            <a:r>
              <a:t>C. int arr[5] = {0};</a:t>
            </a:r>
          </a:p>
          <a:p>
            <a:r>
              <a:t>D. All of the above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All of the above</a:t>
            </a:r>
          </a:p>
          <a:p>
            <a:endParaRPr/>
          </a:p>
          <a:p>
            <a:r>
              <a:t>Explanation</a:t>
            </a:r>
          </a:p>
          <a:p>
            <a:r>
              <a:t>All options are valid ways to declare a one-dimensional array of integers in C.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Q37: What will be the output of the following code?</a:t>
            </a:r>
          </a:p>
          <a:p>
            <a:endParaRPr/>
          </a:p>
          <a:p>
            <a:r>
              <a:t>```c</a:t>
            </a:r>
          </a:p>
          <a:p>
            <a:r>
              <a:t>int arr[3] = {1, 2, 3};</a:t>
            </a:r>
          </a:p>
          <a:p>
            <a:r>
              <a:t>printf("%d", arr[2]);</a:t>
            </a:r>
          </a:p>
          <a:p>
            <a:r>
              <a:t>```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1</a:t>
            </a:r>
          </a:p>
          <a:p>
            <a:r>
              <a:t>B. 2</a:t>
            </a:r>
          </a:p>
          <a:p>
            <a:r>
              <a:t>C. 3</a:t>
            </a:r>
          </a:p>
          <a:p>
            <a:r>
              <a:t>D. Compilation error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3</a:t>
            </a:r>
          </a:p>
          <a:p>
            <a:endParaRPr/>
          </a:p>
          <a:p>
            <a:r>
              <a:t>Explanation</a:t>
            </a:r>
          </a:p>
          <a:p>
            <a:r>
              <a:t>The third element of the array 'arr' is accessed, which is 3.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Q38: How do you access the first element of a two-dimensional array 'arr'?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arr[1][1]</a:t>
            </a:r>
          </a:p>
          <a:p>
            <a:r>
              <a:t>B. arr[0][1]</a:t>
            </a:r>
          </a:p>
          <a:p>
            <a:r>
              <a:t>C. arr[0][0]</a:t>
            </a:r>
          </a:p>
          <a:p>
            <a:r>
              <a:t>D. arr[1][0]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arr[0][0]</a:t>
            </a:r>
          </a:p>
          <a:p>
            <a:endParaRPr/>
          </a:p>
          <a:p>
            <a:r>
              <a:t>Explanation</a:t>
            </a:r>
          </a:p>
          <a:p>
            <a:r>
              <a:t>The first element of a two-dimensional array 'arr' is accessed using 'arr[0][0]'.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Q39: What is the output of the following code?</a:t>
            </a:r>
          </a:p>
          <a:p>
            <a:endParaRPr/>
          </a:p>
          <a:p>
            <a:r>
              <a:t>```c</a:t>
            </a:r>
          </a:p>
          <a:p>
            <a:r>
              <a:t>int arr[] = {1, 2, 3, 4, 5};</a:t>
            </a:r>
          </a:p>
          <a:p>
            <a:r>
              <a:t>printf("%d", arr[2]);</a:t>
            </a:r>
          </a:p>
          <a:p>
            <a:r>
              <a:t>```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1</a:t>
            </a:r>
          </a:p>
          <a:p>
            <a:r>
              <a:t>B. 2</a:t>
            </a:r>
          </a:p>
          <a:p>
            <a:r>
              <a:t>C. 3</a:t>
            </a:r>
          </a:p>
          <a:p>
            <a:r>
              <a:t>D. 4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3</a:t>
            </a:r>
          </a:p>
          <a:p>
            <a:endParaRPr/>
          </a:p>
          <a:p>
            <a:r>
              <a:t>Explanation</a:t>
            </a:r>
          </a:p>
          <a:p>
            <a:r>
              <a:t>The third element of the array 'arr' is accessed, which is 3.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Q40: How do you declare an array of 10 floating-point numbers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float arr[10];</a:t>
            </a:r>
          </a:p>
          <a:p>
            <a:r>
              <a:t>B. float arr[10] = {0.0};</a:t>
            </a:r>
          </a:p>
          <a:p>
            <a:r>
              <a:t>C. float arr[] = {0.0};</a:t>
            </a:r>
          </a:p>
          <a:p>
            <a:r>
              <a:t>D. Both A and 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Both A and B</a:t>
            </a:r>
          </a:p>
          <a:p>
            <a:endParaRPr/>
          </a:p>
          <a:p>
            <a:r>
              <a:t>Explanation</a:t>
            </a:r>
          </a:p>
          <a:p>
            <a:r>
              <a:t>Both 'int arr[5] = {0};' and 'int arr[5] = {0, 0, 0, 0, 0};' initialize the array elements to zero.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Both A and B</a:t>
            </a:r>
          </a:p>
          <a:p>
            <a:endParaRPr/>
          </a:p>
          <a:p>
            <a:r>
              <a:t>Explanation</a:t>
            </a:r>
          </a:p>
          <a:p>
            <a:r>
              <a:t>Both 'float arr[10];' and 'float arr[10] = {0.0};' are valid ways to declare an array of 10 floating-point numbers in C.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Q41: Which of the following is a valid way to initialize an array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int arr[3] = {1, 2, 3};</a:t>
            </a:r>
          </a:p>
          <a:p>
            <a:r>
              <a:t>B. int arr[] = {1, 2, 3};</a:t>
            </a:r>
          </a:p>
          <a:p>
            <a:r>
              <a:t>C. int arr[3];</a:t>
            </a:r>
          </a:p>
          <a:p>
            <a:r>
              <a:t>D. All of the above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All of the above</a:t>
            </a:r>
          </a:p>
          <a:p>
            <a:endParaRPr/>
          </a:p>
          <a:p>
            <a:r>
              <a:t>Explanation</a:t>
            </a:r>
          </a:p>
          <a:p>
            <a:r>
              <a:t>All options are valid ways to initialize an array in C.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Q42: What is the correct way to declare a two-dimensional array of 3 rows and 4 columns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int arr[3][4];</a:t>
            </a:r>
          </a:p>
          <a:p>
            <a:r>
              <a:t>B. int arr[4][3];</a:t>
            </a:r>
          </a:p>
          <a:p>
            <a:r>
              <a:t>C. int arr[3, 4];</a:t>
            </a:r>
          </a:p>
          <a:p>
            <a:r>
              <a:t>D. int arr[4, 3];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int arr[3][4];</a:t>
            </a:r>
          </a:p>
          <a:p>
            <a:endParaRPr/>
          </a:p>
          <a:p>
            <a:r>
              <a:t>Explanation</a:t>
            </a:r>
          </a:p>
          <a:p>
            <a:r>
              <a:t>The correct way to declare a two-dimensional array of 3 rows and 4 columns in C is 'int arr[3][4];'.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Q43: Which of the following is a valid way to access an element of a two-dimensional array?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arr[1][1]</a:t>
            </a:r>
          </a:p>
          <a:p>
            <a:r>
              <a:t>B. arr[1,1]</a:t>
            </a:r>
          </a:p>
          <a:p>
            <a:r>
              <a:t>C. arr[1 1]</a:t>
            </a:r>
          </a:p>
          <a:p>
            <a:r>
              <a:t>D. arr(1,1)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arr[1][1]</a:t>
            </a:r>
          </a:p>
          <a:p>
            <a:endParaRPr/>
          </a:p>
          <a:p>
            <a:r>
              <a:t>Explanation</a:t>
            </a:r>
          </a:p>
          <a:p>
            <a:r>
              <a:t>The correct way to access an element of a two-dimensional array is 'arr[1][1]'.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Q44: What will be the output of the following code?</a:t>
            </a:r>
          </a:p>
          <a:p>
            <a:endParaRPr/>
          </a:p>
          <a:p>
            <a:r>
              <a:t>```c</a:t>
            </a:r>
          </a:p>
          <a:p>
            <a:r>
              <a:t>int arr[2][2] = {{1, 2}, {3, 4}};</a:t>
            </a:r>
          </a:p>
          <a:p>
            <a:r>
              <a:t>printf("%d", arr[0][1]);</a:t>
            </a:r>
          </a:p>
          <a:p>
            <a:r>
              <a:t>```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1</a:t>
            </a:r>
          </a:p>
          <a:p>
            <a:r>
              <a:t>B. 2</a:t>
            </a:r>
          </a:p>
          <a:p>
            <a:r>
              <a:t>C. 3</a:t>
            </a:r>
          </a:p>
          <a:p>
            <a:r>
              <a:t>D. 4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2</a:t>
            </a:r>
          </a:p>
          <a:p>
            <a:endParaRPr/>
          </a:p>
          <a:p>
            <a:r>
              <a:t>Explanation</a:t>
            </a:r>
          </a:p>
          <a:p>
            <a:r>
              <a:t>The element at 'arr[0][1]' is 2 in the given two-dimensional array.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Q45: Which of the following statements about arrays is true?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Arrays can store elements of different types</a:t>
            </a:r>
          </a:p>
          <a:p>
            <a:r>
              <a:t>B. The size of an array can be changed after declaration</a:t>
            </a:r>
          </a:p>
          <a:p>
            <a:r>
              <a:t>C. Arrays can be initialized at the time of declaration</a:t>
            </a:r>
          </a:p>
          <a:p>
            <a:r>
              <a:t>D. The name of an array is a pointer to the last element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Q5: What is the size of an array 'arr' declared as 'int arr[10];'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10 bytes</a:t>
            </a:r>
          </a:p>
          <a:p>
            <a:r>
              <a:t>B. 20 bytes</a:t>
            </a:r>
          </a:p>
          <a:p>
            <a:r>
              <a:t>C. 40 bytes</a:t>
            </a:r>
          </a:p>
          <a:p>
            <a:r>
              <a:t>D. Depends on the system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Arrays can be initialized at the time of declaration</a:t>
            </a:r>
          </a:p>
          <a:p>
            <a:endParaRPr/>
          </a:p>
          <a:p>
            <a:r>
              <a:t>Explanation</a:t>
            </a:r>
          </a:p>
          <a:p>
            <a:r>
              <a:t>Arrays can be initialized at the time of declaration in C.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Q46: What is the output of the following code?</a:t>
            </a:r>
          </a:p>
          <a:p>
            <a:endParaRPr/>
          </a:p>
          <a:p>
            <a:r>
              <a:t>```c</a:t>
            </a:r>
          </a:p>
          <a:p>
            <a:r>
              <a:t>int arr[] = {1, 2, 3, 4, 5};</a:t>
            </a:r>
          </a:p>
          <a:p>
            <a:r>
              <a:t>printf("%d", arr[4]);</a:t>
            </a:r>
          </a:p>
          <a:p>
            <a:r>
              <a:t>```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1</a:t>
            </a:r>
          </a:p>
          <a:p>
            <a:r>
              <a:t>B. 2</a:t>
            </a:r>
          </a:p>
          <a:p>
            <a:r>
              <a:t>C. 4</a:t>
            </a:r>
          </a:p>
          <a:p>
            <a:r>
              <a:t>D. 5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5</a:t>
            </a:r>
          </a:p>
          <a:p>
            <a:endParaRPr/>
          </a:p>
          <a:p>
            <a:r>
              <a:t>Explanation</a:t>
            </a:r>
          </a:p>
          <a:p>
            <a:r>
              <a:t>The fifth element of the array 'arr' is accessed, which is 5.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Q47: How do you declare a one-dimensional array of integers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int arr[];</a:t>
            </a:r>
          </a:p>
          <a:p>
            <a:r>
              <a:t>B. int arr[5];</a:t>
            </a:r>
          </a:p>
          <a:p>
            <a:r>
              <a:t>C. int arr[5] = {0};</a:t>
            </a:r>
          </a:p>
          <a:p>
            <a:r>
              <a:t>D. All of the above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All of the above</a:t>
            </a:r>
          </a:p>
          <a:p>
            <a:endParaRPr/>
          </a:p>
          <a:p>
            <a:r>
              <a:t>Explanation</a:t>
            </a:r>
          </a:p>
          <a:p>
            <a:r>
              <a:t>All options are valid ways to declare a one-dimensional array of integers in C.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Q48: What will be the output of the following code?</a:t>
            </a:r>
          </a:p>
          <a:p>
            <a:endParaRPr/>
          </a:p>
          <a:p>
            <a:r>
              <a:t>```c</a:t>
            </a:r>
          </a:p>
          <a:p>
            <a:r>
              <a:t>int arr[3] = {1, 2, 3};</a:t>
            </a:r>
          </a:p>
          <a:p>
            <a:r>
              <a:t>printf("%d", arr[2]);</a:t>
            </a:r>
          </a:p>
          <a:p>
            <a:r>
              <a:t>```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1</a:t>
            </a:r>
          </a:p>
          <a:p>
            <a:r>
              <a:t>B. 2</a:t>
            </a:r>
          </a:p>
          <a:p>
            <a:r>
              <a:t>C. 3</a:t>
            </a:r>
          </a:p>
          <a:p>
            <a:r>
              <a:t>D. Compilation error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3</a:t>
            </a:r>
          </a:p>
          <a:p>
            <a:endParaRPr/>
          </a:p>
          <a:p>
            <a:r>
              <a:t>Explanation</a:t>
            </a:r>
          </a:p>
          <a:p>
            <a:r>
              <a:t>The third element of the array 'arr' is accessed, which is 3.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Q49: How do you access the first element of a two-dimensional array 'arr'?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arr[1][1]</a:t>
            </a:r>
          </a:p>
          <a:p>
            <a:r>
              <a:t>B. arr[0][1]</a:t>
            </a:r>
          </a:p>
          <a:p>
            <a:r>
              <a:t>C. arr[0][0]</a:t>
            </a:r>
          </a:p>
          <a:p>
            <a:r>
              <a:t>D. arr[1][0]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arr[0][0]</a:t>
            </a:r>
          </a:p>
          <a:p>
            <a:endParaRPr/>
          </a:p>
          <a:p>
            <a:r>
              <a:t>Explanation</a:t>
            </a:r>
          </a:p>
          <a:p>
            <a:r>
              <a:t>The first element of a two-dimensional array 'arr' is accessed using 'arr[0][0]'.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Q50: What is the output of the following code?</a:t>
            </a:r>
          </a:p>
          <a:p>
            <a:endParaRPr/>
          </a:p>
          <a:p>
            <a:r>
              <a:t>```c</a:t>
            </a:r>
          </a:p>
          <a:p>
            <a:r>
              <a:t>int arr[] = {1, 2, 3, 4, 5};</a:t>
            </a:r>
          </a:p>
          <a:p>
            <a:r>
              <a:t>printf("%d", arr[2]);</a:t>
            </a:r>
          </a:p>
          <a:p>
            <a:r>
              <a:t>```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1</a:t>
            </a:r>
          </a:p>
          <a:p>
            <a:r>
              <a:t>B. 2</a:t>
            </a:r>
          </a:p>
          <a:p>
            <a:r>
              <a:t>C. 3</a:t>
            </a:r>
          </a:p>
          <a:p>
            <a:r>
              <a:t>D. 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170</TotalTime>
  <Words>5721</Words>
  <Application>Microsoft Office PowerPoint</Application>
  <PresentationFormat>On-screen Show (4:3)</PresentationFormat>
  <Paragraphs>1015</Paragraphs>
  <Slides>150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150</vt:i4>
      </vt:variant>
    </vt:vector>
  </HeadingPairs>
  <TitlesOfParts>
    <vt:vector size="153" baseType="lpstr">
      <vt:lpstr>Arial</vt:lpstr>
      <vt:lpstr>Century Gothic</vt:lpstr>
      <vt:lpstr>Vapor Trail</vt:lpstr>
      <vt:lpstr>Q1: What is the correct way to declare an array in C?</vt:lpstr>
      <vt:lpstr>Solution</vt:lpstr>
      <vt:lpstr>Q2: Which of the following accesses the first element of an array 'arr'?</vt:lpstr>
      <vt:lpstr>Solution</vt:lpstr>
      <vt:lpstr>Q3: What is the output of the following code?  int arr[3] = {1, 2, 3}; printf("%d", arr[1]); ```</vt:lpstr>
      <vt:lpstr>Solution</vt:lpstr>
      <vt:lpstr>Q4: How do you initialize an array of 5 integers to zero?</vt:lpstr>
      <vt:lpstr>Solution</vt:lpstr>
      <vt:lpstr>Q5: What is the size of an array 'arr' declared as 'int arr[10];' in C?</vt:lpstr>
      <vt:lpstr>Solution</vt:lpstr>
      <vt:lpstr>Q6: Which of the following is a valid array declaration in C?</vt:lpstr>
      <vt:lpstr>Solution</vt:lpstr>
      <vt:lpstr>Q7: How do you access the last element of an array 'arr' with 5 elements?</vt:lpstr>
      <vt:lpstr>Solution</vt:lpstr>
      <vt:lpstr>Q8: What is the correct syntax to pass an array to a function in C?</vt:lpstr>
      <vt:lpstr>Solution</vt:lpstr>
      <vt:lpstr>Q9: What will be the output of the following code?  int arr[2][2] = {{1, 2}, {3, 4}}; printf("%d", arr[1][1]);</vt:lpstr>
      <vt:lpstr>Solution</vt:lpstr>
      <vt:lpstr>Q10: Which of the following correctly declares a three-dimensional array in C?</vt:lpstr>
      <vt:lpstr>Solution</vt:lpstr>
      <vt:lpstr>Q11: How many elements are there in the array 'int arr[3][4] = {0};'?</vt:lpstr>
      <vt:lpstr>Solution</vt:lpstr>
      <vt:lpstr>Q12: What is the output of the following code?  int arr[3][2] = {{1, 2}, {3, 4}, {5, 6}}; printf("%d", arr[2][1]); </vt:lpstr>
      <vt:lpstr>Solution</vt:lpstr>
      <vt:lpstr>Q13: How do you declare an array of 10 pointers to integers in C?</vt:lpstr>
      <vt:lpstr>Solution</vt:lpstr>
      <vt:lpstr>Q14: Which of the following statements about arrays is true?</vt:lpstr>
      <vt:lpstr>Solution</vt:lpstr>
      <vt:lpstr>Q15: How do you access the third element of a one-dimensional array 'arr'?</vt:lpstr>
      <vt:lpstr>Solution</vt:lpstr>
      <vt:lpstr>Q16: What is the correct way to declare an array of 5 characters in C?</vt:lpstr>
      <vt:lpstr>Solution</vt:lpstr>
      <vt:lpstr>Q17: Which of the following is the correct way to initialize an array in C?</vt:lpstr>
      <vt:lpstr>Solution</vt:lpstr>
      <vt:lpstr>Q18: What will be the output of the following code?  ```c int arr[] = {1, 2, 3, 4, 5}; printf("%d", arr[3]); ```</vt:lpstr>
      <vt:lpstr>Solution</vt:lpstr>
      <vt:lpstr>Q19: How do you determine the size of an array in C?</vt:lpstr>
      <vt:lpstr>Solution</vt:lpstr>
      <vt:lpstr>Q20: Which of the following is a multidimensional array declaration in C?</vt:lpstr>
      <vt:lpstr>Solution</vt:lpstr>
      <vt:lpstr>Q21: What will be the output of the following code?  ```c int arr[2][3] = {{1, 2, 3}, {4, 5, 6}}; printf("%d", arr[1][2]); ```</vt:lpstr>
      <vt:lpstr>Solution</vt:lpstr>
      <vt:lpstr>Q22: How do you pass a two-dimensional array to a function in C?</vt:lpstr>
      <vt:lpstr>Solution</vt:lpstr>
      <vt:lpstr>Q23: Which of the following is a valid initialization of a two-dimensional array?</vt:lpstr>
      <vt:lpstr>Solution</vt:lpstr>
      <vt:lpstr>Q24: What is the output of the following code?  ```c int arr[3][3] = {{1, 2, 3}, {4, 5, 6}, {7, 8, 9}}; printf("%d", arr[2][0]); ```</vt:lpstr>
      <vt:lpstr>Solution</vt:lpstr>
      <vt:lpstr>Q25: How do you declare a one-dimensional array of integers in C?</vt:lpstr>
      <vt:lpstr>Solution</vt:lpstr>
      <vt:lpstr>Q26: What will be the output of the following code?  ```c int arr[3] = {1, 2, 3}; printf("%d", arr[2]); ```</vt:lpstr>
      <vt:lpstr>Solution</vt:lpstr>
      <vt:lpstr>Q27: How do you access the first element of a two-dimensional array 'arr'?</vt:lpstr>
      <vt:lpstr>Solution</vt:lpstr>
      <vt:lpstr>Q28: What is the output of the following code?  ```c int arr[] = {1, 2, 3, 4, 5}; printf("%d", arr[2]); ```</vt:lpstr>
      <vt:lpstr>Solution</vt:lpstr>
      <vt:lpstr>Q29: How do you declare an array of 10 floating-point numbers in C?</vt:lpstr>
      <vt:lpstr>Solution</vt:lpstr>
      <vt:lpstr>Q30: Which of the following is a valid way to initialize an array in C?</vt:lpstr>
      <vt:lpstr>Solution</vt:lpstr>
      <vt:lpstr>Q31: What is the correct way to declare a two-dimensional array of 3 rows and 4 columns in C?</vt:lpstr>
      <vt:lpstr>Solution</vt:lpstr>
      <vt:lpstr>Q32: Which of the following is a valid way to access an element of a two-dimensional array?</vt:lpstr>
      <vt:lpstr>Solution</vt:lpstr>
      <vt:lpstr>Q33: What will be the output of the following code?  ```c int arr[2][2] = {{1, 2}, {3, 4}}; printf("%d", arr[0][1]); ```</vt:lpstr>
      <vt:lpstr>Solution</vt:lpstr>
      <vt:lpstr>Q34: Which of the following statements about arrays is true?</vt:lpstr>
      <vt:lpstr>Solution</vt:lpstr>
      <vt:lpstr>Q35: What is the output of the following code?  ```c int arr[] = {1, 2, 3, 4, 5}; printf("%d", arr[4]); ```</vt:lpstr>
      <vt:lpstr>Solution</vt:lpstr>
      <vt:lpstr>Q36: How do you declare a one-dimensional array of integers in C?</vt:lpstr>
      <vt:lpstr>Solution</vt:lpstr>
      <vt:lpstr>Q37: What will be the output of the following code?  ```c int arr[3] = {1, 2, 3}; printf("%d", arr[2]); ```</vt:lpstr>
      <vt:lpstr>Solution</vt:lpstr>
      <vt:lpstr>Q38: How do you access the first element of a two-dimensional array 'arr'?</vt:lpstr>
      <vt:lpstr>Solution</vt:lpstr>
      <vt:lpstr>Q39: What is the output of the following code?  ```c int arr[] = {1, 2, 3, 4, 5}; printf("%d", arr[2]); ```</vt:lpstr>
      <vt:lpstr>Solution</vt:lpstr>
      <vt:lpstr>Q40: How do you declare an array of 10 floating-point numbers in C?</vt:lpstr>
      <vt:lpstr>Solution</vt:lpstr>
      <vt:lpstr>Q41: Which of the following is a valid way to initialize an array in C?</vt:lpstr>
      <vt:lpstr>Solution</vt:lpstr>
      <vt:lpstr>Q42: What is the correct way to declare a two-dimensional array of 3 rows and 4 columns in C?</vt:lpstr>
      <vt:lpstr>Solution</vt:lpstr>
      <vt:lpstr>Q43: Which of the following is a valid way to access an element of a two-dimensional array?</vt:lpstr>
      <vt:lpstr>Solution</vt:lpstr>
      <vt:lpstr>Q44: What will be the output of the following code?  ```c int arr[2][2] = {{1, 2}, {3, 4}}; printf("%d", arr[0][1]); ```</vt:lpstr>
      <vt:lpstr>Solution</vt:lpstr>
      <vt:lpstr>Q45: Which of the following statements about arrays is true?</vt:lpstr>
      <vt:lpstr>Solution</vt:lpstr>
      <vt:lpstr>Q46: What is the output of the following code?  ```c int arr[] = {1, 2, 3, 4, 5}; printf("%d", arr[4]); ```</vt:lpstr>
      <vt:lpstr>Solution</vt:lpstr>
      <vt:lpstr>Q47: How do you declare a one-dimensional array of integers in C?</vt:lpstr>
      <vt:lpstr>Solution</vt:lpstr>
      <vt:lpstr>Q48: What will be the output of the following code?  ```c int arr[3] = {1, 2, 3}; printf("%d", arr[2]); ```</vt:lpstr>
      <vt:lpstr>Solution</vt:lpstr>
      <vt:lpstr>Q49: How do you access the first element of a two-dimensional array 'arr'?</vt:lpstr>
      <vt:lpstr>Solution</vt:lpstr>
      <vt:lpstr>Q50: What is the output of the following code?  ```c int arr[] = {1, 2, 3, 4, 5}; printf("%d", arr[2]); ```</vt:lpstr>
      <vt:lpstr>Solution</vt:lpstr>
      <vt:lpstr>Q51: How do you declare an array of 10 floating-point numbers in C?</vt:lpstr>
      <vt:lpstr>Solution</vt:lpstr>
      <vt:lpstr>Q52: Which of the following is a valid way to initialize an array in C?</vt:lpstr>
      <vt:lpstr>Solution</vt:lpstr>
      <vt:lpstr>Q53: What is the correct way to declare a two-dimensional array of 3 rows and 4 columns in C?</vt:lpstr>
      <vt:lpstr>Solution</vt:lpstr>
      <vt:lpstr>Q54: Which of the following is a valid way to access an element of a two-dimensional array?</vt:lpstr>
      <vt:lpstr>Solution</vt:lpstr>
      <vt:lpstr>Q55: What will be the output of the following code?  ```c int arr[2][2] = {{1, 2}, {3, 4}}; printf("%d", arr[0][1]); ```</vt:lpstr>
      <vt:lpstr>Solution</vt:lpstr>
      <vt:lpstr>Q56: Which of the following statements about arrays is true?</vt:lpstr>
      <vt:lpstr>Solution</vt:lpstr>
      <vt:lpstr>Q57: What is the output of the following code?  ```c int arr[] = {1, 2, 3, 4, 5}; printf("%d", arr[4]); ```</vt:lpstr>
      <vt:lpstr>Solution</vt:lpstr>
      <vt:lpstr>Q58: How do you declare a one-dimensional array of integers in C?</vt:lpstr>
      <vt:lpstr>Solution</vt:lpstr>
      <vt:lpstr>Q59: What will be the output of the following code?  ```c int arr[3] = {1, 2, 3}; printf("%d", arr[2]); ```</vt:lpstr>
      <vt:lpstr>Solution</vt:lpstr>
      <vt:lpstr>Q60: How do you access the first element of a two-dimensional array 'arr'?</vt:lpstr>
      <vt:lpstr>Solution</vt:lpstr>
      <vt:lpstr>Q61: What is the output of the following code?  ```c int arr[] = {1, 2, 3, 4, 5}; printf("%d", arr[2]); ```</vt:lpstr>
      <vt:lpstr>Solution</vt:lpstr>
      <vt:lpstr>Q62: How do you declare an array of 10 floating-point numbers in C?</vt:lpstr>
      <vt:lpstr>Solution</vt:lpstr>
      <vt:lpstr>Q63: Which of the following is a valid way to initialize an array in C?</vt:lpstr>
      <vt:lpstr>Solution</vt:lpstr>
      <vt:lpstr>Q64: What is the correct way to declare a two-dimensional array of 3 rows and 4 columns in C?</vt:lpstr>
      <vt:lpstr>Solution</vt:lpstr>
      <vt:lpstr>Q65: Which of the following is a valid way to access an element of a two-dimensional array?</vt:lpstr>
      <vt:lpstr>Solution</vt:lpstr>
      <vt:lpstr>Q66: What will be the output of the following code?  ```c int arr[2][2] = {{1, 2}, {3, 4}}; printf("%d", arr[0][1]); ```</vt:lpstr>
      <vt:lpstr>Solution</vt:lpstr>
      <vt:lpstr>Q67: Which of the following statements about arrays is true?</vt:lpstr>
      <vt:lpstr>Solution</vt:lpstr>
      <vt:lpstr>Q68: What is the output of the following code?  ```c int arr[] = {1, 2, 3, 4, 5}; printf("%d", arr[4]); ```</vt:lpstr>
      <vt:lpstr>Solution</vt:lpstr>
      <vt:lpstr>Q69: How do you declare a one-dimensional array of integers in C?</vt:lpstr>
      <vt:lpstr>Solution</vt:lpstr>
      <vt:lpstr>Q70: What will be the output of the following code?  ```c int arr[3] = {1, 2, 3}; printf("%d", arr[2]); ```</vt:lpstr>
      <vt:lpstr>Solution</vt:lpstr>
      <vt:lpstr>Q71: How do you access the first element of a two-dimensional array 'arr'?</vt:lpstr>
      <vt:lpstr>Solution</vt:lpstr>
      <vt:lpstr>Q72: What is the output of the following code?  ```c int arr[] = {1, 2, 3, 4, 5}; printf("%d", arr[2]); ```</vt:lpstr>
      <vt:lpstr>Solution</vt:lpstr>
      <vt:lpstr>Q73: How do you declare an array of 10 floating-point numbers in C?</vt:lpstr>
      <vt:lpstr>Solution</vt:lpstr>
      <vt:lpstr>Q74: Which of the following is a valid way to initialize an array in C?</vt:lpstr>
      <vt:lpstr>Solution</vt:lpstr>
      <vt:lpstr>Q75: What is the correct way to declare a two-dimensional array of 3 rows and 4 columns in C?</vt:lpstr>
      <vt:lpstr>Solution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Aman Singh</cp:lastModifiedBy>
  <cp:revision>5</cp:revision>
  <dcterms:created xsi:type="dcterms:W3CDTF">2013-01-27T09:14:16Z</dcterms:created>
  <dcterms:modified xsi:type="dcterms:W3CDTF">2024-07-12T08:28:48Z</dcterms:modified>
  <cp:category/>
</cp:coreProperties>
</file>