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197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494502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dirty="0"/>
              <a:t>Q1: What will be the output of the following C code?</a:t>
            </a:r>
          </a:p>
          <a:p>
            <a:pPr algn="l"/>
            <a:endParaRPr dirty="0"/>
          </a:p>
          <a:p>
            <a:pPr algn="l"/>
            <a:r>
              <a:rPr dirty="0"/>
              <a:t>#include &lt;</a:t>
            </a:r>
            <a:r>
              <a:rPr dirty="0" err="1"/>
              <a:t>stdio.h</a:t>
            </a:r>
            <a:r>
              <a:rPr dirty="0"/>
              <a:t>&gt;</a:t>
            </a:r>
          </a:p>
          <a:p>
            <a:pPr algn="l"/>
            <a:r>
              <a:rPr dirty="0"/>
              <a:t>int main() {</a:t>
            </a:r>
          </a:p>
          <a:p>
            <a:pPr algn="l"/>
            <a:r>
              <a:rPr dirty="0"/>
              <a:t>  int </a:t>
            </a:r>
            <a:r>
              <a:rPr dirty="0" err="1"/>
              <a:t>arr</a:t>
            </a:r>
            <a:r>
              <a:rPr dirty="0"/>
              <a:t>[] = {1, 2, 3, 4, 5};</a:t>
            </a:r>
          </a:p>
          <a:p>
            <a:pPr algn="l"/>
            <a:r>
              <a:rPr dirty="0"/>
              <a:t>  </a:t>
            </a:r>
            <a:r>
              <a:rPr dirty="0" err="1"/>
              <a:t>printf</a:t>
            </a:r>
            <a:r>
              <a:rPr dirty="0"/>
              <a:t>("%d", </a:t>
            </a:r>
            <a:r>
              <a:rPr dirty="0" err="1"/>
              <a:t>arr</a:t>
            </a:r>
            <a:r>
              <a:rPr dirty="0"/>
              <a:t>[3]);</a:t>
            </a:r>
          </a:p>
          <a:p>
            <a:pPr algn="l"/>
            <a:r>
              <a:rPr dirty="0"/>
              <a:t>  return 0;</a:t>
            </a:r>
          </a:p>
          <a:p>
            <a:pPr algn="l"/>
            <a:r>
              <a:rPr dirty="0"/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7065" y="2839065"/>
            <a:ext cx="2088372" cy="3809508"/>
          </a:xfrm>
        </p:spPr>
        <p:txBody>
          <a:bodyPr/>
          <a:lstStyle/>
          <a:p>
            <a:endParaRPr dirty="0"/>
          </a:p>
          <a:p>
            <a:r>
              <a:rPr dirty="0"/>
              <a:t>A. 1</a:t>
            </a:r>
          </a:p>
          <a:p>
            <a:r>
              <a:rPr dirty="0"/>
              <a:t>B. 2</a:t>
            </a:r>
          </a:p>
          <a:p>
            <a:r>
              <a:rPr dirty="0"/>
              <a:t>C. 3</a:t>
            </a:r>
          </a:p>
          <a:p>
            <a:r>
              <a:rPr dirty="0"/>
              <a:t>D. 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B. 10 30</a:t>
            </a:r>
          </a:p>
          <a:p>
            <a:endParaRPr/>
          </a:p>
          <a:p>
            <a:r>
              <a:t>Explanation</a:t>
            </a:r>
          </a:p>
          <a:p>
            <a:r>
              <a:t>B. 10 30. arr[0] is 10 and arr[2] is 30.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762" y="2848854"/>
            <a:ext cx="8229600" cy="1143000"/>
          </a:xfrm>
        </p:spPr>
        <p:txBody>
          <a:bodyPr>
            <a:normAutofit fontScale="90000"/>
          </a:bodyPr>
          <a:lstStyle/>
          <a:p>
            <a:r>
              <a:rPr dirty="0"/>
              <a:t>Q6: What will be the output of the following C++ code?</a:t>
            </a:r>
          </a:p>
          <a:p>
            <a:endParaRPr dirty="0"/>
          </a:p>
          <a:p>
            <a:r>
              <a:rPr dirty="0"/>
              <a:t>#include &lt;iostream&gt;</a:t>
            </a:r>
          </a:p>
          <a:p>
            <a:r>
              <a:rPr dirty="0"/>
              <a:t>using namespace std;</a:t>
            </a:r>
          </a:p>
          <a:p>
            <a:r>
              <a:rPr dirty="0"/>
              <a:t>int main() {</a:t>
            </a:r>
          </a:p>
          <a:p>
            <a:r>
              <a:rPr dirty="0"/>
              <a:t>  int </a:t>
            </a:r>
            <a:r>
              <a:rPr dirty="0" err="1"/>
              <a:t>arr</a:t>
            </a:r>
            <a:r>
              <a:rPr dirty="0"/>
              <a:t>[] = {1, 2, 3};</a:t>
            </a:r>
          </a:p>
          <a:p>
            <a:r>
              <a:rPr dirty="0"/>
              <a:t>  int *p = </a:t>
            </a:r>
            <a:r>
              <a:rPr dirty="0" err="1"/>
              <a:t>arr</a:t>
            </a:r>
            <a:r>
              <a:rPr dirty="0"/>
              <a:t>;</a:t>
            </a:r>
          </a:p>
          <a:p>
            <a:r>
              <a:rPr dirty="0"/>
              <a:t>  </a:t>
            </a:r>
            <a:r>
              <a:rPr dirty="0" err="1"/>
              <a:t>cout</a:t>
            </a:r>
            <a:r>
              <a:rPr dirty="0"/>
              <a:t> &lt;&lt; *p &lt;&lt; *(p + 2);</a:t>
            </a:r>
          </a:p>
          <a:p>
            <a:r>
              <a:rPr dirty="0"/>
              <a:t>  return 0;</a:t>
            </a:r>
          </a:p>
          <a:p>
            <a:r>
              <a:rPr dirty="0"/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1 3</a:t>
            </a:r>
          </a:p>
          <a:p>
            <a:r>
              <a:t>B. 1 2</a:t>
            </a:r>
          </a:p>
          <a:p>
            <a:r>
              <a:t>C. 2 3</a:t>
            </a:r>
          </a:p>
          <a:p>
            <a:r>
              <a:t>D. 3 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1 3</a:t>
            </a:r>
          </a:p>
          <a:p>
            <a:endParaRPr/>
          </a:p>
          <a:p>
            <a:r>
              <a:t>Explanation</a:t>
            </a:r>
          </a:p>
          <a:p>
            <a:r>
              <a:t>A. 1 3. *p is 1 and *(p + 2) is 3.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9042" y="2904211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sz="3600" dirty="0"/>
              <a:t>Q7: What will be the output of the following C++ code?</a:t>
            </a:r>
          </a:p>
          <a:p>
            <a:pPr algn="l"/>
            <a:endParaRPr sz="3600" dirty="0"/>
          </a:p>
          <a:p>
            <a:pPr algn="l"/>
            <a:r>
              <a:rPr sz="3600" dirty="0"/>
              <a:t>#include &lt;iostream&gt;</a:t>
            </a:r>
          </a:p>
          <a:p>
            <a:pPr algn="l"/>
            <a:r>
              <a:rPr sz="3600" dirty="0"/>
              <a:t>using namespace std;</a:t>
            </a:r>
          </a:p>
          <a:p>
            <a:pPr algn="l"/>
            <a:r>
              <a:rPr sz="3600" dirty="0"/>
              <a:t>int main() {</a:t>
            </a:r>
          </a:p>
          <a:p>
            <a:pPr algn="l"/>
            <a:r>
              <a:rPr sz="3600" dirty="0"/>
              <a:t>  int </a:t>
            </a:r>
            <a:r>
              <a:rPr sz="3600" dirty="0" err="1"/>
              <a:t>arr</a:t>
            </a:r>
            <a:r>
              <a:rPr sz="3600" dirty="0"/>
              <a:t>[5] = {10, 20, 30, 40, 50};</a:t>
            </a:r>
          </a:p>
          <a:p>
            <a:pPr algn="l"/>
            <a:r>
              <a:rPr sz="3600" dirty="0"/>
              <a:t>  int *p = &amp;</a:t>
            </a:r>
            <a:r>
              <a:rPr sz="3600" dirty="0" err="1"/>
              <a:t>arr</a:t>
            </a:r>
            <a:r>
              <a:rPr sz="3600" dirty="0"/>
              <a:t>[2];</a:t>
            </a:r>
          </a:p>
          <a:p>
            <a:pPr algn="l"/>
            <a:r>
              <a:rPr sz="3600" dirty="0"/>
              <a:t>  </a:t>
            </a:r>
            <a:r>
              <a:rPr sz="3600" dirty="0" err="1"/>
              <a:t>cout</a:t>
            </a:r>
            <a:r>
              <a:rPr sz="3600" dirty="0"/>
              <a:t> &lt;&lt; *(p-1);</a:t>
            </a:r>
          </a:p>
          <a:p>
            <a:pPr algn="l"/>
            <a:r>
              <a:rPr sz="3600" dirty="0"/>
              <a:t>  return 0;</a:t>
            </a:r>
          </a:p>
          <a:p>
            <a:pPr algn="l"/>
            <a:r>
              <a:rPr sz="3600" dirty="0"/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A. 10</a:t>
            </a:r>
          </a:p>
          <a:p>
            <a:r>
              <a:rPr dirty="0"/>
              <a:t>B. 20</a:t>
            </a:r>
          </a:p>
          <a:p>
            <a:r>
              <a:rPr dirty="0"/>
              <a:t>C. 30</a:t>
            </a:r>
          </a:p>
          <a:p>
            <a:r>
              <a:rPr dirty="0"/>
              <a:t>D. 40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B. 20</a:t>
            </a:r>
          </a:p>
          <a:p>
            <a:endParaRPr/>
          </a:p>
          <a:p>
            <a:r>
              <a:t>Explanation</a:t>
            </a:r>
          </a:p>
          <a:p>
            <a:r>
              <a:t>B. 20. p points to arr[2], so *(p-1) points to arr[1], which is 20.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1381" y="2857500"/>
            <a:ext cx="8229600" cy="1143000"/>
          </a:xfrm>
        </p:spPr>
        <p:txBody>
          <a:bodyPr>
            <a:noAutofit/>
          </a:bodyPr>
          <a:lstStyle/>
          <a:p>
            <a:r>
              <a:rPr sz="3600" dirty="0"/>
              <a:t>Q8: What will be the output of the following C++ code?</a:t>
            </a:r>
          </a:p>
          <a:p>
            <a:endParaRPr sz="3600" dirty="0"/>
          </a:p>
          <a:p>
            <a:r>
              <a:rPr sz="3600" dirty="0"/>
              <a:t>#include &lt;iostream&gt;</a:t>
            </a:r>
          </a:p>
          <a:p>
            <a:r>
              <a:rPr sz="3600" dirty="0"/>
              <a:t>using namespace std;</a:t>
            </a:r>
          </a:p>
          <a:p>
            <a:r>
              <a:rPr sz="3600" dirty="0"/>
              <a:t>int main() {</a:t>
            </a:r>
          </a:p>
          <a:p>
            <a:r>
              <a:rPr sz="3600" dirty="0"/>
              <a:t>  int </a:t>
            </a:r>
            <a:r>
              <a:rPr sz="3600" dirty="0" err="1"/>
              <a:t>arr</a:t>
            </a:r>
            <a:r>
              <a:rPr sz="3600" dirty="0"/>
              <a:t>[] = {5, 10, 15, 20};</a:t>
            </a:r>
          </a:p>
          <a:p>
            <a:r>
              <a:rPr sz="3600" dirty="0"/>
              <a:t>  int *p = </a:t>
            </a:r>
            <a:r>
              <a:rPr sz="3600" dirty="0" err="1"/>
              <a:t>arr</a:t>
            </a:r>
            <a:r>
              <a:rPr sz="3600" dirty="0"/>
              <a:t>;</a:t>
            </a:r>
          </a:p>
          <a:p>
            <a:r>
              <a:rPr sz="3600" dirty="0"/>
              <a:t>  </a:t>
            </a:r>
            <a:r>
              <a:rPr sz="3600" dirty="0" err="1"/>
              <a:t>cout</a:t>
            </a:r>
            <a:r>
              <a:rPr sz="3600" dirty="0"/>
              <a:t> &lt;&lt; p[3];</a:t>
            </a:r>
          </a:p>
          <a:p>
            <a:r>
              <a:rPr sz="3600" dirty="0"/>
              <a:t>  return 0;</a:t>
            </a:r>
          </a:p>
          <a:p>
            <a:r>
              <a:rPr sz="3600" dirty="0"/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5</a:t>
            </a:r>
          </a:p>
          <a:p>
            <a:r>
              <a:t>B. 10</a:t>
            </a:r>
          </a:p>
          <a:p>
            <a:r>
              <a:t>C. 15</a:t>
            </a:r>
          </a:p>
          <a:p>
            <a:r>
              <a:t>D. 20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D. 20</a:t>
            </a:r>
          </a:p>
          <a:p>
            <a:endParaRPr/>
          </a:p>
          <a:p>
            <a:r>
              <a:t>Explanation</a:t>
            </a:r>
          </a:p>
          <a:p>
            <a:r>
              <a:t>D. 20. p[3] points to arr[3], which is 20.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1305" y="2649778"/>
            <a:ext cx="8229600" cy="1143000"/>
          </a:xfrm>
        </p:spPr>
        <p:txBody>
          <a:bodyPr>
            <a:noAutofit/>
          </a:bodyPr>
          <a:lstStyle/>
          <a:p>
            <a:r>
              <a:rPr sz="3600" dirty="0"/>
              <a:t>Q9: What does the following C code print?</a:t>
            </a:r>
          </a:p>
          <a:p>
            <a:endParaRPr sz="3600" dirty="0"/>
          </a:p>
          <a:p>
            <a:r>
              <a:rPr sz="3600" dirty="0"/>
              <a:t>#include &lt;</a:t>
            </a:r>
            <a:r>
              <a:rPr sz="3600" dirty="0" err="1"/>
              <a:t>stdio.h</a:t>
            </a:r>
            <a:r>
              <a:rPr sz="3600" dirty="0"/>
              <a:t>&gt;</a:t>
            </a:r>
          </a:p>
          <a:p>
            <a:r>
              <a:rPr sz="3600" dirty="0"/>
              <a:t>int main() {</a:t>
            </a:r>
          </a:p>
          <a:p>
            <a:r>
              <a:rPr sz="3600" dirty="0"/>
              <a:t>  int </a:t>
            </a:r>
            <a:r>
              <a:rPr sz="3600" dirty="0" err="1"/>
              <a:t>arr</a:t>
            </a:r>
            <a:r>
              <a:rPr sz="3600" dirty="0"/>
              <a:t>[5] = {1, 2, 3, 4, 5};</a:t>
            </a:r>
          </a:p>
          <a:p>
            <a:r>
              <a:rPr sz="3600" dirty="0"/>
              <a:t>  int sum = 0;</a:t>
            </a:r>
          </a:p>
          <a:p>
            <a:r>
              <a:rPr sz="3600" dirty="0"/>
              <a:t>  for (int </a:t>
            </a:r>
            <a:r>
              <a:rPr sz="3600" dirty="0" err="1"/>
              <a:t>i</a:t>
            </a:r>
            <a:r>
              <a:rPr sz="3600" dirty="0"/>
              <a:t> = 0; </a:t>
            </a:r>
            <a:r>
              <a:rPr sz="3600" dirty="0" err="1"/>
              <a:t>i</a:t>
            </a:r>
            <a:r>
              <a:rPr sz="3600" dirty="0"/>
              <a:t> &lt; 5; </a:t>
            </a:r>
            <a:r>
              <a:rPr sz="3600" dirty="0" err="1"/>
              <a:t>i</a:t>
            </a:r>
            <a:r>
              <a:rPr sz="3600" dirty="0"/>
              <a:t>++)</a:t>
            </a:r>
          </a:p>
          <a:p>
            <a:r>
              <a:rPr sz="3600" dirty="0"/>
              <a:t>    sum += </a:t>
            </a:r>
            <a:r>
              <a:rPr sz="3600" dirty="0" err="1"/>
              <a:t>arr</a:t>
            </a:r>
            <a:r>
              <a:rPr sz="3600" dirty="0"/>
              <a:t>[</a:t>
            </a:r>
            <a:r>
              <a:rPr sz="3600" dirty="0" err="1"/>
              <a:t>i</a:t>
            </a:r>
            <a:r>
              <a:rPr sz="3600" dirty="0"/>
              <a:t>];</a:t>
            </a:r>
          </a:p>
          <a:p>
            <a:r>
              <a:rPr sz="3600" dirty="0"/>
              <a:t>  </a:t>
            </a:r>
            <a:r>
              <a:rPr sz="3600" dirty="0" err="1"/>
              <a:t>printf</a:t>
            </a:r>
            <a:r>
              <a:rPr sz="3600" dirty="0"/>
              <a:t>("%d", sum);</a:t>
            </a:r>
          </a:p>
          <a:p>
            <a:r>
              <a:rPr sz="3600" dirty="0"/>
              <a:t>  return 0;</a:t>
            </a:r>
          </a:p>
          <a:p>
            <a:r>
              <a:rPr sz="3600" dirty="0"/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15</a:t>
            </a:r>
          </a:p>
          <a:p>
            <a:r>
              <a:t>B. 10</a:t>
            </a:r>
          </a:p>
          <a:p>
            <a:r>
              <a:t>C. 5</a:t>
            </a:r>
          </a:p>
          <a:p>
            <a:r>
              <a:t>D. 0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15</a:t>
            </a:r>
          </a:p>
          <a:p>
            <a:endParaRPr/>
          </a:p>
          <a:p>
            <a:r>
              <a:t>Explanation</a:t>
            </a:r>
          </a:p>
          <a:p>
            <a:r>
              <a:t>A. 15. The sum of the elements in the array is 1+2+3+4+5 = 15.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8229" y="274637"/>
            <a:ext cx="6710516" cy="5530327"/>
          </a:xfrm>
        </p:spPr>
        <p:txBody>
          <a:bodyPr>
            <a:noAutofit/>
          </a:bodyPr>
          <a:lstStyle/>
          <a:p>
            <a:pPr algn="l"/>
            <a:r>
              <a:rPr sz="3200" dirty="0"/>
              <a:t>Q10: What will be the output of the following C++ code?</a:t>
            </a:r>
          </a:p>
          <a:p>
            <a:pPr algn="l"/>
            <a:endParaRPr sz="3200" dirty="0"/>
          </a:p>
          <a:p>
            <a:pPr algn="l"/>
            <a:r>
              <a:rPr sz="3200" dirty="0"/>
              <a:t>#include &lt;iostream&gt;</a:t>
            </a:r>
          </a:p>
          <a:p>
            <a:pPr algn="l"/>
            <a:r>
              <a:rPr sz="3200" dirty="0"/>
              <a:t>using namespace std;</a:t>
            </a:r>
          </a:p>
          <a:p>
            <a:pPr algn="l"/>
            <a:r>
              <a:rPr sz="3200" dirty="0"/>
              <a:t>int main() {</a:t>
            </a:r>
          </a:p>
          <a:p>
            <a:pPr algn="l"/>
            <a:r>
              <a:rPr sz="3200" dirty="0"/>
              <a:t>  int </a:t>
            </a:r>
            <a:r>
              <a:rPr sz="3200" dirty="0" err="1"/>
              <a:t>arr</a:t>
            </a:r>
            <a:r>
              <a:rPr sz="3200" dirty="0"/>
              <a:t>[3][2] = {{1, 2}, {3, 4}, {5, 6}};</a:t>
            </a:r>
          </a:p>
          <a:p>
            <a:pPr algn="l"/>
            <a:r>
              <a:rPr sz="3200" dirty="0"/>
              <a:t>  </a:t>
            </a:r>
            <a:r>
              <a:rPr sz="3200" dirty="0" err="1"/>
              <a:t>cout</a:t>
            </a:r>
            <a:r>
              <a:rPr sz="3200" dirty="0"/>
              <a:t> &lt;&lt; </a:t>
            </a:r>
            <a:r>
              <a:rPr sz="3200" dirty="0" err="1"/>
              <a:t>arr</a:t>
            </a:r>
            <a:r>
              <a:rPr sz="3200" dirty="0"/>
              <a:t>[2][1];</a:t>
            </a:r>
          </a:p>
          <a:p>
            <a:pPr algn="l"/>
            <a:r>
              <a:rPr sz="3200" dirty="0"/>
              <a:t>  return 0;</a:t>
            </a:r>
          </a:p>
          <a:p>
            <a:pPr algn="l"/>
            <a:r>
              <a:rPr sz="3200" dirty="0"/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2</a:t>
            </a:r>
          </a:p>
          <a:p>
            <a:r>
              <a:t>B. 4</a:t>
            </a:r>
          </a:p>
          <a:p>
            <a:r>
              <a:t>C. 5</a:t>
            </a:r>
          </a:p>
          <a:p>
            <a:r>
              <a:t>D. 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D. 4</a:t>
            </a:r>
          </a:p>
          <a:p>
            <a:endParaRPr/>
          </a:p>
          <a:p>
            <a:r>
              <a:t>Explanation</a:t>
            </a:r>
          </a:p>
          <a:p>
            <a:r>
              <a:t>D. 4. The array index starts from 0, so arr[3] is 4.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D. 6</a:t>
            </a:r>
          </a:p>
          <a:p>
            <a:endParaRPr/>
          </a:p>
          <a:p>
            <a:r>
              <a:t>Explanation</a:t>
            </a:r>
          </a:p>
          <a:p>
            <a:r>
              <a:t>D. 6. arr[2][1] is the element in the third row and second column, which is 6.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5138" y="274637"/>
            <a:ext cx="6291662" cy="5851525"/>
          </a:xfrm>
        </p:spPr>
        <p:txBody>
          <a:bodyPr>
            <a:normAutofit fontScale="90000"/>
          </a:bodyPr>
          <a:lstStyle/>
          <a:p>
            <a:pPr algn="l"/>
            <a:r>
              <a:rPr dirty="0"/>
              <a:t>Q11: What does the following C code print?</a:t>
            </a:r>
          </a:p>
          <a:p>
            <a:pPr algn="l"/>
            <a:endParaRPr dirty="0"/>
          </a:p>
          <a:p>
            <a:pPr algn="l"/>
            <a:r>
              <a:rPr dirty="0"/>
              <a:t>#include &lt;</a:t>
            </a:r>
            <a:r>
              <a:rPr dirty="0" err="1"/>
              <a:t>stdio.h</a:t>
            </a:r>
            <a:r>
              <a:rPr dirty="0"/>
              <a:t>&gt;</a:t>
            </a:r>
          </a:p>
          <a:p>
            <a:pPr algn="l"/>
            <a:r>
              <a:rPr dirty="0"/>
              <a:t>int main() {</a:t>
            </a:r>
          </a:p>
          <a:p>
            <a:pPr algn="l"/>
            <a:r>
              <a:rPr dirty="0"/>
              <a:t>  int </a:t>
            </a:r>
            <a:r>
              <a:rPr dirty="0" err="1"/>
              <a:t>arr</a:t>
            </a:r>
            <a:r>
              <a:rPr dirty="0"/>
              <a:t>[4] = {2, 4, 6, 8};</a:t>
            </a:r>
          </a:p>
          <a:p>
            <a:pPr algn="l"/>
            <a:r>
              <a:rPr dirty="0"/>
              <a:t>  </a:t>
            </a:r>
            <a:r>
              <a:rPr dirty="0" err="1"/>
              <a:t>printf</a:t>
            </a:r>
            <a:r>
              <a:rPr dirty="0"/>
              <a:t>("%d", </a:t>
            </a:r>
            <a:r>
              <a:rPr dirty="0" err="1"/>
              <a:t>arr</a:t>
            </a:r>
            <a:r>
              <a:rPr dirty="0"/>
              <a:t>[2] - </a:t>
            </a:r>
            <a:r>
              <a:rPr dirty="0" err="1"/>
              <a:t>arr</a:t>
            </a:r>
            <a:r>
              <a:rPr dirty="0"/>
              <a:t>[0]);</a:t>
            </a:r>
          </a:p>
          <a:p>
            <a:pPr algn="l"/>
            <a:r>
              <a:rPr dirty="0"/>
              <a:t>  return 0;</a:t>
            </a:r>
          </a:p>
          <a:p>
            <a:pPr algn="l"/>
            <a:r>
              <a:rPr dirty="0"/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A. 2</a:t>
            </a:r>
          </a:p>
          <a:p>
            <a:r>
              <a:rPr dirty="0"/>
              <a:t>B. 4</a:t>
            </a:r>
          </a:p>
          <a:p>
            <a:r>
              <a:rPr dirty="0"/>
              <a:t>C. 6</a:t>
            </a:r>
          </a:p>
          <a:p>
            <a:r>
              <a:rPr dirty="0"/>
              <a:t>D. 8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B. 4</a:t>
            </a:r>
          </a:p>
          <a:p>
            <a:endParaRPr/>
          </a:p>
          <a:p>
            <a:r>
              <a:t>Explanation</a:t>
            </a:r>
          </a:p>
          <a:p>
            <a:r>
              <a:t>B. 4. arr[2] is 6 and arr[0] is 2, so the difference is 4.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2760" y="274637"/>
            <a:ext cx="6504039" cy="6143861"/>
          </a:xfrm>
        </p:spPr>
        <p:txBody>
          <a:bodyPr>
            <a:normAutofit fontScale="90000"/>
          </a:bodyPr>
          <a:lstStyle/>
          <a:p>
            <a:r>
              <a:rPr dirty="0"/>
              <a:t>Q12: What will be the output of the following C++ code?</a:t>
            </a:r>
          </a:p>
          <a:p>
            <a:endParaRPr dirty="0"/>
          </a:p>
          <a:p>
            <a:r>
              <a:rPr dirty="0"/>
              <a:t>#include &lt;iostream&gt;</a:t>
            </a:r>
          </a:p>
          <a:p>
            <a:r>
              <a:rPr dirty="0"/>
              <a:t>using namespace std;</a:t>
            </a:r>
          </a:p>
          <a:p>
            <a:r>
              <a:rPr dirty="0"/>
              <a:t>int main() {</a:t>
            </a:r>
          </a:p>
          <a:p>
            <a:r>
              <a:rPr dirty="0"/>
              <a:t>  int </a:t>
            </a:r>
            <a:r>
              <a:rPr dirty="0" err="1"/>
              <a:t>arr</a:t>
            </a:r>
            <a:r>
              <a:rPr dirty="0"/>
              <a:t>[3][3] = {{1, 2, 3}, {4, 5, 6}, {7, 8, 9}};</a:t>
            </a:r>
          </a:p>
          <a:p>
            <a:r>
              <a:rPr dirty="0"/>
              <a:t>  </a:t>
            </a:r>
            <a:r>
              <a:rPr dirty="0" err="1"/>
              <a:t>cout</a:t>
            </a:r>
            <a:r>
              <a:rPr dirty="0"/>
              <a:t> &lt;&lt; </a:t>
            </a:r>
            <a:r>
              <a:rPr dirty="0" err="1"/>
              <a:t>arr</a:t>
            </a:r>
            <a:r>
              <a:rPr dirty="0"/>
              <a:t>[1][2];</a:t>
            </a:r>
          </a:p>
          <a:p>
            <a:r>
              <a:rPr dirty="0"/>
              <a:t>  return 0;</a:t>
            </a:r>
          </a:p>
          <a:p>
            <a:r>
              <a:rPr dirty="0"/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3</a:t>
            </a:r>
          </a:p>
          <a:p>
            <a:r>
              <a:t>B. 5</a:t>
            </a:r>
          </a:p>
          <a:p>
            <a:r>
              <a:t>C. 6</a:t>
            </a:r>
          </a:p>
          <a:p>
            <a:r>
              <a:t>D. 8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C. 6</a:t>
            </a:r>
          </a:p>
          <a:p>
            <a:endParaRPr/>
          </a:p>
          <a:p>
            <a:r>
              <a:t>Explanation</a:t>
            </a:r>
          </a:p>
          <a:p>
            <a:r>
              <a:t>C. 6. arr[1][2] is the element in the second row and third column, which is 6.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7236" y="274637"/>
            <a:ext cx="5359563" cy="5851525"/>
          </a:xfrm>
        </p:spPr>
        <p:txBody>
          <a:bodyPr>
            <a:normAutofit fontScale="90000"/>
          </a:bodyPr>
          <a:lstStyle/>
          <a:p>
            <a:pPr algn="l"/>
            <a:r>
              <a:rPr dirty="0"/>
              <a:t>Q13: What does the following C code print?</a:t>
            </a:r>
          </a:p>
          <a:p>
            <a:pPr algn="l"/>
            <a:endParaRPr dirty="0"/>
          </a:p>
          <a:p>
            <a:pPr algn="l"/>
            <a:r>
              <a:rPr dirty="0"/>
              <a:t>#include &lt;</a:t>
            </a:r>
            <a:r>
              <a:rPr dirty="0" err="1"/>
              <a:t>stdio.h</a:t>
            </a:r>
            <a:r>
              <a:rPr dirty="0"/>
              <a:t>&gt;</a:t>
            </a:r>
          </a:p>
          <a:p>
            <a:pPr algn="l"/>
            <a:r>
              <a:rPr dirty="0"/>
              <a:t>int main() {</a:t>
            </a:r>
          </a:p>
          <a:p>
            <a:pPr algn="l"/>
            <a:r>
              <a:rPr dirty="0"/>
              <a:t>  int </a:t>
            </a:r>
            <a:r>
              <a:rPr dirty="0" err="1"/>
              <a:t>arr</a:t>
            </a:r>
            <a:r>
              <a:rPr dirty="0"/>
              <a:t>[3] = {1, 2, 3};</a:t>
            </a:r>
          </a:p>
          <a:p>
            <a:pPr algn="l"/>
            <a:r>
              <a:rPr dirty="0"/>
              <a:t>  </a:t>
            </a:r>
            <a:r>
              <a:rPr dirty="0" err="1"/>
              <a:t>printf</a:t>
            </a:r>
            <a:r>
              <a:rPr dirty="0"/>
              <a:t>("%d", </a:t>
            </a:r>
            <a:r>
              <a:rPr dirty="0" err="1"/>
              <a:t>sizeof</a:t>
            </a:r>
            <a:r>
              <a:rPr dirty="0"/>
              <a:t>(</a:t>
            </a:r>
            <a:r>
              <a:rPr dirty="0" err="1"/>
              <a:t>arr</a:t>
            </a:r>
            <a:r>
              <a:rPr dirty="0"/>
              <a:t>));</a:t>
            </a:r>
          </a:p>
          <a:p>
            <a:pPr algn="l"/>
            <a:r>
              <a:rPr dirty="0"/>
              <a:t>  return 0;</a:t>
            </a:r>
          </a:p>
          <a:p>
            <a:pPr algn="l"/>
            <a:r>
              <a:rPr dirty="0"/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2445283" cy="3054391"/>
          </a:xfrm>
        </p:spPr>
        <p:txBody>
          <a:bodyPr>
            <a:normAutofit fontScale="77500" lnSpcReduction="20000"/>
          </a:bodyPr>
          <a:lstStyle/>
          <a:p>
            <a:endParaRPr dirty="0"/>
          </a:p>
          <a:p>
            <a:r>
              <a:rPr dirty="0"/>
              <a:t>A. 3</a:t>
            </a:r>
          </a:p>
          <a:p>
            <a:r>
              <a:rPr dirty="0"/>
              <a:t>B. 6</a:t>
            </a:r>
          </a:p>
          <a:p>
            <a:r>
              <a:rPr dirty="0"/>
              <a:t>C. 9</a:t>
            </a:r>
          </a:p>
          <a:p>
            <a:r>
              <a:rPr dirty="0"/>
              <a:t>D. 12</a:t>
            </a:r>
            <a:endParaRPr lang="en-US" dirty="0"/>
          </a:p>
          <a:p>
            <a:r>
              <a:rPr lang="en-IN" dirty="0"/>
              <a:t>E. Depend</a:t>
            </a:r>
          </a:p>
          <a:p>
            <a:pPr marL="0" indent="0">
              <a:buNone/>
            </a:pPr>
            <a:r>
              <a:rPr lang="en-IN" dirty="0"/>
              <a:t>        On compiler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lang="en-US" dirty="0"/>
              <a:t>E </a:t>
            </a:r>
            <a:endParaRPr dirty="0"/>
          </a:p>
          <a:p>
            <a:endParaRPr dirty="0"/>
          </a:p>
          <a:p>
            <a:endParaRPr lang="en-US" dirty="0"/>
          </a:p>
          <a:p>
            <a:r>
              <a:rPr dirty="0"/>
              <a:t>Explanation</a:t>
            </a:r>
            <a:endParaRPr lang="en-US" dirty="0"/>
          </a:p>
          <a:p>
            <a:r>
              <a:rPr lang="en-IN" dirty="0"/>
              <a:t>16 byte vs 32 bytes of compiler treats </a:t>
            </a:r>
            <a:r>
              <a:rPr lang="en-IN"/>
              <a:t>int differently .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Q14: What will be the output of the following C++ code?</a:t>
            </a:r>
          </a:p>
          <a:p>
            <a:endParaRPr/>
          </a:p>
          <a:p>
            <a:r>
              <a:t>#include &lt;iostream&gt;</a:t>
            </a:r>
          </a:p>
          <a:p>
            <a:r>
              <a:t>using namespace std;</a:t>
            </a:r>
          </a:p>
          <a:p>
            <a:r>
              <a:t>int main() {</a:t>
            </a:r>
          </a:p>
          <a:p>
            <a:r>
              <a:t>  int arr[5] = {5, 10, 15, 20, 25};</a:t>
            </a:r>
          </a:p>
          <a:p>
            <a:r>
              <a:t>  cout&lt;&lt; arr[4] / arr[0];</a:t>
            </a:r>
          </a:p>
          <a:p>
            <a:r>
              <a:t>  return 0;</a:t>
            </a:r>
          </a:p>
          <a:p>
            <a:r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1</a:t>
            </a:r>
          </a:p>
          <a:p>
            <a:r>
              <a:t>B. 2</a:t>
            </a:r>
          </a:p>
          <a:p>
            <a:r>
              <a:t>C. 3</a:t>
            </a:r>
          </a:p>
          <a:p>
            <a:r>
              <a:t>D. 5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B. 5</a:t>
            </a:r>
          </a:p>
          <a:p>
            <a:endParaRPr/>
          </a:p>
          <a:p>
            <a:r>
              <a:t>Explanation</a:t>
            </a:r>
          </a:p>
          <a:p>
            <a:r>
              <a:t>B. 5. arr[4] is 25 and arr[0] is 5, so the division is 25/5 = 5.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Q15: What does the following C code print?</a:t>
            </a:r>
          </a:p>
          <a:p>
            <a:endParaRPr/>
          </a:p>
          <a:p>
            <a:r>
              <a:t>#include &lt;stdio.h&gt;</a:t>
            </a:r>
          </a:p>
          <a:p>
            <a:r>
              <a:t>int main() {</a:t>
            </a:r>
          </a:p>
          <a:p>
            <a:r>
              <a:t>  int arr[] = {10, 20, 30};</a:t>
            </a:r>
          </a:p>
          <a:p>
            <a:r>
              <a:t>  printf("%d", *(arr + 1));</a:t>
            </a:r>
          </a:p>
          <a:p>
            <a:r>
              <a:t>  return 0;</a:t>
            </a:r>
          </a:p>
          <a:p>
            <a:r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10</a:t>
            </a:r>
          </a:p>
          <a:p>
            <a:r>
              <a:t>B. 20</a:t>
            </a:r>
          </a:p>
          <a:p>
            <a:r>
              <a:t>C. 30</a:t>
            </a:r>
          </a:p>
          <a:p>
            <a:r>
              <a:t>D. 40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6105" y="2603770"/>
            <a:ext cx="8229600" cy="1143000"/>
          </a:xfrm>
        </p:spPr>
        <p:txBody>
          <a:bodyPr>
            <a:normAutofit fontScale="90000"/>
          </a:bodyPr>
          <a:lstStyle/>
          <a:p>
            <a:r>
              <a:rPr dirty="0"/>
              <a:t>Q2: What does the following C code print?</a:t>
            </a:r>
          </a:p>
          <a:p>
            <a:endParaRPr dirty="0"/>
          </a:p>
          <a:p>
            <a:r>
              <a:rPr dirty="0"/>
              <a:t>#include &lt;</a:t>
            </a:r>
            <a:r>
              <a:rPr dirty="0" err="1"/>
              <a:t>stdio.h</a:t>
            </a:r>
            <a:r>
              <a:rPr dirty="0"/>
              <a:t>&gt;</a:t>
            </a:r>
          </a:p>
          <a:p>
            <a:r>
              <a:rPr dirty="0"/>
              <a:t>int main() {</a:t>
            </a:r>
          </a:p>
          <a:p>
            <a:r>
              <a:rPr dirty="0"/>
              <a:t>  int </a:t>
            </a:r>
            <a:r>
              <a:rPr dirty="0" err="1"/>
              <a:t>arr</a:t>
            </a:r>
            <a:r>
              <a:rPr dirty="0"/>
              <a:t>[5] = {0};</a:t>
            </a:r>
          </a:p>
          <a:p>
            <a:r>
              <a:rPr dirty="0"/>
              <a:t>  </a:t>
            </a:r>
            <a:r>
              <a:rPr dirty="0" err="1"/>
              <a:t>printf</a:t>
            </a:r>
            <a:r>
              <a:rPr dirty="0"/>
              <a:t>("%d", </a:t>
            </a:r>
            <a:r>
              <a:rPr dirty="0" err="1"/>
              <a:t>arr</a:t>
            </a:r>
            <a:r>
              <a:rPr dirty="0"/>
              <a:t>[4]);</a:t>
            </a:r>
          </a:p>
          <a:p>
            <a:r>
              <a:rPr dirty="0"/>
              <a:t>  return 0;</a:t>
            </a:r>
          </a:p>
          <a:p>
            <a:r>
              <a:rPr dirty="0"/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0</a:t>
            </a:r>
          </a:p>
          <a:p>
            <a:r>
              <a:t>B. Garbage value</a:t>
            </a:r>
          </a:p>
          <a:p>
            <a:r>
              <a:t>C. 4</a:t>
            </a:r>
          </a:p>
          <a:p>
            <a:r>
              <a:t>D. 5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B. 20</a:t>
            </a:r>
          </a:p>
          <a:p>
            <a:endParaRPr/>
          </a:p>
          <a:p>
            <a:r>
              <a:t>Explanation</a:t>
            </a:r>
          </a:p>
          <a:p>
            <a:r>
              <a:t>B. 20. *(arr + 1) points to the second element of the array, which is 20.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Q16: What will be the output of the following C++ code?</a:t>
            </a:r>
          </a:p>
          <a:p>
            <a:endParaRPr/>
          </a:p>
          <a:p>
            <a:r>
              <a:t>#include &lt;iostream&gt;</a:t>
            </a:r>
          </a:p>
          <a:p>
            <a:r>
              <a:t>using namespace std;</a:t>
            </a:r>
          </a:p>
          <a:p>
            <a:r>
              <a:t>int main() {</a:t>
            </a:r>
          </a:p>
          <a:p>
            <a:r>
              <a:t>  int arr[4] = {8, 6, 7, 5};</a:t>
            </a:r>
          </a:p>
          <a:p>
            <a:r>
              <a:t>  int *p = arr + 3;</a:t>
            </a:r>
          </a:p>
          <a:p>
            <a:r>
              <a:t>  cout &lt;&lt; *p;</a:t>
            </a:r>
          </a:p>
          <a:p>
            <a:r>
              <a:t>  return 0;</a:t>
            </a:r>
          </a:p>
          <a:p>
            <a:r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8</a:t>
            </a:r>
          </a:p>
          <a:p>
            <a:r>
              <a:t>B. 6</a:t>
            </a:r>
          </a:p>
          <a:p>
            <a:r>
              <a:t>C. 7</a:t>
            </a:r>
          </a:p>
          <a:p>
            <a:r>
              <a:t>D. 5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D. 5</a:t>
            </a:r>
          </a:p>
          <a:p>
            <a:endParaRPr/>
          </a:p>
          <a:p>
            <a:r>
              <a:t>Explanation</a:t>
            </a:r>
          </a:p>
          <a:p>
            <a:r>
              <a:t>D. 5. arr + 3 points to the fourth element of the array, which is 5.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Q17: What does the following C code print?</a:t>
            </a:r>
          </a:p>
          <a:p>
            <a:endParaRPr/>
          </a:p>
          <a:p>
            <a:r>
              <a:t>#include &lt;stdio.h&gt;</a:t>
            </a:r>
          </a:p>
          <a:p>
            <a:r>
              <a:t>int main() {</a:t>
            </a:r>
          </a:p>
          <a:p>
            <a:r>
              <a:t>  int arr[] = {10, 20, 30, 40};</a:t>
            </a:r>
          </a:p>
          <a:p>
            <a:r>
              <a:t>  printf("%d", arr[3] * arr[1]);</a:t>
            </a:r>
          </a:p>
          <a:p>
            <a:r>
              <a:t>  return 0;</a:t>
            </a:r>
          </a:p>
          <a:p>
            <a:r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200</a:t>
            </a:r>
          </a:p>
          <a:p>
            <a:r>
              <a:t>B. 400</a:t>
            </a:r>
          </a:p>
          <a:p>
            <a:r>
              <a:t>C. 600</a:t>
            </a:r>
          </a:p>
          <a:p>
            <a:r>
              <a:t>D. 800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200</a:t>
            </a:r>
          </a:p>
          <a:p>
            <a:endParaRPr/>
          </a:p>
          <a:p>
            <a:r>
              <a:t>Explanation</a:t>
            </a:r>
          </a:p>
          <a:p>
            <a:r>
              <a:t>A. 200. arr[3] is 40 and arr[1] is 20, so their product is 40*20 = 200.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Q18: What will be the output of the following C++ code?</a:t>
            </a:r>
          </a:p>
          <a:p>
            <a:endParaRPr/>
          </a:p>
          <a:p>
            <a:r>
              <a:t>#include &lt;iostream&gt;</a:t>
            </a:r>
          </a:p>
          <a:p>
            <a:r>
              <a:t>using namespace std;</a:t>
            </a:r>
          </a:p>
          <a:p>
            <a:r>
              <a:t>int main() {</a:t>
            </a:r>
          </a:p>
          <a:p>
            <a:r>
              <a:t>  int arr[4] = {2, 4, 6, 8};</a:t>
            </a:r>
          </a:p>
          <a:p>
            <a:r>
              <a:t>  for (int i = 0; i &lt; 4; i++)</a:t>
            </a:r>
          </a:p>
          <a:p>
            <a:r>
              <a:t>    cout &lt;&lt; arr[i] &lt;&lt; " ";</a:t>
            </a:r>
          </a:p>
          <a:p>
            <a:r>
              <a:t>  return 0;</a:t>
            </a:r>
          </a:p>
          <a:p>
            <a:r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2 4 6 8</a:t>
            </a:r>
          </a:p>
          <a:p>
            <a:r>
              <a:t>B. 2 4 8 6</a:t>
            </a:r>
          </a:p>
          <a:p>
            <a:r>
              <a:t>C. 8 6 4 2</a:t>
            </a:r>
          </a:p>
          <a:p>
            <a:r>
              <a:t>D. 8 4 6 2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2 4 6 8</a:t>
            </a:r>
          </a:p>
          <a:p>
            <a:endParaRPr/>
          </a:p>
          <a:p>
            <a:r>
              <a:t>Explanation</a:t>
            </a:r>
          </a:p>
          <a:p>
            <a:r>
              <a:t>A. 2 4 6 8. The loop prints all elements of the array in order.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Q19: What does the following C code print?</a:t>
            </a:r>
          </a:p>
          <a:p>
            <a:endParaRPr/>
          </a:p>
          <a:p>
            <a:r>
              <a:t>#include &lt;stdio.h&gt;</a:t>
            </a:r>
          </a:p>
          <a:p>
            <a:r>
              <a:t>int main() {</a:t>
            </a:r>
          </a:p>
          <a:p>
            <a:r>
              <a:t>  int arr[3] = {5, 10, 15};</a:t>
            </a:r>
          </a:p>
          <a:p>
            <a:r>
              <a:t>  int *p = arr;</a:t>
            </a:r>
          </a:p>
          <a:p>
            <a:r>
              <a:t>  printf("%d", *(p+2));</a:t>
            </a:r>
          </a:p>
          <a:p>
            <a:r>
              <a:t>  return 0;</a:t>
            </a:r>
          </a:p>
          <a:p>
            <a:r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5</a:t>
            </a:r>
          </a:p>
          <a:p>
            <a:r>
              <a:t>B. 10</a:t>
            </a:r>
          </a:p>
          <a:p>
            <a:r>
              <a:t>C. 15</a:t>
            </a:r>
          </a:p>
          <a:p>
            <a:r>
              <a:t>D. 20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C. 15</a:t>
            </a:r>
          </a:p>
          <a:p>
            <a:endParaRPr/>
          </a:p>
          <a:p>
            <a:r>
              <a:t>Explanation</a:t>
            </a:r>
          </a:p>
          <a:p>
            <a:r>
              <a:t>C. 15. *(p+2) points to the third element of the array, which is 15.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Q20: What will be the output of the following C++ code?</a:t>
            </a:r>
          </a:p>
          <a:p>
            <a:endParaRPr/>
          </a:p>
          <a:p>
            <a:r>
              <a:t>#include &lt;iostream&gt;</a:t>
            </a:r>
          </a:p>
          <a:p>
            <a:r>
              <a:t>using namespace std;</a:t>
            </a:r>
          </a:p>
          <a:p>
            <a:r>
              <a:t>int main() {</a:t>
            </a:r>
          </a:p>
          <a:p>
            <a:r>
              <a:t>  int arr[3][3] = {{1, 2, 3}, {4, 5, 6}, {7, 8, 9}};</a:t>
            </a:r>
          </a:p>
          <a:p>
            <a:r>
              <a:t>  cout &lt;&lt; arr[2][0] + arr[0][2];</a:t>
            </a:r>
          </a:p>
          <a:p>
            <a:r>
              <a:t>  return 0;</a:t>
            </a:r>
          </a:p>
          <a:p>
            <a:r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8</a:t>
            </a:r>
          </a:p>
          <a:p>
            <a:r>
              <a:t>B. 10</a:t>
            </a:r>
          </a:p>
          <a:p>
            <a:r>
              <a:t>C. 12</a:t>
            </a:r>
          </a:p>
          <a:p>
            <a:r>
              <a:t>D. 14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0</a:t>
            </a:r>
          </a:p>
          <a:p>
            <a:endParaRPr/>
          </a:p>
          <a:p>
            <a:r>
              <a:t>Explanation</a:t>
            </a:r>
          </a:p>
          <a:p>
            <a:r>
              <a:t>A. 0. The array is initialized to zero, so arr[4] is 0.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C. 10</a:t>
            </a:r>
          </a:p>
          <a:p>
            <a:endParaRPr/>
          </a:p>
          <a:p>
            <a:r>
              <a:t>Explanation</a:t>
            </a:r>
          </a:p>
          <a:p>
            <a:r>
              <a:t>C. 10. arr[2][0] is 7 and arr[0][2] is 3, so their sum is 7+3 = 10.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Q21: What does the following C code print?</a:t>
            </a:r>
          </a:p>
          <a:p>
            <a:endParaRPr/>
          </a:p>
          <a:p>
            <a:r>
              <a:t>#include &lt;stdio.h&gt;</a:t>
            </a:r>
          </a:p>
          <a:p>
            <a:r>
              <a:t>int main() {</a:t>
            </a:r>
          </a:p>
          <a:p>
            <a:r>
              <a:t>  int arr[] = {1, 3, 5, 7, 9};</a:t>
            </a:r>
          </a:p>
          <a:p>
            <a:r>
              <a:t>  printf("%d", arr[1] * arr[3]);</a:t>
            </a:r>
          </a:p>
          <a:p>
            <a:r>
              <a:t>  return 0;</a:t>
            </a:r>
          </a:p>
          <a:p>
            <a:r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3</a:t>
            </a:r>
          </a:p>
          <a:p>
            <a:r>
              <a:t>B. 7</a:t>
            </a:r>
          </a:p>
          <a:p>
            <a:r>
              <a:t>C. 21</a:t>
            </a:r>
          </a:p>
          <a:p>
            <a:r>
              <a:t>D. 27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D. 21</a:t>
            </a:r>
          </a:p>
          <a:p>
            <a:endParaRPr/>
          </a:p>
          <a:p>
            <a:r>
              <a:t>Explanation</a:t>
            </a:r>
          </a:p>
          <a:p>
            <a:r>
              <a:t>D. 21. arr[1] is 3 and arr[3] is 7, so their product is 3*7 = 21.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Q22: What will be the output of the following C++ code?</a:t>
            </a:r>
          </a:p>
          <a:p>
            <a:endParaRPr/>
          </a:p>
          <a:p>
            <a:r>
              <a:t>#include &lt;iostream&gt;</a:t>
            </a:r>
          </a:p>
          <a:p>
            <a:r>
              <a:t>using namespace std;</a:t>
            </a:r>
          </a:p>
          <a:p>
            <a:r>
              <a:t>int main() {</a:t>
            </a:r>
          </a:p>
          <a:p>
            <a:r>
              <a:t>  int arr[2][2] = {{1, 2}, {3, 4}};</a:t>
            </a:r>
          </a:p>
          <a:p>
            <a:r>
              <a:t>  cout &lt;&lt; arr[1][1] * arr[0][0];</a:t>
            </a:r>
          </a:p>
          <a:p>
            <a:r>
              <a:t>  return 0;</a:t>
            </a:r>
          </a:p>
          <a:p>
            <a:r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4</a:t>
            </a:r>
          </a:p>
          <a:p>
            <a:r>
              <a:t>B. 6</a:t>
            </a:r>
          </a:p>
          <a:p>
            <a:r>
              <a:t>C. 8</a:t>
            </a:r>
          </a:p>
          <a:p>
            <a:r>
              <a:t>D. 10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4</a:t>
            </a:r>
          </a:p>
          <a:p>
            <a:endParaRPr/>
          </a:p>
          <a:p>
            <a:r>
              <a:t>Explanation</a:t>
            </a:r>
          </a:p>
          <a:p>
            <a:r>
              <a:t>A. 4. arr[1][1] is 4 and arr[0][0] is 1, so their product is 4*1 = 4.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Q23: What does the following C code print?</a:t>
            </a:r>
          </a:p>
          <a:p>
            <a:endParaRPr/>
          </a:p>
          <a:p>
            <a:r>
              <a:t>#include &lt;stdio.h&gt;</a:t>
            </a:r>
          </a:p>
          <a:p>
            <a:r>
              <a:t>int main() {</a:t>
            </a:r>
          </a:p>
          <a:p>
            <a:r>
              <a:t>  int arr[] = {8, 6, 7, 5, 3, 0, 9};</a:t>
            </a:r>
          </a:p>
          <a:p>
            <a:r>
              <a:t>  printf("%d", arr[6] / arr[3]);</a:t>
            </a:r>
          </a:p>
          <a:p>
            <a:r>
              <a:t>  return 0;</a:t>
            </a:r>
          </a:p>
          <a:p>
            <a:r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0</a:t>
            </a:r>
          </a:p>
          <a:p>
            <a:r>
              <a:t>B. 1</a:t>
            </a:r>
          </a:p>
          <a:p>
            <a:r>
              <a:t>C. 2</a:t>
            </a:r>
          </a:p>
          <a:p>
            <a:r>
              <a:t>D. 3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B. 1</a:t>
            </a:r>
          </a:p>
          <a:p>
            <a:endParaRPr/>
          </a:p>
          <a:p>
            <a:r>
              <a:t>Explanation</a:t>
            </a:r>
          </a:p>
          <a:p>
            <a:r>
              <a:t>B. 1. arr[6] is 9 and arr[3] is 5, so the division is 9/5 = 1.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Q24: What will be the output of the following C++ code?</a:t>
            </a:r>
          </a:p>
          <a:p>
            <a:endParaRPr/>
          </a:p>
          <a:p>
            <a:r>
              <a:t>#include &lt;iostream&gt;</a:t>
            </a:r>
          </a:p>
          <a:p>
            <a:r>
              <a:t>using namespace std;</a:t>
            </a:r>
          </a:p>
          <a:p>
            <a:r>
              <a:t>int main() {</a:t>
            </a:r>
          </a:p>
          <a:p>
            <a:r>
              <a:t>  int arr[3][2] = {{2, 4}, {6, 8}, {10, 12}};</a:t>
            </a:r>
          </a:p>
          <a:p>
            <a:r>
              <a:t>  cout &lt;&lt; arr[2][0] - arr[0][1];</a:t>
            </a:r>
          </a:p>
          <a:p>
            <a:r>
              <a:t>  return 0;</a:t>
            </a:r>
          </a:p>
          <a:p>
            <a:r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2</a:t>
            </a:r>
          </a:p>
          <a:p>
            <a:r>
              <a:t>B. 4</a:t>
            </a:r>
          </a:p>
          <a:p>
            <a:r>
              <a:t>C. 6</a:t>
            </a:r>
          </a:p>
          <a:p>
            <a:r>
              <a:t>D. 8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C. 6</a:t>
            </a:r>
          </a:p>
          <a:p>
            <a:endParaRPr/>
          </a:p>
          <a:p>
            <a:r>
              <a:t>Explanation</a:t>
            </a:r>
          </a:p>
          <a:p>
            <a:r>
              <a:t>C. 6. arr[2][0] is 10 and arr[0][1] is 4, so the difference is 10-4 = 6.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Q25: What does the following C code print?</a:t>
            </a:r>
          </a:p>
          <a:p>
            <a:endParaRPr/>
          </a:p>
          <a:p>
            <a:r>
              <a:t>#include &lt;stdio.h&gt;</a:t>
            </a:r>
          </a:p>
          <a:p>
            <a:r>
              <a:t>int main() {</a:t>
            </a:r>
          </a:p>
          <a:p>
            <a:r>
              <a:t>  int arr[4] = {0};</a:t>
            </a:r>
          </a:p>
          <a:p>
            <a:r>
              <a:t>  printf("%d", arr[2]);</a:t>
            </a:r>
          </a:p>
          <a:p>
            <a:r>
              <a:t>  return 0;</a:t>
            </a:r>
          </a:p>
          <a:p>
            <a:r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0</a:t>
            </a:r>
          </a:p>
          <a:p>
            <a:r>
              <a:t>B. 1</a:t>
            </a:r>
          </a:p>
          <a:p>
            <a:r>
              <a:t>C. 2</a:t>
            </a:r>
          </a:p>
          <a:p>
            <a:r>
              <a:t>D. Undefined behavior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34" y="2770547"/>
            <a:ext cx="8229600" cy="1143000"/>
          </a:xfrm>
        </p:spPr>
        <p:txBody>
          <a:bodyPr>
            <a:normAutofit fontScale="90000"/>
          </a:bodyPr>
          <a:lstStyle/>
          <a:p>
            <a:r>
              <a:rPr dirty="0"/>
              <a:t>Q3: What will be the output of the following C code?</a:t>
            </a:r>
          </a:p>
          <a:p>
            <a:endParaRPr dirty="0"/>
          </a:p>
          <a:p>
            <a:r>
              <a:rPr dirty="0"/>
              <a:t>#include &lt;</a:t>
            </a:r>
            <a:r>
              <a:rPr dirty="0" err="1"/>
              <a:t>stdio.h</a:t>
            </a:r>
            <a:r>
              <a:rPr dirty="0"/>
              <a:t>&gt;</a:t>
            </a:r>
          </a:p>
          <a:p>
            <a:r>
              <a:rPr dirty="0"/>
              <a:t>int main() {</a:t>
            </a:r>
          </a:p>
          <a:p>
            <a:r>
              <a:rPr dirty="0"/>
              <a:t>  int </a:t>
            </a:r>
            <a:r>
              <a:rPr dirty="0" err="1"/>
              <a:t>arr</a:t>
            </a:r>
            <a:r>
              <a:rPr dirty="0"/>
              <a:t>[3] = {1, 2, 3};</a:t>
            </a:r>
          </a:p>
          <a:p>
            <a:r>
              <a:rPr dirty="0"/>
              <a:t>  </a:t>
            </a:r>
            <a:r>
              <a:rPr dirty="0" err="1"/>
              <a:t>printf</a:t>
            </a:r>
            <a:r>
              <a:rPr dirty="0"/>
              <a:t>("%d", </a:t>
            </a:r>
            <a:r>
              <a:rPr dirty="0" err="1"/>
              <a:t>arr</a:t>
            </a:r>
            <a:r>
              <a:rPr dirty="0"/>
              <a:t>[1] + </a:t>
            </a:r>
            <a:r>
              <a:rPr dirty="0" err="1"/>
              <a:t>arr</a:t>
            </a:r>
            <a:r>
              <a:rPr dirty="0"/>
              <a:t>[2]);</a:t>
            </a:r>
          </a:p>
          <a:p>
            <a:r>
              <a:rPr dirty="0"/>
              <a:t>  return 0;</a:t>
            </a:r>
          </a:p>
          <a:p>
            <a:r>
              <a:rPr dirty="0"/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3</a:t>
            </a:r>
          </a:p>
          <a:p>
            <a:r>
              <a:t>B. 5</a:t>
            </a:r>
          </a:p>
          <a:p>
            <a:r>
              <a:t>C. 2</a:t>
            </a:r>
          </a:p>
          <a:p>
            <a:r>
              <a:t>D. 1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0</a:t>
            </a:r>
          </a:p>
          <a:p>
            <a:endParaRPr/>
          </a:p>
          <a:p>
            <a:r>
              <a:t>Explanation</a:t>
            </a:r>
          </a:p>
          <a:p>
            <a:r>
              <a:t>A. 0. The array is initialized to zero, so arr[2] is 0.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3578" y="2857500"/>
            <a:ext cx="8229600" cy="1143000"/>
          </a:xfrm>
        </p:spPr>
        <p:txBody>
          <a:bodyPr>
            <a:noAutofit/>
          </a:bodyPr>
          <a:lstStyle/>
          <a:p>
            <a:r>
              <a:rPr sz="3200" dirty="0"/>
              <a:t>Q26: What will be the output of the following C++ code?</a:t>
            </a:r>
          </a:p>
          <a:p>
            <a:endParaRPr sz="3200" dirty="0"/>
          </a:p>
          <a:p>
            <a:r>
              <a:rPr sz="3200" dirty="0"/>
              <a:t>#include &lt;iostream&gt;</a:t>
            </a:r>
          </a:p>
          <a:p>
            <a:r>
              <a:rPr sz="3200" dirty="0"/>
              <a:t>using namespace std;</a:t>
            </a:r>
          </a:p>
          <a:p>
            <a:r>
              <a:rPr sz="3200" dirty="0"/>
              <a:t>int main() {</a:t>
            </a:r>
          </a:p>
          <a:p>
            <a:r>
              <a:rPr sz="3200" dirty="0"/>
              <a:t>  int </a:t>
            </a:r>
            <a:r>
              <a:rPr sz="3200" dirty="0" err="1"/>
              <a:t>arr</a:t>
            </a:r>
            <a:r>
              <a:rPr sz="3200" dirty="0"/>
              <a:t>[3] = {5, 10, 15};</a:t>
            </a:r>
          </a:p>
          <a:p>
            <a:r>
              <a:rPr sz="3200" dirty="0"/>
              <a:t>  int sum = 0;</a:t>
            </a:r>
          </a:p>
          <a:p>
            <a:r>
              <a:rPr sz="3200" dirty="0"/>
              <a:t>  for (int </a:t>
            </a:r>
            <a:r>
              <a:rPr sz="3200" dirty="0" err="1"/>
              <a:t>i</a:t>
            </a:r>
            <a:r>
              <a:rPr sz="3200" dirty="0"/>
              <a:t> = 0; </a:t>
            </a:r>
            <a:r>
              <a:rPr sz="3200" dirty="0" err="1"/>
              <a:t>i</a:t>
            </a:r>
            <a:r>
              <a:rPr sz="3200" dirty="0"/>
              <a:t> &lt; 3; </a:t>
            </a:r>
            <a:r>
              <a:rPr sz="3200" dirty="0" err="1"/>
              <a:t>i</a:t>
            </a:r>
            <a:r>
              <a:rPr sz="3200" dirty="0"/>
              <a:t>++)</a:t>
            </a:r>
          </a:p>
          <a:p>
            <a:r>
              <a:rPr sz="3200" dirty="0"/>
              <a:t>    sum += </a:t>
            </a:r>
            <a:r>
              <a:rPr sz="3200" dirty="0" err="1"/>
              <a:t>arr</a:t>
            </a:r>
            <a:r>
              <a:rPr sz="3200" dirty="0"/>
              <a:t>[</a:t>
            </a:r>
            <a:r>
              <a:rPr sz="3200" dirty="0" err="1"/>
              <a:t>i</a:t>
            </a:r>
            <a:r>
              <a:rPr sz="3200" dirty="0"/>
              <a:t>];</a:t>
            </a:r>
          </a:p>
          <a:p>
            <a:r>
              <a:rPr sz="3200" dirty="0"/>
              <a:t>  </a:t>
            </a:r>
            <a:r>
              <a:rPr sz="3200" dirty="0" err="1"/>
              <a:t>cout</a:t>
            </a:r>
            <a:r>
              <a:rPr sz="3200" dirty="0"/>
              <a:t> &lt;&lt; sum;</a:t>
            </a:r>
          </a:p>
          <a:p>
            <a:r>
              <a:rPr sz="3200" dirty="0"/>
              <a:t>  return 0;</a:t>
            </a:r>
          </a:p>
          <a:p>
            <a:r>
              <a:rPr sz="3200" dirty="0"/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A. 15</a:t>
            </a:r>
          </a:p>
          <a:p>
            <a:r>
              <a:rPr dirty="0"/>
              <a:t>B. 20</a:t>
            </a:r>
          </a:p>
          <a:p>
            <a:r>
              <a:rPr dirty="0"/>
              <a:t>C. 25</a:t>
            </a:r>
          </a:p>
          <a:p>
            <a:r>
              <a:rPr dirty="0"/>
              <a:t>D. 30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D. 30</a:t>
            </a:r>
          </a:p>
          <a:p>
            <a:endParaRPr/>
          </a:p>
          <a:p>
            <a:r>
              <a:t>Explanation</a:t>
            </a:r>
          </a:p>
          <a:p>
            <a:r>
              <a:t>D. 30. The sum of the elements in the array is 5+10+15 = 30.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B. 5</a:t>
            </a:r>
          </a:p>
          <a:p>
            <a:endParaRPr/>
          </a:p>
          <a:p>
            <a:r>
              <a:t>Explanation</a:t>
            </a:r>
          </a:p>
          <a:p>
            <a:r>
              <a:t>B. 5. arr[1] is 2 and arr[2] is 3, so their sum is 5.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2199" y="115752"/>
            <a:ext cx="5512279" cy="6626495"/>
          </a:xfrm>
        </p:spPr>
        <p:txBody>
          <a:bodyPr>
            <a:normAutofit fontScale="90000"/>
          </a:bodyPr>
          <a:lstStyle/>
          <a:p>
            <a:pPr algn="l"/>
            <a:r>
              <a:rPr dirty="0"/>
              <a:t>Q4: What will be the output of the following C code?</a:t>
            </a:r>
          </a:p>
          <a:p>
            <a:pPr algn="l"/>
            <a:endParaRPr dirty="0"/>
          </a:p>
          <a:p>
            <a:pPr algn="l"/>
            <a:r>
              <a:rPr dirty="0"/>
              <a:t>#include &lt;</a:t>
            </a:r>
            <a:r>
              <a:rPr dirty="0" err="1"/>
              <a:t>stdio.h</a:t>
            </a:r>
            <a:r>
              <a:rPr dirty="0"/>
              <a:t>&gt;</a:t>
            </a:r>
          </a:p>
          <a:p>
            <a:pPr algn="l"/>
            <a:r>
              <a:rPr dirty="0"/>
              <a:t>int main() {</a:t>
            </a:r>
          </a:p>
          <a:p>
            <a:pPr algn="l"/>
            <a:r>
              <a:rPr dirty="0"/>
              <a:t>  int </a:t>
            </a:r>
            <a:r>
              <a:rPr dirty="0" err="1"/>
              <a:t>arr</a:t>
            </a:r>
            <a:r>
              <a:rPr dirty="0"/>
              <a:t>[2] = {100, 200};</a:t>
            </a:r>
          </a:p>
          <a:p>
            <a:pPr algn="l"/>
            <a:r>
              <a:rPr dirty="0"/>
              <a:t>  </a:t>
            </a:r>
            <a:r>
              <a:rPr dirty="0" err="1"/>
              <a:t>arr</a:t>
            </a:r>
            <a:r>
              <a:rPr dirty="0"/>
              <a:t>[1] = </a:t>
            </a:r>
            <a:r>
              <a:rPr dirty="0" err="1"/>
              <a:t>arr</a:t>
            </a:r>
            <a:r>
              <a:rPr dirty="0"/>
              <a:t>[0];</a:t>
            </a:r>
          </a:p>
          <a:p>
            <a:pPr algn="l"/>
            <a:r>
              <a:rPr dirty="0"/>
              <a:t>  </a:t>
            </a:r>
            <a:r>
              <a:rPr dirty="0" err="1"/>
              <a:t>printf</a:t>
            </a:r>
            <a:r>
              <a:rPr dirty="0"/>
              <a:t>("%d", </a:t>
            </a:r>
            <a:r>
              <a:rPr dirty="0" err="1"/>
              <a:t>arr</a:t>
            </a:r>
            <a:r>
              <a:rPr dirty="0"/>
              <a:t>[1]);</a:t>
            </a:r>
          </a:p>
          <a:p>
            <a:pPr algn="l"/>
            <a:r>
              <a:rPr dirty="0"/>
              <a:t>  return 0;</a:t>
            </a:r>
          </a:p>
          <a:p>
            <a:pPr algn="l"/>
            <a:r>
              <a:rPr dirty="0"/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711570" cy="4525963"/>
          </a:xfrm>
        </p:spPr>
        <p:txBody>
          <a:bodyPr>
            <a:normAutofit/>
          </a:bodyPr>
          <a:lstStyle/>
          <a:p>
            <a:endParaRPr sz="2800" dirty="0"/>
          </a:p>
          <a:p>
            <a:r>
              <a:rPr sz="2800" dirty="0"/>
              <a:t>A. 100</a:t>
            </a:r>
          </a:p>
          <a:p>
            <a:r>
              <a:rPr sz="2800" dirty="0"/>
              <a:t>B. 200</a:t>
            </a:r>
          </a:p>
          <a:p>
            <a:r>
              <a:rPr sz="2800" dirty="0"/>
              <a:t>C. 0</a:t>
            </a:r>
          </a:p>
          <a:p>
            <a:r>
              <a:rPr sz="2800" dirty="0"/>
              <a:t>D. Compilation Error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100</a:t>
            </a:r>
          </a:p>
          <a:p>
            <a:endParaRPr/>
          </a:p>
          <a:p>
            <a:r>
              <a:t>Explanation</a:t>
            </a:r>
          </a:p>
          <a:p>
            <a:r>
              <a:t>A. 100. arr[1] is assigned the value of arr[0], which is 100.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083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dirty="0"/>
              <a:t>Q5: What does the following C++ code print?</a:t>
            </a:r>
          </a:p>
          <a:p>
            <a:endParaRPr dirty="0"/>
          </a:p>
          <a:p>
            <a:r>
              <a:rPr dirty="0"/>
              <a:t>#include &lt;iostream&gt;</a:t>
            </a:r>
          </a:p>
          <a:p>
            <a:r>
              <a:rPr dirty="0"/>
              <a:t>using namespace std;</a:t>
            </a:r>
          </a:p>
          <a:p>
            <a:r>
              <a:rPr dirty="0"/>
              <a:t>int main() {</a:t>
            </a:r>
          </a:p>
          <a:p>
            <a:r>
              <a:rPr dirty="0"/>
              <a:t>  int </a:t>
            </a:r>
            <a:r>
              <a:rPr dirty="0" err="1"/>
              <a:t>arr</a:t>
            </a:r>
            <a:r>
              <a:rPr dirty="0"/>
              <a:t>[4] = {10, 20, 30, 40};</a:t>
            </a:r>
          </a:p>
          <a:p>
            <a:r>
              <a:rPr dirty="0"/>
              <a:t>  </a:t>
            </a:r>
            <a:r>
              <a:rPr dirty="0" err="1"/>
              <a:t>cout</a:t>
            </a:r>
            <a:r>
              <a:rPr dirty="0"/>
              <a:t> &lt;&lt; </a:t>
            </a:r>
            <a:r>
              <a:rPr dirty="0" err="1"/>
              <a:t>arr</a:t>
            </a:r>
            <a:r>
              <a:rPr dirty="0"/>
              <a:t>[0] &lt;&lt; </a:t>
            </a:r>
            <a:r>
              <a:rPr dirty="0" err="1"/>
              <a:t>arr</a:t>
            </a:r>
            <a:r>
              <a:rPr dirty="0"/>
              <a:t>[2];</a:t>
            </a:r>
          </a:p>
          <a:p>
            <a:r>
              <a:rPr dirty="0"/>
              <a:t>  return 0;</a:t>
            </a:r>
          </a:p>
          <a:p>
            <a:r>
              <a:rPr dirty="0"/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A. 10 20</a:t>
            </a:r>
          </a:p>
          <a:p>
            <a:r>
              <a:t>B. 10 30</a:t>
            </a:r>
          </a:p>
          <a:p>
            <a:r>
              <a:t>C. 10 40</a:t>
            </a:r>
          </a:p>
          <a:p>
            <a:r>
              <a:t>D. 20 40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2643</Words>
  <Application>Microsoft Office PowerPoint</Application>
  <PresentationFormat>On-screen Show (4:3)</PresentationFormat>
  <Paragraphs>523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5" baseType="lpstr">
      <vt:lpstr>Arial</vt:lpstr>
      <vt:lpstr>Calibri</vt:lpstr>
      <vt:lpstr>Office Theme</vt:lpstr>
      <vt:lpstr>Q1: What will be the output of the following C code?  #include &lt;stdio.h&gt; int main() {   int arr[] = {1, 2, 3, 4, 5};   printf("%d", arr[3]);   return 0; }</vt:lpstr>
      <vt:lpstr>Solution</vt:lpstr>
      <vt:lpstr>Q2: What does the following C code print?  #include &lt;stdio.h&gt; int main() {   int arr[5] = {0};   printf("%d", arr[4]);   return 0; }</vt:lpstr>
      <vt:lpstr>Solution</vt:lpstr>
      <vt:lpstr>Q3: What will be the output of the following C code?  #include &lt;stdio.h&gt; int main() {   int arr[3] = {1, 2, 3};   printf("%d", arr[1] + arr[2]);   return 0; }</vt:lpstr>
      <vt:lpstr>Solution</vt:lpstr>
      <vt:lpstr>Q4: What will be the output of the following C code?  #include &lt;stdio.h&gt; int main() {   int arr[2] = {100, 200};   arr[1] = arr[0];   printf("%d", arr[1]);   return 0; }</vt:lpstr>
      <vt:lpstr>Solution</vt:lpstr>
      <vt:lpstr>Q5: What does the following C++ code print?  #include &lt;iostream&gt; using namespace std; int main() {   int arr[4] = {10, 20, 30, 40};   cout &lt;&lt; arr[0] &lt;&lt; arr[2];   return 0; }</vt:lpstr>
      <vt:lpstr>Solution</vt:lpstr>
      <vt:lpstr>Q6: What will be the output of the following C++ code?  #include &lt;iostream&gt; using namespace std; int main() {   int arr[] = {1, 2, 3};   int *p = arr;   cout &lt;&lt; *p &lt;&lt; *(p + 2);   return 0; }</vt:lpstr>
      <vt:lpstr>Solution</vt:lpstr>
      <vt:lpstr>Q7: What will be the output of the following C++ code?  #include &lt;iostream&gt; using namespace std; int main() {   int arr[5] = {10, 20, 30, 40, 50};   int *p = &amp;arr[2];   cout &lt;&lt; *(p-1);   return 0; }</vt:lpstr>
      <vt:lpstr>Solution</vt:lpstr>
      <vt:lpstr>Q8: What will be the output of the following C++ code?  #include &lt;iostream&gt; using namespace std; int main() {   int arr[] = {5, 10, 15, 20};   int *p = arr;   cout &lt;&lt; p[3];   return 0; }</vt:lpstr>
      <vt:lpstr>Solution</vt:lpstr>
      <vt:lpstr>Q9: What does the following C code print?  #include &lt;stdio.h&gt; int main() {   int arr[5] = {1, 2, 3, 4, 5};   int sum = 0;   for (int i = 0; i &lt; 5; i++)     sum += arr[i];   printf("%d", sum);   return 0; }</vt:lpstr>
      <vt:lpstr>Solution</vt:lpstr>
      <vt:lpstr>Q10: What will be the output of the following C++ code?  #include &lt;iostream&gt; using namespace std; int main() {   int arr[3][2] = {{1, 2}, {3, 4}, {5, 6}};   cout &lt;&lt; arr[2][1];   return 0; }</vt:lpstr>
      <vt:lpstr>Solution</vt:lpstr>
      <vt:lpstr>Q11: What does the following C code print?  #include &lt;stdio.h&gt; int main() {   int arr[4] = {2, 4, 6, 8};   printf("%d", arr[2] - arr[0]);   return 0; }</vt:lpstr>
      <vt:lpstr>Solution</vt:lpstr>
      <vt:lpstr>Q12: What will be the output of the following C++ code?  #include &lt;iostream&gt; using namespace std; int main() {   int arr[3][3] = {{1, 2, 3}, {4, 5, 6}, {7, 8, 9}};   cout &lt;&lt; arr[1][2];   return 0; }</vt:lpstr>
      <vt:lpstr>Solution</vt:lpstr>
      <vt:lpstr>Q13: What does the following C code print?  #include &lt;stdio.h&gt; int main() {   int arr[3] = {1, 2, 3};   printf("%d", sizeof(arr));   return 0; }</vt:lpstr>
      <vt:lpstr>Solution</vt:lpstr>
      <vt:lpstr>Q14: What will be the output of the following C++ code?  #include &lt;iostream&gt; using namespace std; int main() {   int arr[5] = {5, 10, 15, 20, 25};   cout&lt;&lt; arr[4] / arr[0];   return 0; }</vt:lpstr>
      <vt:lpstr>Solution</vt:lpstr>
      <vt:lpstr>Q15: What does the following C code print?  #include &lt;stdio.h&gt; int main() {   int arr[] = {10, 20, 30};   printf("%d", *(arr + 1));   return 0; }</vt:lpstr>
      <vt:lpstr>Solution</vt:lpstr>
      <vt:lpstr>Q16: What will be the output of the following C++ code?  #include &lt;iostream&gt; using namespace std; int main() {   int arr[4] = {8, 6, 7, 5};   int *p = arr + 3;   cout &lt;&lt; *p;   return 0; }</vt:lpstr>
      <vt:lpstr>Solution</vt:lpstr>
      <vt:lpstr>Q17: What does the following C code print?  #include &lt;stdio.h&gt; int main() {   int arr[] = {10, 20, 30, 40};   printf("%d", arr[3] * arr[1]);   return 0; }</vt:lpstr>
      <vt:lpstr>Solution</vt:lpstr>
      <vt:lpstr>Q18: What will be the output of the following C++ code?  #include &lt;iostream&gt; using namespace std; int main() {   int arr[4] = {2, 4, 6, 8};   for (int i = 0; i &lt; 4; i++)     cout &lt;&lt; arr[i] &lt;&lt; " ";   return 0; }</vt:lpstr>
      <vt:lpstr>Solution</vt:lpstr>
      <vt:lpstr>Q19: What does the following C code print?  #include &lt;stdio.h&gt; int main() {   int arr[3] = {5, 10, 15};   int *p = arr;   printf("%d", *(p+2));   return 0; }</vt:lpstr>
      <vt:lpstr>Solution</vt:lpstr>
      <vt:lpstr>Q20: What will be the output of the following C++ code?  #include &lt;iostream&gt; using namespace std; int main() {   int arr[3][3] = {{1, 2, 3}, {4, 5, 6}, {7, 8, 9}};   cout &lt;&lt; arr[2][0] + arr[0][2];   return 0; }</vt:lpstr>
      <vt:lpstr>Solution</vt:lpstr>
      <vt:lpstr>Q21: What does the following C code print?  #include &lt;stdio.h&gt; int main() {   int arr[] = {1, 3, 5, 7, 9};   printf("%d", arr[1] * arr[3]);   return 0; }</vt:lpstr>
      <vt:lpstr>Solution</vt:lpstr>
      <vt:lpstr>Q22: What will be the output of the following C++ code?  #include &lt;iostream&gt; using namespace std; int main() {   int arr[2][2] = {{1, 2}, {3, 4}};   cout &lt;&lt; arr[1][1] * arr[0][0];   return 0; }</vt:lpstr>
      <vt:lpstr>Solution</vt:lpstr>
      <vt:lpstr>Q23: What does the following C code print?  #include &lt;stdio.h&gt; int main() {   int arr[] = {8, 6, 7, 5, 3, 0, 9};   printf("%d", arr[6] / arr[3]);   return 0; }</vt:lpstr>
      <vt:lpstr>Solution</vt:lpstr>
      <vt:lpstr>Q24: What will be the output of the following C++ code?  #include &lt;iostream&gt; using namespace std; int main() {   int arr[3][2] = {{2, 4}, {6, 8}, {10, 12}};   cout &lt;&lt; arr[2][0] - arr[0][1];   return 0; }</vt:lpstr>
      <vt:lpstr>Solution</vt:lpstr>
      <vt:lpstr>Q25: What does the following C code print?  #include &lt;stdio.h&gt; int main() {   int arr[4] = {0};   printf("%d", arr[2]);   return 0; }</vt:lpstr>
      <vt:lpstr>Solution</vt:lpstr>
      <vt:lpstr>Q26: What will be the output of the following C++ code?  #include &lt;iostream&gt; using namespace std; int main() {   int arr[3] = {5, 10, 15};   int sum = 0;   for (int i = 0; i &lt; 3; i++)     sum += arr[i];   cout &lt;&lt; sum;   return 0; }</vt:lpstr>
      <vt:lpstr>Solution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Aman Singh</cp:lastModifiedBy>
  <cp:revision>8</cp:revision>
  <dcterms:created xsi:type="dcterms:W3CDTF">2013-01-27T09:14:16Z</dcterms:created>
  <dcterms:modified xsi:type="dcterms:W3CDTF">2024-07-15T08:25:54Z</dcterms:modified>
  <cp:category/>
</cp:coreProperties>
</file>