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7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Q1: What is the purpose of a constructor in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clean up resources when an object is destroyed</a:t>
            </a:r>
          </a:p>
          <a:p>
            <a:r>
              <a:t>B. To initialize objects of a class</a:t>
            </a:r>
          </a:p>
          <a:p>
            <a:r>
              <a:t>C. To copy data from one object to another</a:t>
            </a:r>
          </a:p>
          <a:p>
            <a:r>
              <a:t>D. To define methods of a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~</a:t>
            </a:r>
          </a:p>
          <a:p>
            <a:endParaRPr/>
          </a:p>
          <a:p>
            <a:r>
              <a:t>Explanation</a:t>
            </a:r>
          </a:p>
          <a:p>
            <a:r>
              <a:t>B. The tilde (~) symbol is used to define a destructor in a class.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Q6: Which of the following statements is true about parameterized constructors?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do not take any arguments</a:t>
            </a:r>
          </a:p>
          <a:p>
            <a:r>
              <a:t>B. They must be explicitly called</a:t>
            </a:r>
          </a:p>
          <a:p>
            <a:r>
              <a:t>C. They allow initializing an object with specific values</a:t>
            </a:r>
          </a:p>
          <a:p>
            <a:r>
              <a:t>D. They can only be used once in a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They allow initializing an object with specific values</a:t>
            </a:r>
          </a:p>
          <a:p>
            <a:endParaRPr/>
          </a:p>
          <a:p>
            <a:r>
              <a:t>Explanation</a:t>
            </a:r>
          </a:p>
          <a:p>
            <a:r>
              <a:t>C. Parameterized constructors allow initializing an object with specific values provided as arguments.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Q7: Which of the following is not true about constructors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Constructors can have default arguments</a:t>
            </a:r>
          </a:p>
          <a:p>
            <a:r>
              <a:rPr dirty="0"/>
              <a:t>B. Constructors can be inherited</a:t>
            </a:r>
          </a:p>
          <a:p>
            <a:r>
              <a:rPr dirty="0"/>
              <a:t>C. Constructors cannot be virtual</a:t>
            </a:r>
          </a:p>
          <a:p>
            <a:r>
              <a:rPr dirty="0"/>
              <a:t>D. Constructors cannot return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Constructors can be inherited</a:t>
            </a:r>
          </a:p>
          <a:p>
            <a:endParaRPr/>
          </a:p>
          <a:p>
            <a:r>
              <a:t>Explanation</a:t>
            </a:r>
          </a:p>
          <a:p>
            <a:r>
              <a:t>B. Constructors cannot be inherited; they are specific to the class they are defined 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Q8: What is the purpose of a copy constructor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copy the value of an existing object to a new object</a:t>
            </a:r>
          </a:p>
          <a:p>
            <a:r>
              <a:t>B. To initialize static members</a:t>
            </a:r>
          </a:p>
          <a:p>
            <a:r>
              <a:t>C. To assign a new value to an existing object</a:t>
            </a:r>
          </a:p>
          <a:p>
            <a:r>
              <a:t>D. To overload an operator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copy the value of an existing object to a new object</a:t>
            </a:r>
          </a:p>
          <a:p>
            <a:endParaRPr/>
          </a:p>
          <a:p>
            <a:r>
              <a:t>Explanation</a:t>
            </a:r>
          </a:p>
          <a:p>
            <a:r>
              <a:t>A. A copy constructor initializes a new object as a copy of an existing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Q9: Which of the following will call a copy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Example obj1 = obj2;</a:t>
            </a:r>
          </a:p>
          <a:p>
            <a:r>
              <a:t>B. Example obj1;</a:t>
            </a:r>
          </a:p>
          <a:p>
            <a:r>
              <a:t>C. Example obj1 = Example(5);</a:t>
            </a:r>
          </a:p>
          <a:p>
            <a:r>
              <a:t>D. Example obj1(obj2);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Example obj1(obj2);</a:t>
            </a:r>
          </a:p>
          <a:p>
            <a:endParaRPr/>
          </a:p>
          <a:p>
            <a:r>
              <a:t>Explanation</a:t>
            </a:r>
          </a:p>
          <a:p>
            <a:r>
              <a:t>D. This syntax calls the copy constructor to initialize obj1 as a copy of obj2.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Q10: What is the return type of a constructor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void</a:t>
            </a:r>
          </a:p>
          <a:p>
            <a:r>
              <a:t>B. int</a:t>
            </a:r>
          </a:p>
          <a:p>
            <a:r>
              <a:t>C. Constructor does not have a return type</a:t>
            </a:r>
          </a:p>
          <a:p>
            <a:r>
              <a:t>D.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To initialize objects of a class</a:t>
            </a:r>
          </a:p>
          <a:p>
            <a:endParaRPr/>
          </a:p>
          <a:p>
            <a:r>
              <a:t>Explanation</a:t>
            </a:r>
          </a:p>
          <a:p>
            <a:r>
              <a:t>B. A constructor is a special member function that initializes objects of a class.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Constructor does not have a return type</a:t>
            </a:r>
          </a:p>
          <a:p>
            <a:endParaRPr/>
          </a:p>
          <a:p>
            <a:r>
              <a:t>Explanation</a:t>
            </a:r>
          </a:p>
          <a:p>
            <a:r>
              <a:t>C. Constructors do not have a return type, not even void.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Q11: Which of the following statements about destructors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Destructors can be overloaded</a:t>
            </a:r>
          </a:p>
          <a:p>
            <a:r>
              <a:t>B. Destructors cannot be overloaded</a:t>
            </a:r>
          </a:p>
          <a:p>
            <a:r>
              <a:t>C. Destructors have the same name as the class</a:t>
            </a:r>
          </a:p>
          <a:p>
            <a:r>
              <a:t>D. Destructors can be virtual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Destructors cannot be overloaded</a:t>
            </a:r>
          </a:p>
          <a:p>
            <a:endParaRPr/>
          </a:p>
          <a:p>
            <a:r>
              <a:t>Explanation</a:t>
            </a:r>
          </a:p>
          <a:p>
            <a:r>
              <a:t>B. Destructors cannot be overloaded; there can only be one destructor per class.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Q12: Which of the following is a correct way to declare a destructor for a class named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Example~()</a:t>
            </a:r>
          </a:p>
          <a:p>
            <a:r>
              <a:t>B. Example()</a:t>
            </a:r>
          </a:p>
          <a:p>
            <a:r>
              <a:t>C. ~Example()</a:t>
            </a:r>
          </a:p>
          <a:p>
            <a:r>
              <a:t>D. delete Example()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~Example()</a:t>
            </a:r>
          </a:p>
          <a:p>
            <a:endParaRPr/>
          </a:p>
          <a:p>
            <a:r>
              <a:t>Explanation</a:t>
            </a:r>
          </a:p>
          <a:p>
            <a:r>
              <a:t>C. The correct way to declare a destructor for a class named Example is ~Example().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When is a destructor called?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When an object is created</a:t>
            </a:r>
          </a:p>
          <a:p>
            <a:r>
              <a:t>B. When an object is copied</a:t>
            </a:r>
          </a:p>
          <a:p>
            <a:r>
              <a:t>C. When an object goes out of scope or is explicitly deleted</a:t>
            </a:r>
          </a:p>
          <a:p>
            <a:r>
              <a:t>D. When an object is passed as an argument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When an object goes out of scope or is explicitly deleted</a:t>
            </a:r>
          </a:p>
          <a:p>
            <a:endParaRPr/>
          </a:p>
          <a:p>
            <a:r>
              <a:t>Explanation</a:t>
            </a:r>
          </a:p>
          <a:p>
            <a:r>
              <a:t>C. A destructor is called when an object goes out of scope or is explicitly deleted using the delete keyword.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Q14: What happens if you try to explicitly call a destructor for a local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results in a syntax error</a:t>
            </a:r>
          </a:p>
          <a:p>
            <a:r>
              <a:t>B. The destructor is called, but the object is not destroyed</a:t>
            </a:r>
          </a:p>
          <a:p>
            <a:r>
              <a:t>C. The destructor is called, and the object is destroyed</a:t>
            </a:r>
          </a:p>
          <a:p>
            <a:r>
              <a:t>D. It results in undefined behavior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It results in undefined behavior</a:t>
            </a:r>
          </a:p>
          <a:p>
            <a:endParaRPr/>
          </a:p>
          <a:p>
            <a:r>
              <a:t>Explanation</a:t>
            </a:r>
          </a:p>
          <a:p>
            <a:r>
              <a:t>D. Explicitly calling a destructor for a local object results in undefined behavior, as the object will be destructed again when it goes out of scope.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Q15: Which of the following constructors is called when an object is created without any arguments?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Default constructor</a:t>
            </a:r>
          </a:p>
          <a:p>
            <a:r>
              <a:t>B. Copy constructor</a:t>
            </a:r>
          </a:p>
          <a:p>
            <a:r>
              <a:t>C. Parameterized constructor</a:t>
            </a:r>
          </a:p>
          <a:p>
            <a:r>
              <a:t>D. Move constructor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Q2: Which of the following is true about a destructor?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destructor has the same name as the class but is preceded by a tilde (~)</a:t>
            </a:r>
          </a:p>
          <a:p>
            <a:r>
              <a:t>B. A destructor can return a value</a:t>
            </a:r>
          </a:p>
          <a:p>
            <a:r>
              <a:t>C. A destructor can take arguments</a:t>
            </a:r>
          </a:p>
          <a:p>
            <a:r>
              <a:t>D. A destructor can be overloaded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Default constructor</a:t>
            </a:r>
          </a:p>
          <a:p>
            <a:endParaRPr/>
          </a:p>
          <a:p>
            <a:r>
              <a:t>Explanation</a:t>
            </a:r>
          </a:p>
          <a:p>
            <a:r>
              <a:t>A. A default constructor is called when an object is created without any arguments.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78" y="180089"/>
            <a:ext cx="6338857" cy="6497821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Q16: What is the output of the following code?</a:t>
            </a:r>
          </a:p>
          <a:p>
            <a:pPr algn="l"/>
            <a:endParaRPr sz="2800" dirty="0"/>
          </a:p>
          <a:p>
            <a:pPr algn="l"/>
            <a:r>
              <a:rPr sz="2800" dirty="0"/>
              <a:t>```</a:t>
            </a:r>
          </a:p>
          <a:p>
            <a:pPr algn="l"/>
            <a:r>
              <a:rPr sz="2800" dirty="0"/>
              <a:t>class Test {</a:t>
            </a:r>
          </a:p>
          <a:p>
            <a:pPr algn="l"/>
            <a:r>
              <a:rPr sz="2800" dirty="0"/>
              <a:t>public:</a:t>
            </a:r>
          </a:p>
          <a:p>
            <a:pPr algn="l"/>
            <a:r>
              <a:rPr sz="2800" dirty="0"/>
              <a:t>    Test() { </a:t>
            </a:r>
            <a:r>
              <a:rPr sz="2800" dirty="0" err="1"/>
              <a:t>cout</a:t>
            </a:r>
            <a:r>
              <a:rPr sz="2800" dirty="0"/>
              <a:t> &lt;&lt; "Constructor" &lt;&lt; </a:t>
            </a:r>
            <a:r>
              <a:rPr sz="2800" dirty="0" err="1"/>
              <a:t>endl</a:t>
            </a:r>
            <a:r>
              <a:rPr sz="2800" dirty="0"/>
              <a:t>; }</a:t>
            </a:r>
          </a:p>
          <a:p>
            <a:pPr algn="l"/>
            <a:r>
              <a:rPr sz="2800" dirty="0"/>
              <a:t>    ~Test() { </a:t>
            </a:r>
            <a:r>
              <a:rPr sz="2800" dirty="0" err="1"/>
              <a:t>cout</a:t>
            </a:r>
            <a:r>
              <a:rPr sz="2800" dirty="0"/>
              <a:t> &lt;&lt; "Destructor" &lt;&lt; </a:t>
            </a:r>
            <a:r>
              <a:rPr sz="2800" dirty="0" err="1"/>
              <a:t>endl</a:t>
            </a:r>
            <a:r>
              <a:rPr sz="2800" dirty="0"/>
              <a:t>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int main() {</a:t>
            </a:r>
          </a:p>
          <a:p>
            <a:pPr algn="l"/>
            <a:r>
              <a:rPr sz="2800" dirty="0"/>
              <a:t>    Test t;</a:t>
            </a:r>
          </a:p>
          <a:p>
            <a:pPr algn="l"/>
            <a:r>
              <a:rPr sz="2800" dirty="0"/>
              <a:t>    return 0;</a:t>
            </a:r>
          </a:p>
          <a:p>
            <a:pPr algn="l"/>
            <a:r>
              <a:rPr sz="2800" dirty="0"/>
              <a:t>}</a:t>
            </a:r>
          </a:p>
          <a:p>
            <a:pPr algn="l"/>
            <a:r>
              <a:rPr sz="2800" dirty="0"/>
              <a:t>```</a:t>
            </a:r>
          </a:p>
          <a:p>
            <a:pPr algn="l"/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283" y="3552886"/>
            <a:ext cx="4129548" cy="2960001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A. Constructor</a:t>
            </a:r>
            <a:br>
              <a:rPr dirty="0"/>
            </a:br>
            <a:r>
              <a:rPr dirty="0"/>
              <a:t>Destructor</a:t>
            </a:r>
          </a:p>
          <a:p>
            <a:r>
              <a:rPr dirty="0"/>
              <a:t>B. Constructor</a:t>
            </a:r>
          </a:p>
          <a:p>
            <a:r>
              <a:rPr dirty="0"/>
              <a:t>C. Destructor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Constructor</a:t>
            </a:r>
            <a:br/>
            <a:r>
              <a:t>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constructor is called when the object t is created, and the destructor is called when the object goes out of scope at the end of main().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Q17: Which of the following is a feature of a move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transfers resources from a temporary object to a new object</a:t>
            </a:r>
          </a:p>
          <a:p>
            <a:r>
              <a:t>B. It makes a deep copy of an object</a:t>
            </a:r>
          </a:p>
          <a:p>
            <a:r>
              <a:t>C. It initializes static members</a:t>
            </a:r>
          </a:p>
          <a:p>
            <a:r>
              <a:t>D. It overloads operators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It transfers resources from a temporary object to a new object</a:t>
            </a:r>
          </a:p>
          <a:p>
            <a:endParaRPr/>
          </a:p>
          <a:p>
            <a:r>
              <a:t>Explanation</a:t>
            </a:r>
          </a:p>
          <a:p>
            <a:r>
              <a:t>A. A move constructor transfers resources from a temporary object (rvalue) to a new object, improving performance by avoiding deep copy.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Q18: Which of the following correctly describes the role of a destructor in exception handling?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Destructors are not related to exception handling</a:t>
            </a:r>
          </a:p>
          <a:p>
            <a:r>
              <a:t>B. Destructors are called when an exception is thrown</a:t>
            </a:r>
          </a:p>
          <a:p>
            <a:r>
              <a:t>C. Destructors are called for all objects when an exception is thrown</a:t>
            </a:r>
          </a:p>
          <a:p>
            <a:r>
              <a:t>D. Destructors are called for objects that go out of scope due to an exception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Destructors are called for objects that go out of scope due to an exception</a:t>
            </a:r>
          </a:p>
          <a:p>
            <a:endParaRPr/>
          </a:p>
          <a:p>
            <a:r>
              <a:t>Explanation</a:t>
            </a:r>
          </a:p>
          <a:p>
            <a:r>
              <a:t>D. When an exception is thrown, destructors are called for all objects that go out of scope as a result of stack unwinding.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Q19: What happens if you do not provide a destructor in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class cannot be instantiated</a:t>
            </a:r>
          </a:p>
          <a:p>
            <a:r>
              <a:t>B. A default destructor is provided by the compiler</a:t>
            </a:r>
          </a:p>
          <a:p>
            <a:r>
              <a:t>C. It results in a compilation error</a:t>
            </a:r>
          </a:p>
          <a:p>
            <a:r>
              <a:t>D. The objects of the class cannot be deleted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A default destructor is provided by the compiler</a:t>
            </a:r>
          </a:p>
          <a:p>
            <a:endParaRPr/>
          </a:p>
          <a:p>
            <a:r>
              <a:t>Explanation</a:t>
            </a:r>
          </a:p>
          <a:p>
            <a:r>
              <a:t>B. If you do not provide a destructor, the compiler provides a default destructor that performs the necessary cleanup.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Q20: What is the purpose of the 'explicit' keyword in a constructor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prevent implicit conversions</a:t>
            </a:r>
          </a:p>
          <a:p>
            <a:r>
              <a:t>B. To allow implicit conversions</a:t>
            </a:r>
          </a:p>
          <a:p>
            <a:r>
              <a:t>C. To declare a constructor as inline</a:t>
            </a:r>
          </a:p>
          <a:p>
            <a:r>
              <a:t>D. To make the constructor a friend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A destructor has the same name as the class but is preceded by a tilde (~)</a:t>
            </a:r>
          </a:p>
          <a:p>
            <a:endParaRPr/>
          </a:p>
          <a:p>
            <a:r>
              <a:t>Explanation</a:t>
            </a:r>
          </a:p>
          <a:p>
            <a:r>
              <a:t>A. A destructor has the same name as the class but is preceded by a tilde (~) and is used to clean up resources when an object is destroyed.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prevent implicit conversions</a:t>
            </a:r>
          </a:p>
          <a:p>
            <a:endParaRPr/>
          </a:p>
          <a:p>
            <a:r>
              <a:t>Explanation</a:t>
            </a:r>
          </a:p>
          <a:p>
            <a:r>
              <a:t>A. The 'explicit' keyword is used to prevent implicit conversions that could otherwise occur when using a constructor with a single parameter.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Autofit/>
          </a:bodyPr>
          <a:lstStyle/>
          <a:p>
            <a:pPr algn="l"/>
            <a:r>
              <a:rPr sz="1800" dirty="0"/>
              <a:t>Q21: What is the output of the following code?</a:t>
            </a:r>
          </a:p>
          <a:p>
            <a:pPr algn="l"/>
            <a:endParaRPr sz="1800" dirty="0"/>
          </a:p>
          <a:p>
            <a:pPr algn="l"/>
            <a:r>
              <a:rPr sz="1800" dirty="0"/>
              <a:t>```</a:t>
            </a:r>
          </a:p>
          <a:p>
            <a:pPr algn="l"/>
            <a:r>
              <a:rPr sz="1800" dirty="0"/>
              <a:t>class Base {</a:t>
            </a:r>
          </a:p>
          <a:p>
            <a:pPr algn="l"/>
            <a:r>
              <a:rPr sz="1800" dirty="0"/>
              <a:t>public:</a:t>
            </a:r>
          </a:p>
          <a:p>
            <a:pPr algn="l"/>
            <a:r>
              <a:rPr sz="1800" dirty="0"/>
              <a:t>    Base() { </a:t>
            </a:r>
            <a:r>
              <a:rPr sz="1800" dirty="0" err="1"/>
              <a:t>cout</a:t>
            </a:r>
            <a:r>
              <a:rPr sz="1800" dirty="0"/>
              <a:t> &lt;&lt; "Base Constructor" &lt;&lt; </a:t>
            </a:r>
            <a:r>
              <a:rPr sz="1800" dirty="0" err="1"/>
              <a:t>endl</a:t>
            </a:r>
            <a:r>
              <a:rPr sz="1800" dirty="0"/>
              <a:t>; }</a:t>
            </a:r>
          </a:p>
          <a:p>
            <a:pPr algn="l"/>
            <a:r>
              <a:rPr sz="1800" dirty="0"/>
              <a:t>    ~Base() { </a:t>
            </a:r>
            <a:r>
              <a:rPr sz="1800" dirty="0" err="1"/>
              <a:t>cout</a:t>
            </a:r>
            <a:r>
              <a:rPr sz="1800" dirty="0"/>
              <a:t> &lt;&lt; "Base Destructor" &lt;&lt; </a:t>
            </a:r>
            <a:r>
              <a:rPr sz="1800" dirty="0" err="1"/>
              <a:t>endl</a:t>
            </a:r>
            <a:r>
              <a:rPr sz="1800" dirty="0"/>
              <a:t>; }</a:t>
            </a:r>
          </a:p>
          <a:p>
            <a:pPr algn="l"/>
            <a:r>
              <a:rPr sz="1800" dirty="0"/>
              <a:t>};</a:t>
            </a:r>
          </a:p>
          <a:p>
            <a:pPr algn="l"/>
            <a:r>
              <a:rPr sz="1800" dirty="0"/>
              <a:t>class Derived : public Base {</a:t>
            </a:r>
          </a:p>
          <a:p>
            <a:pPr algn="l"/>
            <a:r>
              <a:rPr sz="1800" dirty="0"/>
              <a:t>public:</a:t>
            </a:r>
          </a:p>
          <a:p>
            <a:pPr algn="l"/>
            <a:r>
              <a:rPr sz="1800" dirty="0"/>
              <a:t>    Derived() { </a:t>
            </a:r>
            <a:r>
              <a:rPr sz="1800" dirty="0" err="1"/>
              <a:t>cout</a:t>
            </a:r>
            <a:r>
              <a:rPr sz="1800" dirty="0"/>
              <a:t> &lt;&lt; "Derived Constructor" &lt;&lt; </a:t>
            </a:r>
            <a:r>
              <a:rPr sz="1800" dirty="0" err="1"/>
              <a:t>endl</a:t>
            </a:r>
            <a:r>
              <a:rPr sz="1800" dirty="0"/>
              <a:t>; }</a:t>
            </a:r>
          </a:p>
          <a:p>
            <a:pPr algn="l"/>
            <a:r>
              <a:rPr sz="1800" dirty="0"/>
              <a:t>    ~Derived() { </a:t>
            </a:r>
            <a:r>
              <a:rPr sz="1800" dirty="0" err="1"/>
              <a:t>cout</a:t>
            </a:r>
            <a:r>
              <a:rPr sz="1800" dirty="0"/>
              <a:t> &lt;&lt; "Derived Destructor" &lt;&lt; </a:t>
            </a:r>
            <a:r>
              <a:rPr sz="1800" dirty="0" err="1"/>
              <a:t>endl</a:t>
            </a:r>
            <a:r>
              <a:rPr sz="1800" dirty="0"/>
              <a:t>; }</a:t>
            </a:r>
          </a:p>
          <a:p>
            <a:pPr algn="l"/>
            <a:r>
              <a:rPr sz="1800" dirty="0"/>
              <a:t>};</a:t>
            </a:r>
          </a:p>
          <a:p>
            <a:pPr algn="l"/>
            <a:r>
              <a:rPr sz="1800" dirty="0"/>
              <a:t>int main() {</a:t>
            </a:r>
          </a:p>
          <a:p>
            <a:pPr algn="l"/>
            <a:r>
              <a:rPr sz="1800" dirty="0"/>
              <a:t>    Derived d;</a:t>
            </a:r>
          </a:p>
          <a:p>
            <a:pPr algn="l"/>
            <a:r>
              <a:rPr sz="1800" dirty="0"/>
              <a:t>    return 0;</a:t>
            </a:r>
          </a:p>
          <a:p>
            <a:pPr algn="l"/>
            <a:r>
              <a:rPr sz="1800" dirty="0"/>
              <a:t>}</a:t>
            </a:r>
          </a:p>
          <a:p>
            <a:pPr algn="l"/>
            <a:r>
              <a:rPr sz="1800" dirty="0"/>
              <a:t>```</a:t>
            </a:r>
          </a:p>
          <a:p>
            <a:pPr algn="l"/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639" y="1659193"/>
            <a:ext cx="3566160" cy="4525963"/>
          </a:xfrm>
        </p:spPr>
        <p:txBody>
          <a:bodyPr>
            <a:noAutofit/>
          </a:bodyPr>
          <a:lstStyle/>
          <a:p>
            <a:endParaRPr sz="1800" dirty="0"/>
          </a:p>
          <a:p>
            <a:r>
              <a:rPr sz="1800" dirty="0"/>
              <a:t>A. Base Constructor</a:t>
            </a:r>
            <a:br>
              <a:rPr sz="1800" dirty="0"/>
            </a:br>
            <a:r>
              <a:rPr sz="1800" dirty="0"/>
              <a:t>Derived Constructor</a:t>
            </a:r>
            <a:br>
              <a:rPr sz="1800" dirty="0"/>
            </a:br>
            <a:r>
              <a:rPr sz="1800" dirty="0"/>
              <a:t>Base Destructor</a:t>
            </a:r>
            <a:br>
              <a:rPr sz="1800" dirty="0"/>
            </a:br>
            <a:r>
              <a:rPr sz="1800" dirty="0"/>
              <a:t>Derived Destructor</a:t>
            </a:r>
          </a:p>
          <a:p>
            <a:r>
              <a:rPr sz="1800" dirty="0"/>
              <a:t>B. Derived Constructor</a:t>
            </a:r>
            <a:br>
              <a:rPr sz="1800" dirty="0"/>
            </a:br>
            <a:r>
              <a:rPr sz="1800" dirty="0"/>
              <a:t>Base Constructor</a:t>
            </a:r>
            <a:br>
              <a:rPr sz="1800" dirty="0"/>
            </a:br>
            <a:r>
              <a:rPr sz="1800" dirty="0"/>
              <a:t>Derived Destructor</a:t>
            </a:r>
            <a:br>
              <a:rPr sz="1800" dirty="0"/>
            </a:br>
            <a:r>
              <a:rPr sz="1800" dirty="0"/>
              <a:t>Base Destructor</a:t>
            </a:r>
          </a:p>
          <a:p>
            <a:r>
              <a:rPr sz="1800" dirty="0"/>
              <a:t>C. Base Constructor</a:t>
            </a:r>
            <a:br>
              <a:rPr sz="1800" dirty="0"/>
            </a:br>
            <a:r>
              <a:rPr sz="1800" dirty="0"/>
              <a:t>Derived Constructor</a:t>
            </a:r>
            <a:br>
              <a:rPr sz="1800" dirty="0"/>
            </a:br>
            <a:r>
              <a:rPr sz="1800" dirty="0"/>
              <a:t>Derived Destructor</a:t>
            </a:r>
            <a:br>
              <a:rPr sz="1800" dirty="0"/>
            </a:br>
            <a:r>
              <a:rPr sz="1800" dirty="0"/>
              <a:t>Base Destructor</a:t>
            </a:r>
          </a:p>
          <a:p>
            <a:r>
              <a:rPr sz="1800" dirty="0"/>
              <a:t>D. Derived Constructor</a:t>
            </a:r>
            <a:br>
              <a:rPr sz="1800" dirty="0"/>
            </a:br>
            <a:r>
              <a:rPr sz="1800" dirty="0"/>
              <a:t>Base Constructor</a:t>
            </a:r>
            <a:br>
              <a:rPr sz="1800" dirty="0"/>
            </a:br>
            <a:r>
              <a:rPr sz="1800" dirty="0"/>
              <a:t>Base Destructor</a:t>
            </a:r>
            <a:br>
              <a:rPr sz="1800" dirty="0"/>
            </a:br>
            <a:r>
              <a:rPr sz="1800" dirty="0"/>
              <a:t>Derived Destructor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A. Base Constructor</a:t>
            </a:r>
            <a:br/>
            <a:r>
              <a:t>Derived Constructor</a:t>
            </a:r>
            <a:br/>
            <a:r>
              <a:t>Derived Destructor</a:t>
            </a:r>
            <a:br/>
            <a:r>
              <a:t>Base 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base class constructor is called first, followed by the derived class constructor. Upon destruction, the derived class destructor is called first, followed by the base class destructor.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Q22: What is a delegating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constructor that calls another constructor in the same class</a:t>
            </a:r>
          </a:p>
          <a:p>
            <a:r>
              <a:t>B. A constructor that calls a constructor of the base class</a:t>
            </a:r>
          </a:p>
          <a:p>
            <a:r>
              <a:t>C. A constructor that initializes static members</a:t>
            </a:r>
          </a:p>
          <a:p>
            <a:r>
              <a:t>D. A constructor that deletes an object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constructor that calls another constructor in the same class</a:t>
            </a:r>
          </a:p>
          <a:p>
            <a:endParaRPr/>
          </a:p>
          <a:p>
            <a:r>
              <a:t>Explanation</a:t>
            </a:r>
          </a:p>
          <a:p>
            <a:r>
              <a:t>A. A delegating constructor is a constructor that calls another constructor within the same class to perform initialization.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Q23: What is the correct way to define a copy constructor in a class named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Example(Example obj);</a:t>
            </a:r>
          </a:p>
          <a:p>
            <a:r>
              <a:t>B. Example(const Example &amp;obj);</a:t>
            </a:r>
          </a:p>
          <a:p>
            <a:r>
              <a:t>C. Example(const Example obj);</a:t>
            </a:r>
          </a:p>
          <a:p>
            <a:r>
              <a:t>D. Example(Example &amp;obj);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Example(const Example &amp;obj);</a:t>
            </a:r>
          </a:p>
          <a:p>
            <a:endParaRPr/>
          </a:p>
          <a:p>
            <a:r>
              <a:t>Explanation</a:t>
            </a:r>
          </a:p>
          <a:p>
            <a:r>
              <a:t>B. A copy constructor is defined with a const reference to an object of the same class to avoid unnecessary copying.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Q24: Which of the following is a correct statement about the 'this'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points to the base class object</a:t>
            </a:r>
          </a:p>
          <a:p>
            <a:r>
              <a:t>B. It is used to reference the current object</a:t>
            </a:r>
          </a:p>
          <a:p>
            <a:r>
              <a:t>C. It is used to create a new object</a:t>
            </a:r>
          </a:p>
          <a:p>
            <a:r>
              <a:t>D. It is used to delete an object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It is used to reference the current object</a:t>
            </a:r>
          </a:p>
          <a:p>
            <a:endParaRPr/>
          </a:p>
          <a:p>
            <a:r>
              <a:t>Explanation</a:t>
            </a:r>
          </a:p>
          <a:p>
            <a:r>
              <a:t>B. The 'this' pointer is used within a class's member functions to refer to the current object.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Q25: Which of the following is true about virtual destructors?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can only be used in abstract classes</a:t>
            </a:r>
          </a:p>
          <a:p>
            <a:r>
              <a:t>B. They ensure the proper cleanup of derived class objects</a:t>
            </a:r>
          </a:p>
          <a:p>
            <a:r>
              <a:t>C. They cannot be used in base classes</a:t>
            </a:r>
          </a:p>
          <a:p>
            <a:r>
              <a:t>D. They are not needed in polymorphic base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18"/>
            <a:ext cx="8229600" cy="1143000"/>
          </a:xfrm>
        </p:spPr>
        <p:txBody>
          <a:bodyPr>
            <a:noAutofit/>
          </a:bodyPr>
          <a:lstStyle/>
          <a:p>
            <a:r>
              <a:rPr sz="4000" dirty="0"/>
              <a:t>Q3: Which of the following correctly describes the difference between a constructor and a destructor?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A. A constructor initializes an object, while a destructor cleans up when the object is no longer needed</a:t>
            </a:r>
          </a:p>
          <a:p>
            <a:r>
              <a:rPr dirty="0"/>
              <a:t>B. A destructor initializes an object, while a constructor cleans up when the object is no longer needed</a:t>
            </a:r>
          </a:p>
          <a:p>
            <a:r>
              <a:rPr dirty="0"/>
              <a:t>C. Both are used to initialize objects</a:t>
            </a:r>
          </a:p>
          <a:p>
            <a:r>
              <a:rPr dirty="0"/>
              <a:t>D. Both are used to clean up resources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B. They ensure the proper cleanup of derived class objects</a:t>
            </a:r>
          </a:p>
          <a:p>
            <a:endParaRPr/>
          </a:p>
          <a:p>
            <a:r>
              <a:t>Explanation</a:t>
            </a:r>
          </a:p>
          <a:p>
            <a:r>
              <a:t>B. Virtual destructors ensure that the destructor of the derived class is called when an object is deleted through a base class pointer, ensuring proper cleanup.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Q26: What happens if you delete an object without a virtual destructor through a base class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Only the base class destructor is called</a:t>
            </a:r>
          </a:p>
          <a:p>
            <a:r>
              <a:t>B. Only the derived class destructor is called</a:t>
            </a:r>
          </a:p>
          <a:p>
            <a:r>
              <a:t>C. Both base and derived class destructors are called</a:t>
            </a:r>
          </a:p>
          <a:p>
            <a:r>
              <a:t>D. It results in undefined behavior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Only the base class destructor is called</a:t>
            </a:r>
          </a:p>
          <a:p>
            <a:endParaRPr/>
          </a:p>
          <a:p>
            <a:r>
              <a:t>Explanation</a:t>
            </a:r>
          </a:p>
          <a:p>
            <a:r>
              <a:t>A. If a base class destructor is not virtual, deleting an object through a base class pointer only calls the base class destructor, potentially leading to resource leaks.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Q27: Which of the following statements is true about constructors in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Derived class constructors are called before base class constructors</a:t>
            </a:r>
          </a:p>
          <a:p>
            <a:r>
              <a:t>B. Base class constructors are called before derived class constructors</a:t>
            </a:r>
          </a:p>
          <a:p>
            <a:r>
              <a:t>C. Both constructors are called simultaneously</a:t>
            </a:r>
          </a:p>
          <a:p>
            <a:r>
              <a:t>D. Constructors are not called in inheritance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B. Base class constructors are called before derived class constructors</a:t>
            </a:r>
          </a:p>
          <a:p>
            <a:endParaRPr/>
          </a:p>
          <a:p>
            <a:r>
              <a:t>Explanation</a:t>
            </a:r>
          </a:p>
          <a:p>
            <a:r>
              <a:t>B. When an object of a derived class is created, the constructors are called in the order of inheritance, starting with the base class constructor.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Q28: Which of the following is true about destructors in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Derived class destructors are called before base class destructors</a:t>
            </a:r>
          </a:p>
          <a:p>
            <a:r>
              <a:t>B. Base class destructors are called before derived class destructors</a:t>
            </a:r>
          </a:p>
          <a:p>
            <a:r>
              <a:t>C. Both destructors are called simultaneously</a:t>
            </a:r>
          </a:p>
          <a:p>
            <a:r>
              <a:t>D. Destructors are not called in inheritance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Derived class destructors are called before base class destructors</a:t>
            </a:r>
          </a:p>
          <a:p>
            <a:endParaRPr/>
          </a:p>
          <a:p>
            <a:r>
              <a:t>Explanation</a:t>
            </a:r>
          </a:p>
          <a:p>
            <a:r>
              <a:t>A. When an object of a derived class is destroyed, the destructors are called in reverse order of inheritance, starting with the derived class destructor.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4438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Q29: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```</a:t>
            </a:r>
          </a:p>
          <a:p>
            <a:pPr algn="l"/>
            <a:r>
              <a:rPr sz="2000" dirty="0"/>
              <a:t>class A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A() { </a:t>
            </a:r>
            <a:r>
              <a:rPr sz="2000" dirty="0" err="1"/>
              <a:t>cout</a:t>
            </a:r>
            <a:r>
              <a:rPr sz="2000" dirty="0"/>
              <a:t> &lt;&lt; "A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~A() { </a:t>
            </a:r>
            <a:r>
              <a:rPr sz="2000" dirty="0" err="1"/>
              <a:t>cout</a:t>
            </a:r>
            <a:r>
              <a:rPr sz="2000" dirty="0"/>
              <a:t> &lt;&lt; "A Destructor"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class B : public A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B() { </a:t>
            </a:r>
            <a:r>
              <a:rPr sz="2000" dirty="0" err="1"/>
              <a:t>cout</a:t>
            </a:r>
            <a:r>
              <a:rPr sz="2000" dirty="0"/>
              <a:t> &lt;&lt; "B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~B() { </a:t>
            </a:r>
            <a:r>
              <a:rPr sz="2000" dirty="0" err="1"/>
              <a:t>cout</a:t>
            </a:r>
            <a:r>
              <a:rPr sz="2000" dirty="0"/>
              <a:t> &lt;&lt; "B Destructor"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   A* a = new B();</a:t>
            </a:r>
          </a:p>
          <a:p>
            <a:pPr algn="l"/>
            <a:r>
              <a:rPr sz="2000" dirty="0"/>
              <a:t>    delete a;</a:t>
            </a:r>
          </a:p>
          <a:p>
            <a:pPr algn="l"/>
            <a:r>
              <a:rPr sz="2000" dirty="0"/>
              <a:t>   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```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947" y="1954161"/>
            <a:ext cx="3094212" cy="4525963"/>
          </a:xfrm>
        </p:spPr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A. A Constructor</a:t>
            </a:r>
            <a:br>
              <a:rPr sz="2000" dirty="0"/>
            </a:br>
            <a:r>
              <a:rPr sz="2000" dirty="0"/>
              <a:t>B Constructor</a:t>
            </a:r>
            <a:br>
              <a:rPr sz="2000" dirty="0"/>
            </a:br>
            <a:r>
              <a:rPr sz="2000" dirty="0"/>
              <a:t>A Destructor</a:t>
            </a:r>
            <a:br>
              <a:rPr sz="2000" dirty="0"/>
            </a:br>
            <a:r>
              <a:rPr sz="2000" dirty="0"/>
              <a:t>B Destructor</a:t>
            </a:r>
          </a:p>
          <a:p>
            <a:r>
              <a:rPr sz="2000" dirty="0"/>
              <a:t>B. A Constructor</a:t>
            </a:r>
            <a:br>
              <a:rPr sz="2000" dirty="0"/>
            </a:br>
            <a:r>
              <a:rPr sz="2000" dirty="0"/>
              <a:t>B Constructor</a:t>
            </a:r>
            <a:br>
              <a:rPr sz="2000" dirty="0"/>
            </a:br>
            <a:r>
              <a:rPr sz="2000" dirty="0"/>
              <a:t>B Destructor</a:t>
            </a:r>
            <a:br>
              <a:rPr sz="2000" dirty="0"/>
            </a:br>
            <a:r>
              <a:rPr sz="2000" dirty="0"/>
              <a:t>A Destructor</a:t>
            </a:r>
          </a:p>
          <a:p>
            <a:r>
              <a:rPr sz="2000" dirty="0"/>
              <a:t>C. A Constructor</a:t>
            </a:r>
            <a:br>
              <a:rPr sz="2000" dirty="0"/>
            </a:br>
            <a:r>
              <a:rPr sz="2000" dirty="0"/>
              <a:t>B Constructor</a:t>
            </a:r>
            <a:br>
              <a:rPr sz="2000" dirty="0"/>
            </a:br>
            <a:r>
              <a:rPr sz="2000" dirty="0"/>
              <a:t>A Destructor</a:t>
            </a:r>
          </a:p>
          <a:p>
            <a:r>
              <a:rPr sz="2000" dirty="0"/>
              <a:t>D. A Constructor</a:t>
            </a:r>
            <a:br>
              <a:rPr sz="2000" dirty="0"/>
            </a:br>
            <a:r>
              <a:rPr sz="2000" dirty="0"/>
              <a:t>B Constructor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C. A Constructor</a:t>
            </a:r>
            <a:br/>
            <a:r>
              <a:t>B Constructor</a:t>
            </a:r>
            <a:br/>
            <a:r>
              <a:t>A Destructor</a:t>
            </a:r>
          </a:p>
          <a:p>
            <a:endParaRPr/>
          </a:p>
          <a:p>
            <a:r>
              <a:t>Explanation</a:t>
            </a:r>
          </a:p>
          <a:p>
            <a:r>
              <a:t>C. The base class constructor is called first, followed by the derived class constructor. Deleting through a base class pointer without a virtual destructor only calls the base class destructor.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Q30: Which of the following is the correct syntax for a move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ClassName(ClassName &amp;&amp;obj);</a:t>
            </a:r>
          </a:p>
          <a:p>
            <a:r>
              <a:t>B. ClassName(ClassName &amp;obj);</a:t>
            </a:r>
          </a:p>
          <a:p>
            <a:r>
              <a:t>C. ClassName(const ClassName &amp;obj);</a:t>
            </a:r>
          </a:p>
          <a:p>
            <a:r>
              <a:t>D. ClassName(ClassName obj);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A constructor initializes an object, while a destructor cleans up when the object is no longer needed</a:t>
            </a:r>
          </a:p>
          <a:p>
            <a:endParaRPr/>
          </a:p>
          <a:p>
            <a:r>
              <a:t>Explanation</a:t>
            </a:r>
          </a:p>
          <a:p>
            <a:r>
              <a:t>A. A constructor initializes an object, while a destructor cleans up when the object is no longer needed.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ClassName(ClassName &amp;&amp;obj);</a:t>
            </a:r>
          </a:p>
          <a:p>
            <a:endParaRPr/>
          </a:p>
          <a:p>
            <a:r>
              <a:t>Explanation</a:t>
            </a:r>
          </a:p>
          <a:p>
            <a:r>
              <a:t>A. A move constructor takes an rvalue reference to an object of the same class.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Q31: What is the purpose of a move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efficiently transfer resources from a temporary object to a new object</a:t>
            </a:r>
          </a:p>
          <a:p>
            <a:r>
              <a:t>B. To make a deep copy of an object</a:t>
            </a:r>
          </a:p>
          <a:p>
            <a:r>
              <a:t>C. To initialize static members</a:t>
            </a:r>
          </a:p>
          <a:p>
            <a:r>
              <a:t>D. To overload operators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To efficiently transfer resources from a temporary object to a new object</a:t>
            </a:r>
          </a:p>
          <a:p>
            <a:endParaRPr/>
          </a:p>
          <a:p>
            <a:r>
              <a:t>Explanation</a:t>
            </a:r>
          </a:p>
          <a:p>
            <a:r>
              <a:t>A. A move constructor efficiently transfers resources from a temporary object (rvalue) to a new object, avoiding the overhead of deep copying.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Q32: Which of the following is true about the 'this' pointer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points to the current object</a:t>
            </a:r>
          </a:p>
          <a:p>
            <a:r>
              <a:t>B. It is a reference to the base class</a:t>
            </a:r>
          </a:p>
          <a:p>
            <a:r>
              <a:t>C. It is used to create a new object</a:t>
            </a:r>
          </a:p>
          <a:p>
            <a:r>
              <a:t>D. It is used to delete an object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points to the current object</a:t>
            </a:r>
          </a:p>
          <a:p>
            <a:endParaRPr/>
          </a:p>
          <a:p>
            <a:r>
              <a:t>Explanation</a:t>
            </a:r>
          </a:p>
          <a:p>
            <a:r>
              <a:t>A. The 'this' pointer is used within a class's member functions to refer to the current object.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Q33: Which of the following is true about explicit constructors?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prevent implicit conversions</a:t>
            </a:r>
          </a:p>
          <a:p>
            <a:r>
              <a:t>B. They allow implicit conversions</a:t>
            </a:r>
          </a:p>
          <a:p>
            <a:r>
              <a:t>C. They cannot be overloaded</a:t>
            </a:r>
          </a:p>
          <a:p>
            <a:r>
              <a:t>D. They must take at least one argument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prevent implicit conversions</a:t>
            </a:r>
          </a:p>
          <a:p>
            <a:endParaRPr/>
          </a:p>
          <a:p>
            <a:r>
              <a:t>Explanation</a:t>
            </a:r>
          </a:p>
          <a:p>
            <a:r>
              <a:t>A. Explicit constructors prevent implicit conversions that could otherwise occur when using a constructor with a single parameter.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96087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Q34: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```</a:t>
            </a:r>
          </a:p>
          <a:p>
            <a:pPr algn="l"/>
            <a:r>
              <a:rPr sz="2000" dirty="0"/>
              <a:t>class Example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Example() { </a:t>
            </a:r>
            <a:r>
              <a:rPr sz="2000" dirty="0" err="1"/>
              <a:t>cout</a:t>
            </a:r>
            <a:r>
              <a:rPr sz="2000" dirty="0"/>
              <a:t> &lt;&lt; "Default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Example(int x) { </a:t>
            </a:r>
            <a:r>
              <a:rPr sz="2000" dirty="0" err="1"/>
              <a:t>cout</a:t>
            </a:r>
            <a:r>
              <a:rPr sz="2000" dirty="0"/>
              <a:t> &lt;&lt; "Parameterized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   Example obj;</a:t>
            </a:r>
          </a:p>
          <a:p>
            <a:pPr algn="l"/>
            <a:r>
              <a:rPr sz="2000" dirty="0"/>
              <a:t>    Example obj2 = 5;</a:t>
            </a:r>
          </a:p>
          <a:p>
            <a:pPr algn="l"/>
            <a:r>
              <a:rPr sz="2000" dirty="0"/>
              <a:t>   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```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3744" y="3591550"/>
            <a:ext cx="3041118" cy="3033426"/>
          </a:xfrm>
        </p:spPr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A. Default Constructor</a:t>
            </a:r>
            <a:br>
              <a:rPr sz="2000" dirty="0"/>
            </a:br>
            <a:r>
              <a:rPr sz="2000" dirty="0"/>
              <a:t>Parameterized Constructor</a:t>
            </a:r>
          </a:p>
          <a:p>
            <a:r>
              <a:rPr sz="2000" dirty="0"/>
              <a:t>B. Default Constructor</a:t>
            </a:r>
          </a:p>
          <a:p>
            <a:r>
              <a:rPr sz="2000" dirty="0"/>
              <a:t>C. Parameterized Constructor</a:t>
            </a:r>
          </a:p>
          <a:p>
            <a:r>
              <a:rPr sz="2000" dirty="0"/>
              <a:t>D. Compilation error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Default Constructor</a:t>
            </a:r>
            <a:br/>
            <a:r>
              <a:t>Parameterized Constructor</a:t>
            </a:r>
          </a:p>
          <a:p>
            <a:endParaRPr/>
          </a:p>
          <a:p>
            <a:r>
              <a:t>Explanation</a:t>
            </a:r>
          </a:p>
          <a:p>
            <a:r>
              <a:t>A. The default constructor is called for obj, and the parameterized constructor is called for obj2.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Q35: Which of the following statements is true about the use of 'new' and 'delete'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A. 'new' allocates memory and calls the constructor, 'delete' deallocates memory and calls the destructor</a:t>
            </a:r>
          </a:p>
          <a:p>
            <a:r>
              <a:t>B. 'new' only allocates memory, 'delete' only deallocates memory</a:t>
            </a:r>
          </a:p>
          <a:p>
            <a:r>
              <a:t>C. 'new' allocates memory, 'delete' calls the destructor</a:t>
            </a:r>
          </a:p>
          <a:p>
            <a:r>
              <a:t>D. 'new' calls the constructor, 'delete' deallocates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Q4: Which of the following is a correct statement about constructors and destructors?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Constructors cannot be overloaded, destructors can be overloaded</a:t>
            </a:r>
          </a:p>
          <a:p>
            <a:r>
              <a:t>B. Both constructors and destructors can be overloaded</a:t>
            </a:r>
          </a:p>
          <a:p>
            <a:r>
              <a:t>C. Constructors can be overloaded, destructors cannot be overloaded</a:t>
            </a:r>
          </a:p>
          <a:p>
            <a:r>
              <a:t>D. Neither constructors nor destructors can be overloaded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A. 'new' allocates memory and calls the constructor, 'delete' deallocates memory and calls the 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'new' operator allocates memory and calls the constructor, while the 'delete' operator deallocates memory and calls the destructor.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Q36: Which of the following is a correct way to define a constructor in a class named MyClass?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MyClass()</a:t>
            </a:r>
          </a:p>
          <a:p>
            <a:r>
              <a:t>B. MyClass(void)</a:t>
            </a:r>
          </a:p>
          <a:p>
            <a:r>
              <a:t>C. MyClass(int x)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D. All listed options are valid ways to define a constructor for a class named MyClass.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61847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Q37: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```</a:t>
            </a:r>
          </a:p>
          <a:p>
            <a:pPr algn="l"/>
            <a:r>
              <a:rPr sz="2400" dirty="0"/>
              <a:t>class Sample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   Sample() { </a:t>
            </a:r>
            <a:r>
              <a:rPr sz="2400" dirty="0" err="1"/>
              <a:t>cout</a:t>
            </a:r>
            <a:r>
              <a:rPr sz="2400" dirty="0"/>
              <a:t> &lt;&lt; "Sample Constructor" &lt;&lt; </a:t>
            </a:r>
            <a:r>
              <a:rPr sz="2400" dirty="0" err="1"/>
              <a:t>endl</a:t>
            </a:r>
            <a:r>
              <a:rPr sz="2400" dirty="0"/>
              <a:t>; }</a:t>
            </a:r>
          </a:p>
          <a:p>
            <a:pPr algn="l"/>
            <a:r>
              <a:rPr sz="2400" dirty="0"/>
              <a:t>    ~Sample() { </a:t>
            </a:r>
            <a:r>
              <a:rPr sz="2400" dirty="0" err="1"/>
              <a:t>cout</a:t>
            </a:r>
            <a:r>
              <a:rPr sz="2400" dirty="0"/>
              <a:t> &lt;&lt; "Sample Destructor" &lt;&lt; </a:t>
            </a:r>
            <a:r>
              <a:rPr sz="2400" dirty="0" err="1"/>
              <a:t>endl</a:t>
            </a:r>
            <a:r>
              <a:rPr sz="2400" dirty="0"/>
              <a:t>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   Sample* s = new Sample();</a:t>
            </a:r>
          </a:p>
          <a:p>
            <a:pPr algn="l"/>
            <a:r>
              <a:rPr sz="2400" dirty="0"/>
              <a:t>    delete s;</a:t>
            </a:r>
          </a:p>
          <a:p>
            <a:pPr algn="l"/>
            <a:r>
              <a:rPr sz="2400" dirty="0"/>
              <a:t>   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r>
              <a:rPr sz="2400" dirty="0"/>
              <a:t>```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334" y="3074721"/>
            <a:ext cx="2280101" cy="3508641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A. Sample Constructor</a:t>
            </a:r>
            <a:br>
              <a:rPr dirty="0"/>
            </a:br>
            <a:r>
              <a:rPr dirty="0"/>
              <a:t>Sample Destructor</a:t>
            </a:r>
          </a:p>
          <a:p>
            <a:r>
              <a:rPr dirty="0"/>
              <a:t>B. Sample Constructor</a:t>
            </a:r>
          </a:p>
          <a:p>
            <a:r>
              <a:rPr dirty="0"/>
              <a:t>C. Sample Destructor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Sample Constructor</a:t>
            </a:r>
            <a:br/>
            <a:r>
              <a:t>Sample 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constructor is called when the object s is created using new, and the destructor is called when s is deleted.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Q38: Which of the following is true about constructor overloading?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A. Only one constructor can be defined in a class</a:t>
            </a:r>
          </a:p>
          <a:p>
            <a:r>
              <a:t>B. Constructors with different parameter lists can be defined in a class</a:t>
            </a:r>
          </a:p>
          <a:p>
            <a:r>
              <a:t>C. Constructors cannot have default arguments</a:t>
            </a:r>
          </a:p>
          <a:p>
            <a:r>
              <a:t>D. Constructors must have the same number of parameters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Constructors with different parameter lists can be defined in a class</a:t>
            </a:r>
          </a:p>
          <a:p>
            <a:endParaRPr/>
          </a:p>
          <a:p>
            <a:r>
              <a:t>Explanation</a:t>
            </a:r>
          </a:p>
          <a:p>
            <a:r>
              <a:t>B. Constructor overloading allows defining multiple constructors in a class with different parameter lists.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Q39: Which of the following is not true about destructors?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Destructors can take arguments</a:t>
            </a:r>
          </a:p>
          <a:p>
            <a:r>
              <a:t>B. Destructors cannot be overloaded</a:t>
            </a:r>
          </a:p>
          <a:p>
            <a:r>
              <a:t>C. Destructors do not have a return type</a:t>
            </a:r>
          </a:p>
          <a:p>
            <a:r>
              <a:t>D. Destructors have the same name as the class preceded by a tilde (~)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Destructors can take arguments</a:t>
            </a:r>
          </a:p>
          <a:p>
            <a:endParaRPr/>
          </a:p>
          <a:p>
            <a:r>
              <a:t>Explanation</a:t>
            </a:r>
          </a:p>
          <a:p>
            <a:r>
              <a:t>A. Destructors cannot take arguments and cannot be overloaded.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Q40: What is the purpose of a copy assignment operator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assign a new value to an existing object from another object</a:t>
            </a:r>
          </a:p>
          <a:p>
            <a:r>
              <a:t>B. To copy the value of an existing object to a new object</a:t>
            </a:r>
          </a:p>
          <a:p>
            <a:r>
              <a:t>C. To initialize static members</a:t>
            </a:r>
          </a:p>
          <a:p>
            <a:r>
              <a:t>D. To overload an operator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Constructors can be overloaded, destructors cannot be overloaded</a:t>
            </a:r>
          </a:p>
          <a:p>
            <a:endParaRPr/>
          </a:p>
          <a:p>
            <a:r>
              <a:t>Explanation</a:t>
            </a:r>
          </a:p>
          <a:p>
            <a:r>
              <a:t>C. Constructors can be overloaded to have multiple versions with different parameters, while destructors cannot be overloaded.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assign a new value to an existing object from another object</a:t>
            </a:r>
          </a:p>
          <a:p>
            <a:endParaRPr/>
          </a:p>
          <a:p>
            <a:r>
              <a:t>Explanation</a:t>
            </a:r>
          </a:p>
          <a:p>
            <a:r>
              <a:t>A. The copy assignment operator assigns the value of one object to another existing object.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Q41: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```</a:t>
            </a:r>
          </a:p>
          <a:p>
            <a:pPr algn="l"/>
            <a:r>
              <a:rPr sz="2000" dirty="0"/>
              <a:t>class Test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Test() { </a:t>
            </a:r>
            <a:r>
              <a:rPr sz="2000" dirty="0" err="1"/>
              <a:t>cout</a:t>
            </a:r>
            <a:r>
              <a:rPr sz="2000" dirty="0"/>
              <a:t> &lt;&lt; "Constructor"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~Test() { </a:t>
            </a:r>
            <a:r>
              <a:rPr sz="2000" dirty="0" err="1"/>
              <a:t>cout</a:t>
            </a:r>
            <a:r>
              <a:rPr sz="2000" dirty="0"/>
              <a:t> &lt;&lt; "Destructor"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void </a:t>
            </a:r>
            <a:r>
              <a:rPr sz="2000" dirty="0" err="1"/>
              <a:t>func</a:t>
            </a:r>
            <a:r>
              <a:rPr sz="2000" dirty="0"/>
              <a:t>() {</a:t>
            </a:r>
          </a:p>
          <a:p>
            <a:pPr algn="l"/>
            <a:r>
              <a:rPr sz="2000" dirty="0"/>
              <a:t>    Test t;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   </a:t>
            </a:r>
            <a:r>
              <a:rPr sz="2000" dirty="0" err="1"/>
              <a:t>func</a:t>
            </a:r>
            <a:r>
              <a:rPr sz="2000" dirty="0"/>
              <a:t>();</a:t>
            </a:r>
          </a:p>
          <a:p>
            <a:pPr algn="l"/>
            <a:r>
              <a:rPr sz="2000" dirty="0"/>
              <a:t>   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```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405" y="3429000"/>
            <a:ext cx="2946728" cy="33080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A. Constructor</a:t>
            </a:r>
            <a:br>
              <a:rPr dirty="0"/>
            </a:br>
            <a:r>
              <a:rPr dirty="0"/>
              <a:t>Destructor</a:t>
            </a:r>
          </a:p>
          <a:p>
            <a:r>
              <a:rPr dirty="0"/>
              <a:t>B. Constructor</a:t>
            </a:r>
          </a:p>
          <a:p>
            <a:r>
              <a:rPr dirty="0"/>
              <a:t>C. Destructor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Constructor</a:t>
            </a:r>
            <a:br/>
            <a:r>
              <a:t>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constructor is called when the object t is created in func(), and the destructor is called when t goes out of scope.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Q42: Which of the following is a correct statement about static constructors?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Static constructors are not allowed in C++</a:t>
            </a:r>
          </a:p>
          <a:p>
            <a:r>
              <a:t>B. Static constructors initialize static members</a:t>
            </a:r>
          </a:p>
          <a:p>
            <a:r>
              <a:t>C. Static constructors are called automatically</a:t>
            </a:r>
          </a:p>
          <a:p>
            <a:r>
              <a:t>D. Static constructors can be virtual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Static constructors are not allowed in C++</a:t>
            </a:r>
          </a:p>
          <a:p>
            <a:endParaRPr/>
          </a:p>
          <a:p>
            <a:r>
              <a:t>Explanation</a:t>
            </a:r>
          </a:p>
          <a:p>
            <a:r>
              <a:t>A. C++ does not support static constructors; static members must be initialized outside the class.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72779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Q43: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```</a:t>
            </a:r>
          </a:p>
          <a:p>
            <a:pPr algn="l"/>
            <a:r>
              <a:rPr sz="2400" dirty="0"/>
              <a:t>class </a:t>
            </a:r>
            <a:r>
              <a:rPr sz="2400" dirty="0" err="1"/>
              <a:t>MyClass</a:t>
            </a:r>
            <a:r>
              <a:rPr sz="2400" dirty="0"/>
              <a:t>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   </a:t>
            </a:r>
            <a:r>
              <a:rPr sz="2400" dirty="0" err="1"/>
              <a:t>MyClass</a:t>
            </a:r>
            <a:r>
              <a:rPr sz="2400" dirty="0"/>
              <a:t>() { </a:t>
            </a:r>
            <a:r>
              <a:rPr sz="2400" dirty="0" err="1"/>
              <a:t>cout</a:t>
            </a:r>
            <a:r>
              <a:rPr sz="2400" dirty="0"/>
              <a:t> &lt;&lt; "Default Constructor" &lt;&lt; </a:t>
            </a:r>
            <a:r>
              <a:rPr sz="2400" dirty="0" err="1"/>
              <a:t>endl</a:t>
            </a:r>
            <a:r>
              <a:rPr sz="2400" dirty="0"/>
              <a:t>; }</a:t>
            </a:r>
          </a:p>
          <a:p>
            <a:pPr algn="l"/>
            <a:r>
              <a:rPr sz="2400" dirty="0"/>
              <a:t>    </a:t>
            </a:r>
            <a:r>
              <a:rPr sz="2400" dirty="0" err="1"/>
              <a:t>MyClass</a:t>
            </a:r>
            <a:r>
              <a:rPr sz="2400" dirty="0"/>
              <a:t>(int x) { </a:t>
            </a:r>
            <a:r>
              <a:rPr sz="2400" dirty="0" err="1"/>
              <a:t>cout</a:t>
            </a:r>
            <a:r>
              <a:rPr sz="2400" dirty="0"/>
              <a:t> &lt;&lt; "Parameterized Constructor" &lt;&lt; </a:t>
            </a:r>
            <a:r>
              <a:rPr sz="2400" dirty="0" err="1"/>
              <a:t>endl</a:t>
            </a:r>
            <a:r>
              <a:rPr sz="2400" dirty="0"/>
              <a:t>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   </a:t>
            </a:r>
            <a:r>
              <a:rPr sz="2400" dirty="0" err="1"/>
              <a:t>MyClass</a:t>
            </a:r>
            <a:r>
              <a:rPr sz="2400" dirty="0"/>
              <a:t> obj1;</a:t>
            </a:r>
          </a:p>
          <a:p>
            <a:pPr algn="l"/>
            <a:r>
              <a:rPr sz="2400" dirty="0"/>
              <a:t>    </a:t>
            </a:r>
            <a:r>
              <a:rPr sz="2400" dirty="0" err="1"/>
              <a:t>MyClass</a:t>
            </a:r>
            <a:r>
              <a:rPr sz="2400" dirty="0"/>
              <a:t> obj2(5);</a:t>
            </a:r>
          </a:p>
          <a:p>
            <a:pPr algn="l"/>
            <a:r>
              <a:rPr sz="2400" dirty="0"/>
              <a:t>   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r>
              <a:rPr sz="2400" dirty="0"/>
              <a:t>```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1" y="3783281"/>
            <a:ext cx="3672348" cy="2989180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A. Default Constructor</a:t>
            </a:r>
            <a:br>
              <a:rPr dirty="0"/>
            </a:br>
            <a:r>
              <a:rPr dirty="0"/>
              <a:t>Parameterized Constructor</a:t>
            </a:r>
          </a:p>
          <a:p>
            <a:r>
              <a:rPr dirty="0"/>
              <a:t>B. Default Constructor</a:t>
            </a:r>
          </a:p>
          <a:p>
            <a:r>
              <a:rPr dirty="0"/>
              <a:t>C. Parameterized Constructor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Default Constructor</a:t>
            </a:r>
            <a:br/>
            <a:r>
              <a:t>Parameterized Constructor</a:t>
            </a:r>
          </a:p>
          <a:p>
            <a:endParaRPr/>
          </a:p>
          <a:p>
            <a:r>
              <a:t>Explanation</a:t>
            </a:r>
          </a:p>
          <a:p>
            <a:r>
              <a:t>A. The default constructor is called for obj1, and the parameterized constructor is called for obj2.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Q44: Which of the following is a correct statement about private constructors?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Private constructors can only be called within the class or by friend functions</a:t>
            </a:r>
          </a:p>
          <a:p>
            <a:r>
              <a:t>B. Private constructors cannot be defined</a:t>
            </a:r>
          </a:p>
          <a:p>
            <a:r>
              <a:t>C. Private constructors can be called outside the class</a:t>
            </a:r>
          </a:p>
          <a:p>
            <a:r>
              <a:t>D. Private constructors are used to delete an object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Private constructors can only be called within the class or by friend functions</a:t>
            </a:r>
          </a:p>
          <a:p>
            <a:endParaRPr/>
          </a:p>
          <a:p>
            <a:r>
              <a:t>Explanation</a:t>
            </a:r>
          </a:p>
          <a:p>
            <a:r>
              <a:t>A. Private constructors can only be called within the class or by friend functions, often used in singleton patterns.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1334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Q45: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```</a:t>
            </a:r>
          </a:p>
          <a:p>
            <a:pPr algn="l"/>
            <a:r>
              <a:rPr sz="2000" dirty="0"/>
              <a:t>class Example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Example() { </a:t>
            </a:r>
            <a:r>
              <a:rPr sz="2000" dirty="0" err="1"/>
              <a:t>cout</a:t>
            </a:r>
            <a:r>
              <a:rPr sz="2000" dirty="0"/>
              <a:t> &lt;&lt; "Default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Example(int x) { </a:t>
            </a:r>
            <a:r>
              <a:rPr sz="2000" dirty="0" err="1"/>
              <a:t>cout</a:t>
            </a:r>
            <a:r>
              <a:rPr sz="2000" dirty="0"/>
              <a:t> &lt;&lt; "Parameterized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Example(const Example &amp;e) { </a:t>
            </a:r>
            <a:r>
              <a:rPr sz="2000" dirty="0" err="1"/>
              <a:t>cout</a:t>
            </a:r>
            <a:r>
              <a:rPr sz="2000" dirty="0"/>
              <a:t> &lt;&lt; "Copy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   Example obj1(5);</a:t>
            </a:r>
          </a:p>
          <a:p>
            <a:pPr algn="l"/>
            <a:r>
              <a:rPr sz="2000" dirty="0"/>
              <a:t>    Example obj2 = obj1;</a:t>
            </a:r>
          </a:p>
          <a:p>
            <a:pPr algn="l"/>
            <a:r>
              <a:rPr sz="2000" dirty="0"/>
              <a:t>   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```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013" y="3356415"/>
            <a:ext cx="2628163" cy="3211882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A. Parameterized Constructor</a:t>
            </a:r>
            <a:br>
              <a:rPr dirty="0"/>
            </a:br>
            <a:r>
              <a:rPr dirty="0"/>
              <a:t>Copy Constructor</a:t>
            </a:r>
          </a:p>
          <a:p>
            <a:r>
              <a:rPr dirty="0"/>
              <a:t>B. Parameterized Constructor</a:t>
            </a:r>
          </a:p>
          <a:p>
            <a:r>
              <a:rPr dirty="0"/>
              <a:t>C. Copy Constructor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Q5: What is the keyword used to define a destructor in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destructor</a:t>
            </a:r>
          </a:p>
          <a:p>
            <a:r>
              <a:t>B. ~</a:t>
            </a:r>
          </a:p>
          <a:p>
            <a:r>
              <a:t>C. del</a:t>
            </a:r>
          </a:p>
          <a:p>
            <a:r>
              <a:t>D. remove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Parameterized Constructor</a:t>
            </a:r>
            <a:br/>
            <a:r>
              <a:t>Copy Constructor</a:t>
            </a:r>
          </a:p>
          <a:p>
            <a:endParaRPr/>
          </a:p>
          <a:p>
            <a:r>
              <a:t>Explanation</a:t>
            </a:r>
          </a:p>
          <a:p>
            <a:r>
              <a:t>A. The parameterized constructor is called for obj1, and the copy constructor is called for obj2.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Q46: Which of the following is a correct way to prevent object copying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Declare the copy constructor and copy assignment operator as private</a:t>
            </a:r>
          </a:p>
          <a:p>
            <a:r>
              <a:t>B. Declare the destructor as private</a:t>
            </a:r>
          </a:p>
          <a:p>
            <a:r>
              <a:t>C. Declare the default constructor as private</a:t>
            </a:r>
          </a:p>
          <a:p>
            <a:r>
              <a:t>D. Use the 'explicit' keyword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Declare the copy constructor and copy assignment operator as private</a:t>
            </a:r>
          </a:p>
          <a:p>
            <a:endParaRPr/>
          </a:p>
          <a:p>
            <a:r>
              <a:t>Explanation</a:t>
            </a:r>
          </a:p>
          <a:p>
            <a:r>
              <a:t>A. Declaring the copy constructor and copy assignment operator as private prevents object copying.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8036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Q47: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/>
              <a:t>```</a:t>
            </a:r>
          </a:p>
          <a:p>
            <a:pPr algn="l"/>
            <a:r>
              <a:rPr sz="2000" dirty="0"/>
              <a:t>class A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A() { </a:t>
            </a:r>
            <a:r>
              <a:rPr sz="2000" dirty="0" err="1"/>
              <a:t>cout</a:t>
            </a:r>
            <a:r>
              <a:rPr sz="2000" dirty="0"/>
              <a:t> &lt;&lt; "A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~A() { </a:t>
            </a:r>
            <a:r>
              <a:rPr sz="2000" dirty="0" err="1"/>
              <a:t>cout</a:t>
            </a:r>
            <a:r>
              <a:rPr sz="2000" dirty="0"/>
              <a:t> &lt;&lt; "A Destructor"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class B : public A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   B() { </a:t>
            </a:r>
            <a:r>
              <a:rPr sz="2000" dirty="0" err="1"/>
              <a:t>cout</a:t>
            </a:r>
            <a:r>
              <a:rPr sz="2000" dirty="0"/>
              <a:t> &lt;&lt; "B Constructor"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   ~B() { </a:t>
            </a:r>
            <a:r>
              <a:rPr sz="2000" dirty="0" err="1"/>
              <a:t>cout</a:t>
            </a:r>
            <a:r>
              <a:rPr sz="2000" dirty="0"/>
              <a:t> &lt;&lt; "B Destructor" &lt;&lt; </a:t>
            </a:r>
            <a:r>
              <a:rPr sz="2000" dirty="0" err="1"/>
              <a:t>endl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   B </a:t>
            </a:r>
            <a:r>
              <a:rPr sz="2000" dirty="0" err="1"/>
              <a:t>b</a:t>
            </a:r>
            <a:r>
              <a:rPr sz="2000" dirty="0"/>
              <a:t>;</a:t>
            </a:r>
          </a:p>
          <a:p>
            <a:pPr algn="l"/>
            <a:r>
              <a:rPr sz="2000" dirty="0"/>
              <a:t>   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r>
              <a:rPr sz="2000" dirty="0"/>
              <a:t>```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82" y="1704914"/>
            <a:ext cx="3035218" cy="4421249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A. A Constructor</a:t>
            </a:r>
            <a:br>
              <a:rPr dirty="0"/>
            </a:br>
            <a:r>
              <a:rPr dirty="0"/>
              <a:t>B Constructor</a:t>
            </a:r>
            <a:br>
              <a:rPr dirty="0"/>
            </a:br>
            <a:r>
              <a:rPr dirty="0"/>
              <a:t>B Destructor</a:t>
            </a:r>
            <a:br>
              <a:rPr dirty="0"/>
            </a:br>
            <a:r>
              <a:rPr dirty="0"/>
              <a:t>A Destructor</a:t>
            </a:r>
          </a:p>
          <a:p>
            <a:r>
              <a:rPr dirty="0"/>
              <a:t>B. A Constructor</a:t>
            </a:r>
            <a:br>
              <a:rPr dirty="0"/>
            </a:br>
            <a:r>
              <a:rPr dirty="0"/>
              <a:t>B Constructor</a:t>
            </a:r>
            <a:br>
              <a:rPr dirty="0"/>
            </a:br>
            <a:r>
              <a:rPr dirty="0"/>
              <a:t>A Destructor</a:t>
            </a:r>
            <a:br>
              <a:rPr dirty="0"/>
            </a:br>
            <a:r>
              <a:rPr dirty="0"/>
              <a:t>B Destructor</a:t>
            </a:r>
          </a:p>
          <a:p>
            <a:r>
              <a:rPr dirty="0"/>
              <a:t>C. B Constructor</a:t>
            </a:r>
            <a:br>
              <a:rPr dirty="0"/>
            </a:br>
            <a:r>
              <a:rPr dirty="0"/>
              <a:t>A Constructor</a:t>
            </a:r>
            <a:br>
              <a:rPr dirty="0"/>
            </a:br>
            <a:r>
              <a:rPr dirty="0"/>
              <a:t>B Destructor</a:t>
            </a:r>
            <a:br>
              <a:rPr dirty="0"/>
            </a:br>
            <a:r>
              <a:rPr dirty="0"/>
              <a:t>A Destructor</a:t>
            </a:r>
          </a:p>
          <a:p>
            <a:r>
              <a:rPr dirty="0"/>
              <a:t>D. Compilation error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A. A Constructor</a:t>
            </a:r>
            <a:br/>
            <a:r>
              <a:t>B Constructor</a:t>
            </a:r>
            <a:br/>
            <a:r>
              <a:t>B Destructor</a:t>
            </a:r>
            <a:br/>
            <a:r>
              <a:t>A Destructor</a:t>
            </a:r>
          </a:p>
          <a:p>
            <a:endParaRPr/>
          </a:p>
          <a:p>
            <a:r>
              <a:t>Explanation</a:t>
            </a:r>
          </a:p>
          <a:p>
            <a:r>
              <a:t>A. The base class constructor is called first, followed by the derived class constructor. Upon destruction, the derived class destructor is called first, followed by the base class destructor.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4425</Words>
  <Application>Microsoft Office PowerPoint</Application>
  <PresentationFormat>On-screen Show (4:3)</PresentationFormat>
  <Paragraphs>696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Arial</vt:lpstr>
      <vt:lpstr>Calibri</vt:lpstr>
      <vt:lpstr>Office Theme</vt:lpstr>
      <vt:lpstr>Q1: What is the purpose of a constructor in a class?</vt:lpstr>
      <vt:lpstr>Solution</vt:lpstr>
      <vt:lpstr>Q2: Which of the following is true about a destructor?</vt:lpstr>
      <vt:lpstr>Solution</vt:lpstr>
      <vt:lpstr>Q3: Which of the following correctly describes the difference between a constructor and a destructor?</vt:lpstr>
      <vt:lpstr>Solution</vt:lpstr>
      <vt:lpstr>Q4: Which of the following is a correct statement about constructors and destructors?</vt:lpstr>
      <vt:lpstr>Solution</vt:lpstr>
      <vt:lpstr>Q5: What is the keyword used to define a destructor in a class?</vt:lpstr>
      <vt:lpstr>Solution</vt:lpstr>
      <vt:lpstr>Q6: Which of the following statements is true about parameterized constructors?</vt:lpstr>
      <vt:lpstr>Solution</vt:lpstr>
      <vt:lpstr>Q7: Which of the following is not true about constructors in C++?</vt:lpstr>
      <vt:lpstr>Solution</vt:lpstr>
      <vt:lpstr>Q8: What is the purpose of a copy constructor in C++?</vt:lpstr>
      <vt:lpstr>Solution</vt:lpstr>
      <vt:lpstr>Q9: Which of the following will call a copy constructor?</vt:lpstr>
      <vt:lpstr>Solution</vt:lpstr>
      <vt:lpstr>Q10: What is the return type of a constructor in C++?</vt:lpstr>
      <vt:lpstr>Solution</vt:lpstr>
      <vt:lpstr>Q11: Which of the following statements about destructors is correct?</vt:lpstr>
      <vt:lpstr>Solution</vt:lpstr>
      <vt:lpstr>Q12: Which of the following is a correct way to declare a destructor for a class named Example?</vt:lpstr>
      <vt:lpstr>Solution</vt:lpstr>
      <vt:lpstr>Q13: When is a destructor called?</vt:lpstr>
      <vt:lpstr>Solution</vt:lpstr>
      <vt:lpstr>Q14: What happens if you try to explicitly call a destructor for a local object?</vt:lpstr>
      <vt:lpstr>Solution</vt:lpstr>
      <vt:lpstr>Q15: Which of the following constructors is called when an object is created without any arguments?</vt:lpstr>
      <vt:lpstr>Solution</vt:lpstr>
      <vt:lpstr>Q16: What is the output of the following code?  ``` class Test { public:     Test() { cout &lt;&lt; "Constructor" &lt;&lt; endl; }     ~Test() { cout &lt;&lt; "Destructor" &lt;&lt; endl; } }; int main() {     Test t;     return 0; } ``` </vt:lpstr>
      <vt:lpstr>Solution</vt:lpstr>
      <vt:lpstr>Q17: Which of the following is a feature of a move constructor?</vt:lpstr>
      <vt:lpstr>Solution</vt:lpstr>
      <vt:lpstr>Q18: Which of the following correctly describes the role of a destructor in exception handling?</vt:lpstr>
      <vt:lpstr>Solution</vt:lpstr>
      <vt:lpstr>Q19: What happens if you do not provide a destructor in a class?</vt:lpstr>
      <vt:lpstr>Solution</vt:lpstr>
      <vt:lpstr>Q20: What is the purpose of the 'explicit' keyword in a constructor declaration?</vt:lpstr>
      <vt:lpstr>Solution</vt:lpstr>
      <vt:lpstr>Q21: What is the output of the following code?  ``` class Base { public:     Base() { cout &lt;&lt; "Base Constructor" &lt;&lt; endl; }     ~Base() { cout &lt;&lt; "Base Destructor" &lt;&lt; endl; } }; class Derived : public Base { public:     Derived() { cout &lt;&lt; "Derived Constructor" &lt;&lt; endl; }     ~Derived() { cout &lt;&lt; "Derived Destructor" &lt;&lt; endl; } }; int main() {     Derived d;     return 0; } ``` </vt:lpstr>
      <vt:lpstr>Solution</vt:lpstr>
      <vt:lpstr>Q22: What is a delegating constructor?</vt:lpstr>
      <vt:lpstr>Solution</vt:lpstr>
      <vt:lpstr>Q23: What is the correct way to define a copy constructor in a class named Example?</vt:lpstr>
      <vt:lpstr>Solution</vt:lpstr>
      <vt:lpstr>Q24: Which of the following is a correct statement about the 'this' pointer?</vt:lpstr>
      <vt:lpstr>Solution</vt:lpstr>
      <vt:lpstr>Q25: Which of the following is true about virtual destructors?</vt:lpstr>
      <vt:lpstr>Solution</vt:lpstr>
      <vt:lpstr>Q26: What happens if you delete an object without a virtual destructor through a base class pointer?</vt:lpstr>
      <vt:lpstr>Solution</vt:lpstr>
      <vt:lpstr>Q27: Which of the following statements is true about constructors in inheritance?</vt:lpstr>
      <vt:lpstr>Solution</vt:lpstr>
      <vt:lpstr>Q28: Which of the following is true about destructors in inheritance?</vt:lpstr>
      <vt:lpstr>Solution</vt:lpstr>
      <vt:lpstr>Q29: What is the output of the following code?  ``` class A { public:     A() { cout &lt;&lt; "A Constructor" &lt;&lt; endl; }     ~A() { cout &lt;&lt; "A Destructor" &lt;&lt; endl; } }; class B : public A { public:     B() { cout &lt;&lt; "B Constructor" &lt;&lt; endl; }     ~B() { cout &lt;&lt; "B Destructor" &lt;&lt; endl; } }; int main() {     A* a = new B();     delete a;     return 0; } ``` </vt:lpstr>
      <vt:lpstr>Solution</vt:lpstr>
      <vt:lpstr>Q30: Which of the following is the correct syntax for a move constructor?</vt:lpstr>
      <vt:lpstr>Solution</vt:lpstr>
      <vt:lpstr>Q31: What is the purpose of a move constructor?</vt:lpstr>
      <vt:lpstr>Solution</vt:lpstr>
      <vt:lpstr>Q32: Which of the following is true about the 'this' pointer in C++?</vt:lpstr>
      <vt:lpstr>Solution</vt:lpstr>
      <vt:lpstr>Q33: Which of the following is true about explicit constructors?</vt:lpstr>
      <vt:lpstr>Solution</vt:lpstr>
      <vt:lpstr>Q34: What is the output of the following code?  ``` class Example { public:     Example() { cout &lt;&lt; "Default Constructor" &lt;&lt; endl; }     Example(int x) { cout &lt;&lt; "Parameterized Constructor" &lt;&lt; endl; } }; int main() {     Example obj;     Example obj2 = 5;     return 0; } ``` </vt:lpstr>
      <vt:lpstr>Solution</vt:lpstr>
      <vt:lpstr>Q35: Which of the following statements is true about the use of 'new' and 'delete' in C++?</vt:lpstr>
      <vt:lpstr>Solution</vt:lpstr>
      <vt:lpstr>Q36: Which of the following is a correct way to define a constructor in a class named MyClass?</vt:lpstr>
      <vt:lpstr>Solution</vt:lpstr>
      <vt:lpstr>Q37: What is the output of the following code?  ``` class Sample { public:     Sample() { cout &lt;&lt; "Sample Constructor" &lt;&lt; endl; }     ~Sample() { cout &lt;&lt; "Sample Destructor" &lt;&lt; endl; } }; int main() {     Sample* s = new Sample();     delete s;     return 0; } ``` </vt:lpstr>
      <vt:lpstr>Solution</vt:lpstr>
      <vt:lpstr>Q38: Which of the following is true about constructor overloading?</vt:lpstr>
      <vt:lpstr>Solution</vt:lpstr>
      <vt:lpstr>Q39: Which of the following is not true about destructors?</vt:lpstr>
      <vt:lpstr>Solution</vt:lpstr>
      <vt:lpstr>Q40: What is the purpose of a copy assignment operator in C++?</vt:lpstr>
      <vt:lpstr>Solution</vt:lpstr>
      <vt:lpstr>Q41: What is the output of the following code?  ``` class Test { public:     Test() { cout &lt;&lt; "Constructor" &lt;&lt; endl; }     ~Test() { cout &lt;&lt; "Destructor" &lt;&lt; endl; } }; void func() {     Test t; } int main() {     func();     return 0; } ``` </vt:lpstr>
      <vt:lpstr>Solution</vt:lpstr>
      <vt:lpstr>Q42: Which of the following is a correct statement about static constructors?</vt:lpstr>
      <vt:lpstr>Solution</vt:lpstr>
      <vt:lpstr>Q43: What is the output of the following code?  ``` class MyClass { public:     MyClass() { cout &lt;&lt; "Default Constructor" &lt;&lt; endl; }     MyClass(int x) { cout &lt;&lt; "Parameterized Constructor" &lt;&lt; endl; } }; int main() {     MyClass obj1;     MyClass obj2(5);     return 0; } ``` </vt:lpstr>
      <vt:lpstr>Solution</vt:lpstr>
      <vt:lpstr>Q44: Which of the following is a correct statement about private constructors?</vt:lpstr>
      <vt:lpstr>Solution</vt:lpstr>
      <vt:lpstr>Q45: What is the output of the following code?  ``` class Example { public:     Example() { cout &lt;&lt; "Default Constructor" &lt;&lt; endl; }     Example(int x) { cout &lt;&lt; "Parameterized Constructor" &lt;&lt; endl; }     Example(const Example &amp;e) { cout &lt;&lt; "Copy Constructor" &lt;&lt; endl; } }; int main() {     Example obj1(5);     Example obj2 = obj1;     return 0; } ``` </vt:lpstr>
      <vt:lpstr>Solution</vt:lpstr>
      <vt:lpstr>Q46: Which of the following is a correct way to prevent object copying in C++?</vt:lpstr>
      <vt:lpstr>Solution</vt:lpstr>
      <vt:lpstr>Q47: What is the output of the following code?  ``` class A { public:     A() { cout &lt;&lt; "A Constructor" &lt;&lt; endl; }     ~A() { cout &lt;&lt; "A Destructor" &lt;&lt; endl; } }; class B : public A { public:     B() { cout &lt;&lt; "B Constructor" &lt;&lt; endl; }     ~B() { cout &lt;&lt; "B Destructor" &lt;&lt; endl; } }; int main() {     B b;     return 0; } ``` 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4</cp:revision>
  <dcterms:created xsi:type="dcterms:W3CDTF">2013-01-27T09:14:16Z</dcterms:created>
  <dcterms:modified xsi:type="dcterms:W3CDTF">2024-07-16T08:25:28Z</dcterms:modified>
  <cp:category/>
</cp:coreProperties>
</file>