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50-5DF2-4747-AF56-7AC74F3F0A0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E65-6FDD-442C-AE32-C328CC324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50-5DF2-4747-AF56-7AC74F3F0A0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E65-6FDD-442C-AE32-C328CC324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50-5DF2-4747-AF56-7AC74F3F0A0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E65-6FDD-442C-AE32-C328CC324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50-5DF2-4747-AF56-7AC74F3F0A0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E65-6FDD-442C-AE32-C328CC324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50-5DF2-4747-AF56-7AC74F3F0A0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E65-6FDD-442C-AE32-C328CC324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50-5DF2-4747-AF56-7AC74F3F0A0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E65-6FDD-442C-AE32-C328CC324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50-5DF2-4747-AF56-7AC74F3F0A0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E65-6FDD-442C-AE32-C328CC324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50-5DF2-4747-AF56-7AC74F3F0A0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E65-6FDD-442C-AE32-C328CC324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50-5DF2-4747-AF56-7AC74F3F0A0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E65-6FDD-442C-AE32-C328CC324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50-5DF2-4747-AF56-7AC74F3F0A0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E65-6FDD-442C-AE32-C328CC324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550-5DF2-4747-AF56-7AC74F3F0A0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CE65-6FDD-442C-AE32-C328CC324F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1550-5DF2-4747-AF56-7AC74F3F0A0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CE65-6FDD-442C-AE32-C328CC324F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0"/>
            <a:ext cx="4495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38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0"/>
            <a:ext cx="2743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09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53200" y="0"/>
            <a:ext cx="2590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057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0"/>
            <a:ext cx="2362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752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00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39000" y="0"/>
            <a:ext cx="1905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447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67600" y="0"/>
            <a:ext cx="1676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96200" y="0"/>
            <a:ext cx="1447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43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24800" y="0"/>
            <a:ext cx="1219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38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0"/>
            <a:ext cx="914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0"/>
            <a:ext cx="4343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-152400" y="0"/>
            <a:ext cx="152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9144000" y="0"/>
            <a:ext cx="228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886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0"/>
            <a:ext cx="4191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429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0"/>
            <a:ext cx="3886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400" y="0"/>
            <a:ext cx="3657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38800" y="0"/>
            <a:ext cx="3505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956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1200" y="0"/>
            <a:ext cx="3352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43600" y="0"/>
            <a:ext cx="32004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90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0"/>
            <a:ext cx="2971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EUROPEAN</dc:creator>
  <cp:lastModifiedBy>EUROPEAN</cp:lastModifiedBy>
  <cp:revision>1</cp:revision>
  <dcterms:created xsi:type="dcterms:W3CDTF">2023-11-01T10:51:58Z</dcterms:created>
  <dcterms:modified xsi:type="dcterms:W3CDTF">2023-11-01T10:56:49Z</dcterms:modified>
</cp:coreProperties>
</file>