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93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82149-B336-4504-91AF-B5FDDC96D2B1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7A4B-3A82-47E3-BF39-6C2CD8FBD6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82149-B336-4504-91AF-B5FDDC96D2B1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7A4B-3A82-47E3-BF39-6C2CD8FBD6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82149-B336-4504-91AF-B5FDDC96D2B1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7A4B-3A82-47E3-BF39-6C2CD8FBD6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82149-B336-4504-91AF-B5FDDC96D2B1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7A4B-3A82-47E3-BF39-6C2CD8FBD6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82149-B336-4504-91AF-B5FDDC96D2B1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7A4B-3A82-47E3-BF39-6C2CD8FBD6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82149-B336-4504-91AF-B5FDDC96D2B1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7A4B-3A82-47E3-BF39-6C2CD8FBD6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82149-B336-4504-91AF-B5FDDC96D2B1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7A4B-3A82-47E3-BF39-6C2CD8FBD6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82149-B336-4504-91AF-B5FDDC96D2B1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7A4B-3A82-47E3-BF39-6C2CD8FBD6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82149-B336-4504-91AF-B5FDDC96D2B1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7A4B-3A82-47E3-BF39-6C2CD8FBD6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82149-B336-4504-91AF-B5FDDC96D2B1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7A4B-3A82-47E3-BF39-6C2CD8FBD6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82149-B336-4504-91AF-B5FDDC96D2B1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7A4B-3A82-47E3-BF39-6C2CD8FBD6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82149-B336-4504-91AF-B5FDDC96D2B1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17A4B-3A82-47E3-BF39-6C2CD8FBD6A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5181600" y="1219200"/>
            <a:ext cx="2176755" cy="1752600"/>
            <a:chOff x="685799" y="633921"/>
            <a:chExt cx="1719555" cy="1536480"/>
          </a:xfrm>
        </p:grpSpPr>
        <p:sp>
          <p:nvSpPr>
            <p:cNvPr id="4" name="Teardrop 3"/>
            <p:cNvSpPr/>
            <p:nvPr/>
          </p:nvSpPr>
          <p:spPr>
            <a:xfrm>
              <a:off x="685799" y="1447801"/>
              <a:ext cx="762000" cy="685800"/>
            </a:xfrm>
            <a:prstGeom prst="teardrop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ardrop 4"/>
            <p:cNvSpPr/>
            <p:nvPr/>
          </p:nvSpPr>
          <p:spPr>
            <a:xfrm rot="11115246">
              <a:off x="1633241" y="648858"/>
              <a:ext cx="772113" cy="757125"/>
            </a:xfrm>
            <a:prstGeom prst="teardrop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ardrop 5"/>
            <p:cNvSpPr/>
            <p:nvPr/>
          </p:nvSpPr>
          <p:spPr>
            <a:xfrm rot="16568080">
              <a:off x="1578408" y="1464760"/>
              <a:ext cx="685800" cy="725482"/>
            </a:xfrm>
            <a:prstGeom prst="teardrop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ardrop 6"/>
            <p:cNvSpPr/>
            <p:nvPr/>
          </p:nvSpPr>
          <p:spPr>
            <a:xfrm rot="5638491">
              <a:off x="804738" y="614080"/>
              <a:ext cx="685800" cy="725482"/>
            </a:xfrm>
            <a:prstGeom prst="teardrop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 rot="545973">
            <a:off x="4572000" y="457200"/>
            <a:ext cx="3352878" cy="3124994"/>
            <a:chOff x="3733722" y="1091123"/>
            <a:chExt cx="3505278" cy="3405471"/>
          </a:xfrm>
        </p:grpSpPr>
        <p:grpSp>
          <p:nvGrpSpPr>
            <p:cNvPr id="17" name="Group 16"/>
            <p:cNvGrpSpPr/>
            <p:nvPr/>
          </p:nvGrpSpPr>
          <p:grpSpPr>
            <a:xfrm>
              <a:off x="3733800" y="1143000"/>
              <a:ext cx="3505200" cy="3353594"/>
              <a:chOff x="3733800" y="1143000"/>
              <a:chExt cx="3505200" cy="3353594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3733800" y="1143000"/>
                <a:ext cx="3505200" cy="3352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Connector 9"/>
              <p:cNvCxnSpPr>
                <a:stCxn id="8" idx="0"/>
                <a:endCxn id="8" idx="4"/>
              </p:cNvCxnSpPr>
              <p:nvPr/>
            </p:nvCxnSpPr>
            <p:spPr>
              <a:xfrm rot="16200000" flipH="1">
                <a:off x="3810000" y="2819400"/>
                <a:ext cx="33528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>
                <a:stCxn id="8" idx="2"/>
                <a:endCxn id="8" idx="6"/>
              </p:cNvCxnSpPr>
              <p:nvPr/>
            </p:nvCxnSpPr>
            <p:spPr>
              <a:xfrm rot="10800000" flipH="1">
                <a:off x="3733800" y="2819400"/>
                <a:ext cx="35052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stCxn id="8" idx="1"/>
                <a:endCxn id="8" idx="5"/>
              </p:cNvCxnSpPr>
              <p:nvPr/>
            </p:nvCxnSpPr>
            <p:spPr>
              <a:xfrm rot="16200000" flipH="1">
                <a:off x="4301006" y="1580125"/>
                <a:ext cx="2370788" cy="24785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stCxn id="8" idx="3"/>
                <a:endCxn id="8" idx="7"/>
              </p:cNvCxnSpPr>
              <p:nvPr/>
            </p:nvCxnSpPr>
            <p:spPr>
              <a:xfrm rot="5400000" flipH="1" flipV="1">
                <a:off x="4301006" y="1580125"/>
                <a:ext cx="2370788" cy="24785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 rot="1491438">
              <a:off x="3733722" y="1091123"/>
              <a:ext cx="3489447" cy="3382178"/>
              <a:chOff x="3733800" y="1143000"/>
              <a:chExt cx="3505200" cy="3353594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3733800" y="1143000"/>
                <a:ext cx="3505200" cy="3352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>
                <a:stCxn id="19" idx="0"/>
                <a:endCxn id="19" idx="4"/>
              </p:cNvCxnSpPr>
              <p:nvPr/>
            </p:nvCxnSpPr>
            <p:spPr>
              <a:xfrm rot="16200000" flipH="1">
                <a:off x="3810000" y="2819400"/>
                <a:ext cx="33528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19" idx="2"/>
                <a:endCxn id="19" idx="6"/>
              </p:cNvCxnSpPr>
              <p:nvPr/>
            </p:nvCxnSpPr>
            <p:spPr>
              <a:xfrm rot="10800000" flipH="1">
                <a:off x="3733800" y="2819400"/>
                <a:ext cx="35052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>
                <a:stCxn id="19" idx="1"/>
                <a:endCxn id="19" idx="5"/>
              </p:cNvCxnSpPr>
              <p:nvPr/>
            </p:nvCxnSpPr>
            <p:spPr>
              <a:xfrm rot="16200000" flipH="1">
                <a:off x="4301006" y="1580125"/>
                <a:ext cx="2370788" cy="24785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>
                <a:stCxn id="19" idx="3"/>
                <a:endCxn id="19" idx="7"/>
              </p:cNvCxnSpPr>
              <p:nvPr/>
            </p:nvCxnSpPr>
            <p:spPr>
              <a:xfrm rot="5400000" flipH="1" flipV="1">
                <a:off x="4301006" y="1580125"/>
                <a:ext cx="2370788" cy="24785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Oval 25"/>
          <p:cNvSpPr/>
          <p:nvPr/>
        </p:nvSpPr>
        <p:spPr>
          <a:xfrm>
            <a:off x="6019800" y="1828800"/>
            <a:ext cx="457200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>
            <a:off x="5813234" y="2078515"/>
            <a:ext cx="838200" cy="31242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800600" y="5181600"/>
            <a:ext cx="2819400" cy="838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029200" y="5334000"/>
            <a:ext cx="533400" cy="533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hlinkClick r:id="rId2" action="ppaction://hlinksldjump"/>
          </p:cNvPr>
          <p:cNvSpPr/>
          <p:nvPr/>
        </p:nvSpPr>
        <p:spPr>
          <a:xfrm>
            <a:off x="6781800" y="5334000"/>
            <a:ext cx="533400" cy="533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4"/>
          <p:cNvGrpSpPr/>
          <p:nvPr/>
        </p:nvGrpSpPr>
        <p:grpSpPr>
          <a:xfrm>
            <a:off x="5181600" y="1219200"/>
            <a:ext cx="2176755" cy="1752600"/>
            <a:chOff x="685799" y="633921"/>
            <a:chExt cx="1719555" cy="1536480"/>
          </a:xfrm>
        </p:grpSpPr>
        <p:sp>
          <p:nvSpPr>
            <p:cNvPr id="4" name="Teardrop 3"/>
            <p:cNvSpPr/>
            <p:nvPr/>
          </p:nvSpPr>
          <p:spPr>
            <a:xfrm>
              <a:off x="685799" y="1447801"/>
              <a:ext cx="762000" cy="685800"/>
            </a:xfrm>
            <a:prstGeom prst="teardrop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ardrop 4"/>
            <p:cNvSpPr/>
            <p:nvPr/>
          </p:nvSpPr>
          <p:spPr>
            <a:xfrm rot="11115246">
              <a:off x="1633241" y="648858"/>
              <a:ext cx="772113" cy="757125"/>
            </a:xfrm>
            <a:prstGeom prst="teardrop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ardrop 5"/>
            <p:cNvSpPr/>
            <p:nvPr/>
          </p:nvSpPr>
          <p:spPr>
            <a:xfrm rot="16568080">
              <a:off x="1578408" y="1464760"/>
              <a:ext cx="685800" cy="725482"/>
            </a:xfrm>
            <a:prstGeom prst="teardrop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ardrop 6"/>
            <p:cNvSpPr/>
            <p:nvPr/>
          </p:nvSpPr>
          <p:spPr>
            <a:xfrm rot="5638491">
              <a:off x="804738" y="614080"/>
              <a:ext cx="685800" cy="725482"/>
            </a:xfrm>
            <a:prstGeom prst="teardrop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3"/>
          <p:cNvGrpSpPr/>
          <p:nvPr/>
        </p:nvGrpSpPr>
        <p:grpSpPr>
          <a:xfrm rot="545973">
            <a:off x="4572000" y="457200"/>
            <a:ext cx="3352878" cy="3124994"/>
            <a:chOff x="3733722" y="1091123"/>
            <a:chExt cx="3505278" cy="3405471"/>
          </a:xfrm>
        </p:grpSpPr>
        <p:grpSp>
          <p:nvGrpSpPr>
            <p:cNvPr id="9" name="Group 16"/>
            <p:cNvGrpSpPr/>
            <p:nvPr/>
          </p:nvGrpSpPr>
          <p:grpSpPr>
            <a:xfrm>
              <a:off x="3733800" y="1143000"/>
              <a:ext cx="3505200" cy="3353594"/>
              <a:chOff x="3733800" y="1143000"/>
              <a:chExt cx="3505200" cy="3353594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3733800" y="1143000"/>
                <a:ext cx="3505200" cy="3352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Connector 9"/>
              <p:cNvCxnSpPr>
                <a:stCxn id="8" idx="0"/>
                <a:endCxn id="8" idx="4"/>
              </p:cNvCxnSpPr>
              <p:nvPr/>
            </p:nvCxnSpPr>
            <p:spPr>
              <a:xfrm rot="16200000" flipH="1">
                <a:off x="3810000" y="2819400"/>
                <a:ext cx="33528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>
                <a:stCxn id="8" idx="2"/>
                <a:endCxn id="8" idx="6"/>
              </p:cNvCxnSpPr>
              <p:nvPr/>
            </p:nvCxnSpPr>
            <p:spPr>
              <a:xfrm rot="10800000" flipH="1">
                <a:off x="3733800" y="2819400"/>
                <a:ext cx="35052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stCxn id="8" idx="1"/>
                <a:endCxn id="8" idx="5"/>
              </p:cNvCxnSpPr>
              <p:nvPr/>
            </p:nvCxnSpPr>
            <p:spPr>
              <a:xfrm rot="16200000" flipH="1">
                <a:off x="4301006" y="1580125"/>
                <a:ext cx="2370788" cy="24785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stCxn id="8" idx="3"/>
                <a:endCxn id="8" idx="7"/>
              </p:cNvCxnSpPr>
              <p:nvPr/>
            </p:nvCxnSpPr>
            <p:spPr>
              <a:xfrm rot="5400000" flipH="1" flipV="1">
                <a:off x="4301006" y="1580125"/>
                <a:ext cx="2370788" cy="24785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7"/>
            <p:cNvGrpSpPr/>
            <p:nvPr/>
          </p:nvGrpSpPr>
          <p:grpSpPr>
            <a:xfrm rot="1491438">
              <a:off x="3733722" y="1091123"/>
              <a:ext cx="3489447" cy="3382178"/>
              <a:chOff x="3733800" y="1143000"/>
              <a:chExt cx="3505200" cy="3353594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3733800" y="1143000"/>
                <a:ext cx="3505200" cy="3352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>
                <a:stCxn id="19" idx="0"/>
                <a:endCxn id="19" idx="4"/>
              </p:cNvCxnSpPr>
              <p:nvPr/>
            </p:nvCxnSpPr>
            <p:spPr>
              <a:xfrm rot="16200000" flipH="1">
                <a:off x="3810000" y="2819400"/>
                <a:ext cx="33528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19" idx="2"/>
                <a:endCxn id="19" idx="6"/>
              </p:cNvCxnSpPr>
              <p:nvPr/>
            </p:nvCxnSpPr>
            <p:spPr>
              <a:xfrm rot="10800000" flipH="1">
                <a:off x="3733800" y="2819400"/>
                <a:ext cx="35052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>
                <a:stCxn id="19" idx="1"/>
                <a:endCxn id="19" idx="5"/>
              </p:cNvCxnSpPr>
              <p:nvPr/>
            </p:nvCxnSpPr>
            <p:spPr>
              <a:xfrm rot="16200000" flipH="1">
                <a:off x="4301006" y="1580125"/>
                <a:ext cx="2370788" cy="24785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>
                <a:stCxn id="19" idx="3"/>
                <a:endCxn id="19" idx="7"/>
              </p:cNvCxnSpPr>
              <p:nvPr/>
            </p:nvCxnSpPr>
            <p:spPr>
              <a:xfrm rot="5400000" flipH="1" flipV="1">
                <a:off x="4301006" y="1580125"/>
                <a:ext cx="2370788" cy="24785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Oval 25"/>
          <p:cNvSpPr/>
          <p:nvPr/>
        </p:nvSpPr>
        <p:spPr>
          <a:xfrm>
            <a:off x="6019800" y="1828800"/>
            <a:ext cx="457200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>
            <a:off x="5813234" y="2078515"/>
            <a:ext cx="838200" cy="31242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800600" y="5181600"/>
            <a:ext cx="2819400" cy="838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hlinkClick r:id="rId2" action="ppaction://hlinksldjump"/>
          </p:cNvPr>
          <p:cNvSpPr/>
          <p:nvPr/>
        </p:nvSpPr>
        <p:spPr>
          <a:xfrm>
            <a:off x="5029200" y="5334000"/>
            <a:ext cx="533400" cy="533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781800" y="5334000"/>
            <a:ext cx="533400" cy="533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EUROPEAN</dc:creator>
  <cp:lastModifiedBy>EUROPEAN</cp:lastModifiedBy>
  <cp:revision>3</cp:revision>
  <dcterms:created xsi:type="dcterms:W3CDTF">2024-07-03T09:45:08Z</dcterms:created>
  <dcterms:modified xsi:type="dcterms:W3CDTF">2024-07-03T10:07:43Z</dcterms:modified>
</cp:coreProperties>
</file>