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7DB0-30FD-4B39-AE9A-0F925D445CF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18FF-5837-4BCB-BCE3-7A1EE9F6D3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6585332" y="1676400"/>
            <a:ext cx="533400" cy="685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3581400"/>
            <a:ext cx="5334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09800" y="4546600"/>
            <a:ext cx="533400" cy="685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600" y="2286000"/>
            <a:ext cx="533400" cy="685800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7600" y="5715000"/>
            <a:ext cx="1219200" cy="38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6096000"/>
            <a:ext cx="1524000" cy="38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6477000"/>
            <a:ext cx="1981200" cy="38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>
            <a:off x="4136834" y="609600"/>
            <a:ext cx="2819400" cy="21336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>
            <a:off x="4191000" y="2819400"/>
            <a:ext cx="1752600" cy="16002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/>
        </p:nvSpPr>
        <p:spPr>
          <a:xfrm>
            <a:off x="1557051" y="1143000"/>
            <a:ext cx="2819400" cy="21336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>
            <a:off x="2405349" y="3733800"/>
            <a:ext cx="1981200" cy="15240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9885" y="1447800"/>
            <a:ext cx="228600" cy="42672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6204332" y="16764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/>
          <p:cNvSpPr/>
          <p:nvPr/>
        </p:nvSpPr>
        <p:spPr>
          <a:xfrm>
            <a:off x="5257800" y="35814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>
            <a:off x="990600" y="22098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1828800" y="44958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hlinkClick r:id="rId2" action="ppaction://hlinksldjump"/>
          </p:cNvPr>
          <p:cNvSpPr/>
          <p:nvPr/>
        </p:nvSpPr>
        <p:spPr>
          <a:xfrm>
            <a:off x="3733800" y="5791200"/>
            <a:ext cx="685800" cy="2286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88900" h="952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91000" y="6172200"/>
            <a:ext cx="685800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88900" h="952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19600" y="5715000"/>
            <a:ext cx="4924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</a:t>
            </a:r>
            <a:endParaRPr lang="en-US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1400" y="6096000"/>
            <a:ext cx="5517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OFF</a:t>
            </a:r>
            <a:endParaRPr lang="en-US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6585332" y="1676400"/>
            <a:ext cx="533400" cy="685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3581400"/>
            <a:ext cx="533400" cy="685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09800" y="4495800"/>
            <a:ext cx="533400" cy="685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600" y="2286000"/>
            <a:ext cx="533400" cy="685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7600" y="5715000"/>
            <a:ext cx="1219200" cy="38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6096000"/>
            <a:ext cx="1524000" cy="38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6477000"/>
            <a:ext cx="1981200" cy="38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>
            <a:off x="4136834" y="609600"/>
            <a:ext cx="2819400" cy="21336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>
            <a:off x="4191000" y="2819400"/>
            <a:ext cx="1752600" cy="16002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/>
        </p:nvSpPr>
        <p:spPr>
          <a:xfrm>
            <a:off x="1557051" y="1143000"/>
            <a:ext cx="2819400" cy="21336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>
            <a:off x="2405349" y="3733800"/>
            <a:ext cx="1981200" cy="1524000"/>
          </a:xfrm>
          <a:prstGeom prst="blockArc">
            <a:avLst>
              <a:gd name="adj1" fmla="val 10800005"/>
              <a:gd name="adj2" fmla="val 0"/>
              <a:gd name="adj3" fmla="val 95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9885" y="1447800"/>
            <a:ext cx="228600" cy="42672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6204332" y="16764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/>
          <p:cNvSpPr/>
          <p:nvPr/>
        </p:nvSpPr>
        <p:spPr>
          <a:xfrm>
            <a:off x="5257800" y="35814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>
            <a:off x="990600" y="22098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1828800" y="4495800"/>
            <a:ext cx="1295400" cy="38100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>
            <a:off x="892366" y="2590800"/>
            <a:ext cx="1501966" cy="1828800"/>
          </a:xfrm>
          <a:prstGeom prst="trapezoid">
            <a:avLst/>
          </a:prstGeom>
          <a:gradFill>
            <a:gsLst>
              <a:gs pos="0">
                <a:srgbClr val="FF0000">
                  <a:alpha val="93000"/>
                </a:srgbClr>
              </a:gs>
              <a:gs pos="18000">
                <a:srgbClr val="FF0000">
                  <a:alpha val="8200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1741583" y="4876800"/>
            <a:ext cx="1501966" cy="1828800"/>
          </a:xfrm>
          <a:prstGeom prst="trapezoid">
            <a:avLst/>
          </a:prstGeom>
          <a:gradFill>
            <a:gsLst>
              <a:gs pos="0">
                <a:srgbClr val="0000FF">
                  <a:alpha val="92941"/>
                </a:srgbClr>
              </a:gs>
              <a:gs pos="17000">
                <a:srgbClr val="0000FF">
                  <a:alpha val="81961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5138451" y="3962400"/>
            <a:ext cx="1501966" cy="1828800"/>
          </a:xfrm>
          <a:prstGeom prst="trapezoid">
            <a:avLst/>
          </a:prstGeom>
          <a:gradFill>
            <a:gsLst>
              <a:gs pos="0">
                <a:srgbClr val="FFFF00"/>
              </a:gs>
              <a:gs pos="17000">
                <a:srgbClr val="FFFF00">
                  <a:alpha val="8200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oid 31"/>
          <p:cNvSpPr/>
          <p:nvPr/>
        </p:nvSpPr>
        <p:spPr>
          <a:xfrm>
            <a:off x="6194234" y="2057400"/>
            <a:ext cx="1295400" cy="1524000"/>
          </a:xfrm>
          <a:prstGeom prst="trapezoid">
            <a:avLst/>
          </a:prstGeom>
          <a:gradFill>
            <a:gsLst>
              <a:gs pos="0">
                <a:srgbClr val="00B050"/>
              </a:gs>
              <a:gs pos="17000">
                <a:srgbClr val="00B050">
                  <a:alpha val="8200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733800" y="5791200"/>
            <a:ext cx="685800" cy="2286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88900" h="952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hlinkClick r:id="rId2" action="ppaction://hlinksldjump"/>
          </p:cNvPr>
          <p:cNvSpPr/>
          <p:nvPr/>
        </p:nvSpPr>
        <p:spPr>
          <a:xfrm>
            <a:off x="4191000" y="6172200"/>
            <a:ext cx="685800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88900" h="952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19600" y="5715000"/>
            <a:ext cx="4924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</a:t>
            </a:r>
            <a:endParaRPr lang="en-US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1400" y="6096000"/>
            <a:ext cx="5517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OFF</a:t>
            </a:r>
            <a:endParaRPr lang="en-US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EUROPEAN</dc:creator>
  <cp:lastModifiedBy>EUROPEAN</cp:lastModifiedBy>
  <cp:revision>1</cp:revision>
  <dcterms:created xsi:type="dcterms:W3CDTF">2025-01-23T02:12:46Z</dcterms:created>
  <dcterms:modified xsi:type="dcterms:W3CDTF">2025-01-23T02:37:32Z</dcterms:modified>
</cp:coreProperties>
</file>