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638" y="-7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73E2C-13A3-4EC8-8DFE-59C8E3017A12}" type="datetimeFigureOut">
              <a:rPr lang="en-US" smtClean="0"/>
              <a:t>9/22/2017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5E907-E325-4576-AA91-6D9F2E219C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00400" y="4114800"/>
            <a:ext cx="4114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3582365"/>
            <a:ext cx="9178724" cy="3275635"/>
          </a:xfrm>
          <a:custGeom>
            <a:avLst/>
            <a:gdLst>
              <a:gd name="connsiteX0" fmla="*/ 0 w 9178724"/>
              <a:gd name="connsiteY0" fmla="*/ 219919 h 3275635"/>
              <a:gd name="connsiteX1" fmla="*/ 914400 w 9178724"/>
              <a:gd name="connsiteY1" fmla="*/ 115747 h 3275635"/>
              <a:gd name="connsiteX2" fmla="*/ 2141317 w 9178724"/>
              <a:gd name="connsiteY2" fmla="*/ 115747 h 3275635"/>
              <a:gd name="connsiteX3" fmla="*/ 3264061 w 9178724"/>
              <a:gd name="connsiteY3" fmla="*/ 196770 h 3275635"/>
              <a:gd name="connsiteX4" fmla="*/ 4074289 w 9178724"/>
              <a:gd name="connsiteY4" fmla="*/ 1006997 h 3275635"/>
              <a:gd name="connsiteX5" fmla="*/ 4398380 w 9178724"/>
              <a:gd name="connsiteY5" fmla="*/ 1435261 h 3275635"/>
              <a:gd name="connsiteX6" fmla="*/ 4433104 w 9178724"/>
              <a:gd name="connsiteY6" fmla="*/ 1458410 h 3275635"/>
              <a:gd name="connsiteX7" fmla="*/ 5335929 w 9178724"/>
              <a:gd name="connsiteY7" fmla="*/ 1574157 h 3275635"/>
              <a:gd name="connsiteX8" fmla="*/ 6018836 w 9178724"/>
              <a:gd name="connsiteY8" fmla="*/ 1388962 h 3275635"/>
              <a:gd name="connsiteX9" fmla="*/ 6041985 w 9178724"/>
              <a:gd name="connsiteY9" fmla="*/ 1331089 h 3275635"/>
              <a:gd name="connsiteX10" fmla="*/ 6134583 w 9178724"/>
              <a:gd name="connsiteY10" fmla="*/ 1226916 h 3275635"/>
              <a:gd name="connsiteX11" fmla="*/ 6296628 w 9178724"/>
              <a:gd name="connsiteY11" fmla="*/ 856526 h 3275635"/>
              <a:gd name="connsiteX12" fmla="*/ 6308203 w 9178724"/>
              <a:gd name="connsiteY12" fmla="*/ 798653 h 3275635"/>
              <a:gd name="connsiteX13" fmla="*/ 6342927 w 9178724"/>
              <a:gd name="connsiteY13" fmla="*/ 682906 h 3275635"/>
              <a:gd name="connsiteX14" fmla="*/ 6377651 w 9178724"/>
              <a:gd name="connsiteY14" fmla="*/ 625033 h 3275635"/>
              <a:gd name="connsiteX15" fmla="*/ 6389226 w 9178724"/>
              <a:gd name="connsiteY15" fmla="*/ 601883 h 3275635"/>
              <a:gd name="connsiteX16" fmla="*/ 6736466 w 9178724"/>
              <a:gd name="connsiteY16" fmla="*/ 92597 h 3275635"/>
              <a:gd name="connsiteX17" fmla="*/ 6805914 w 9178724"/>
              <a:gd name="connsiteY17" fmla="*/ 81023 h 3275635"/>
              <a:gd name="connsiteX18" fmla="*/ 9178724 w 9178724"/>
              <a:gd name="connsiteY18" fmla="*/ 0 h 3275635"/>
              <a:gd name="connsiteX19" fmla="*/ 9167150 w 9178724"/>
              <a:gd name="connsiteY19" fmla="*/ 3275635 h 3275635"/>
              <a:gd name="connsiteX20" fmla="*/ 0 w 9178724"/>
              <a:gd name="connsiteY20" fmla="*/ 3275635 h 3275635"/>
              <a:gd name="connsiteX21" fmla="*/ 0 w 9178724"/>
              <a:gd name="connsiteY21" fmla="*/ 219919 h 3275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78724" h="3275635">
                <a:moveTo>
                  <a:pt x="0" y="219919"/>
                </a:moveTo>
                <a:lnTo>
                  <a:pt x="914400" y="115747"/>
                </a:lnTo>
                <a:lnTo>
                  <a:pt x="2141317" y="115747"/>
                </a:lnTo>
                <a:cubicBezTo>
                  <a:pt x="2515545" y="143035"/>
                  <a:pt x="2888840" y="196770"/>
                  <a:pt x="3264061" y="196770"/>
                </a:cubicBezTo>
                <a:lnTo>
                  <a:pt x="4074289" y="1006997"/>
                </a:lnTo>
                <a:cubicBezTo>
                  <a:pt x="4182319" y="1149752"/>
                  <a:pt x="4286984" y="1295117"/>
                  <a:pt x="4398380" y="1435261"/>
                </a:cubicBezTo>
                <a:cubicBezTo>
                  <a:pt x="4407036" y="1446151"/>
                  <a:pt x="4433104" y="1458410"/>
                  <a:pt x="4433104" y="1458410"/>
                </a:cubicBezTo>
                <a:cubicBezTo>
                  <a:pt x="5258354" y="1579770"/>
                  <a:pt x="4955002" y="1574157"/>
                  <a:pt x="5335929" y="1574157"/>
                </a:cubicBezTo>
                <a:cubicBezTo>
                  <a:pt x="5563565" y="1512425"/>
                  <a:pt x="5795824" y="1465737"/>
                  <a:pt x="6018836" y="1388962"/>
                </a:cubicBezTo>
                <a:cubicBezTo>
                  <a:pt x="6038481" y="1382199"/>
                  <a:pt x="6029519" y="1347711"/>
                  <a:pt x="6041985" y="1331089"/>
                </a:cubicBezTo>
                <a:cubicBezTo>
                  <a:pt x="6172670" y="1156842"/>
                  <a:pt x="6096087" y="1303908"/>
                  <a:pt x="6134583" y="1226916"/>
                </a:cubicBezTo>
                <a:cubicBezTo>
                  <a:pt x="6188598" y="1103453"/>
                  <a:pt x="6245997" y="981415"/>
                  <a:pt x="6296628" y="856526"/>
                </a:cubicBezTo>
                <a:cubicBezTo>
                  <a:pt x="6304019" y="838294"/>
                  <a:pt x="6303134" y="817662"/>
                  <a:pt x="6308203" y="798653"/>
                </a:cubicBezTo>
                <a:cubicBezTo>
                  <a:pt x="6318582" y="759732"/>
                  <a:pt x="6327967" y="720306"/>
                  <a:pt x="6342927" y="682906"/>
                </a:cubicBezTo>
                <a:cubicBezTo>
                  <a:pt x="6351282" y="662018"/>
                  <a:pt x="6366489" y="644566"/>
                  <a:pt x="6377651" y="625033"/>
                </a:cubicBezTo>
                <a:cubicBezTo>
                  <a:pt x="6381931" y="617542"/>
                  <a:pt x="6385368" y="609600"/>
                  <a:pt x="6389226" y="601883"/>
                </a:cubicBezTo>
                <a:cubicBezTo>
                  <a:pt x="6504973" y="432121"/>
                  <a:pt x="6608112" y="253039"/>
                  <a:pt x="6736466" y="92597"/>
                </a:cubicBezTo>
                <a:cubicBezTo>
                  <a:pt x="6751127" y="74271"/>
                  <a:pt x="6805914" y="81023"/>
                  <a:pt x="6805914" y="81023"/>
                </a:cubicBezTo>
                <a:lnTo>
                  <a:pt x="9178724" y="0"/>
                </a:lnTo>
                <a:lnTo>
                  <a:pt x="9167150" y="3275635"/>
                </a:lnTo>
                <a:lnTo>
                  <a:pt x="0" y="3275635"/>
                </a:lnTo>
                <a:lnTo>
                  <a:pt x="0" y="219919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152400" y="-1600200"/>
            <a:ext cx="92964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1828800" y="0"/>
            <a:ext cx="457200" cy="2209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591800" y="1219200"/>
            <a:ext cx="457200" cy="2209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3352800" y="1752600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344400" y="1295400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-4953000" y="2438400"/>
            <a:ext cx="1445972" cy="844601"/>
          </a:xfrm>
          <a:prstGeom prst="rect">
            <a:avLst/>
          </a:prstGeom>
          <a:noFill/>
        </p:spPr>
      </p:pic>
      <p:pic>
        <p:nvPicPr>
          <p:cNvPr id="1027" name="Picture 3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6685" y="2854299"/>
            <a:ext cx="1830629" cy="1149401"/>
          </a:xfrm>
          <a:prstGeom prst="rect">
            <a:avLst/>
          </a:prstGeom>
          <a:noFill/>
        </p:spPr>
      </p:pic>
      <p:pic>
        <p:nvPicPr>
          <p:cNvPr id="1028" name="Picture 4" descr="C:\Program Files\Microsoft Office\MEDIA\CAGCAT10\j027888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9372" y="2976829"/>
            <a:ext cx="905256" cy="904342"/>
          </a:xfrm>
          <a:prstGeom prst="rect">
            <a:avLst/>
          </a:prstGeom>
          <a:noFill/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84 2.22222E-6 C -0.01684 0.04213 -0.01684 0.08449 -0.01684 0.12685 L 0.00087 0.49259 L -0.11354 0.63171 L -0.74583 0.68333 " pathEditMode="relative" rAng="0" ptsTypes="f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" y="342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2778 L -0.02916 0.21112 L -0.02083 0.38889 L 0.05209 0.547 L 0.13542 0.622 L 0.28125 0.64422 L 0.54584 0.65278 L 0.72917 0.61667 " pathEditMode="relative" rAng="0" ptsTypes="AAA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" y="313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12222 C 0.00104 0.13056 -0.00122 0.13866 -0.00208 0.14722 C -0.00747 0.20023 -0.00104 0.16435 -0.00625 0.19167 C -0.00816 0.22708 -0.01215 0.26181 -0.01458 0.29722 C -0.01528 0.35185 -0.01667 0.40648 -0.01667 0.46111 L 0.01042 0.56389 L 0.17917 0.58611 L 0.36667 0.59445 L 0.59583 0.55833 " pathEditMode="relative" rAng="0" ptsTypes="ffffAA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" y="236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0.06111 L -0.01875 0.20555 L -0.06666 0.32778 L -0.11041 0.36111 L -0.18333 0.38611 L -0.50833 0.38055 " pathEditMode="relative" rAng="0" ptsTypes="AAAA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" y="162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222 L 0.025 0.7166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47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83 0.00787 L 1.49583 0.005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" y="-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3</cp:revision>
  <dcterms:created xsi:type="dcterms:W3CDTF">2017-09-22T11:11:35Z</dcterms:created>
  <dcterms:modified xsi:type="dcterms:W3CDTF">2017-09-22T11:35:23Z</dcterms:modified>
</cp:coreProperties>
</file>