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5" r:id="rId4"/>
    <p:sldId id="257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>
    <p:wheel/>
    <p:sndAc>
      <p:stSnd>
        <p:snd r:embed="rId1" name="laser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A1B5-5EE8-4A19-AFED-C36F1AADC664}" type="datetimeFigureOut">
              <a:rPr lang="en-US" smtClean="0"/>
              <a:pPr/>
              <a:t>04/27/22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2F0F-0007-478A-BFAA-8DBC0C94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000">
    <p:wheel/>
    <p:sndAc>
      <p:stSnd>
        <p:snd r:embed="rId13" name="laser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8663" y="1783140"/>
            <a:ext cx="6331337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WEL-COME 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352800"/>
            <a:ext cx="8312537" cy="15696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TO MY SHOW</a:t>
            </a:r>
            <a:endParaRPr lang="en-US" sz="96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advClick="0" advTm="2000">
    <p:zoom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0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4419600"/>
            <a:ext cx="5105400" cy="129540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1575" y="3889094"/>
            <a:ext cx="9155575" cy="2974693"/>
          </a:xfrm>
          <a:custGeom>
            <a:avLst/>
            <a:gdLst>
              <a:gd name="connsiteX0" fmla="*/ 0 w 9155575"/>
              <a:gd name="connsiteY0" fmla="*/ 92597 h 2974693"/>
              <a:gd name="connsiteX1" fmla="*/ 1828800 w 9155575"/>
              <a:gd name="connsiteY1" fmla="*/ 127321 h 2974693"/>
              <a:gd name="connsiteX2" fmla="*/ 2361236 w 9155575"/>
              <a:gd name="connsiteY2" fmla="*/ 300941 h 2974693"/>
              <a:gd name="connsiteX3" fmla="*/ 2453833 w 9155575"/>
              <a:gd name="connsiteY3" fmla="*/ 381964 h 2974693"/>
              <a:gd name="connsiteX4" fmla="*/ 3032567 w 9155575"/>
              <a:gd name="connsiteY4" fmla="*/ 856526 h 2974693"/>
              <a:gd name="connsiteX5" fmla="*/ 3067291 w 9155575"/>
              <a:gd name="connsiteY5" fmla="*/ 925974 h 2974693"/>
              <a:gd name="connsiteX6" fmla="*/ 3090441 w 9155575"/>
              <a:gd name="connsiteY6" fmla="*/ 972273 h 2974693"/>
              <a:gd name="connsiteX7" fmla="*/ 3275636 w 9155575"/>
              <a:gd name="connsiteY7" fmla="*/ 1388962 h 2974693"/>
              <a:gd name="connsiteX8" fmla="*/ 3310360 w 9155575"/>
              <a:gd name="connsiteY8" fmla="*/ 1412111 h 2974693"/>
              <a:gd name="connsiteX9" fmla="*/ 3368233 w 9155575"/>
              <a:gd name="connsiteY9" fmla="*/ 1458410 h 2974693"/>
              <a:gd name="connsiteX10" fmla="*/ 3495555 w 9155575"/>
              <a:gd name="connsiteY10" fmla="*/ 1504709 h 2974693"/>
              <a:gd name="connsiteX11" fmla="*/ 4398380 w 9155575"/>
              <a:gd name="connsiteY11" fmla="*/ 1608881 h 2974693"/>
              <a:gd name="connsiteX12" fmla="*/ 5185459 w 9155575"/>
              <a:gd name="connsiteY12" fmla="*/ 1539433 h 2974693"/>
              <a:gd name="connsiteX13" fmla="*/ 5243332 w 9155575"/>
              <a:gd name="connsiteY13" fmla="*/ 1481559 h 2974693"/>
              <a:gd name="connsiteX14" fmla="*/ 5382228 w 9155575"/>
              <a:gd name="connsiteY14" fmla="*/ 1400536 h 2974693"/>
              <a:gd name="connsiteX15" fmla="*/ 5428527 w 9155575"/>
              <a:gd name="connsiteY15" fmla="*/ 1377387 h 2974693"/>
              <a:gd name="connsiteX16" fmla="*/ 5914664 w 9155575"/>
              <a:gd name="connsiteY16" fmla="*/ 949124 h 2974693"/>
              <a:gd name="connsiteX17" fmla="*/ 5937813 w 9155575"/>
              <a:gd name="connsiteY17" fmla="*/ 787078 h 2974693"/>
              <a:gd name="connsiteX18" fmla="*/ 5949388 w 9155575"/>
              <a:gd name="connsiteY18" fmla="*/ 578734 h 2974693"/>
              <a:gd name="connsiteX19" fmla="*/ 5984112 w 9155575"/>
              <a:gd name="connsiteY19" fmla="*/ 462987 h 2974693"/>
              <a:gd name="connsiteX20" fmla="*/ 5984112 w 9155575"/>
              <a:gd name="connsiteY20" fmla="*/ 439838 h 2974693"/>
              <a:gd name="connsiteX21" fmla="*/ 6053560 w 9155575"/>
              <a:gd name="connsiteY21" fmla="*/ 324091 h 2974693"/>
              <a:gd name="connsiteX22" fmla="*/ 6146157 w 9155575"/>
              <a:gd name="connsiteY22" fmla="*/ 254643 h 2974693"/>
              <a:gd name="connsiteX23" fmla="*/ 6551271 w 9155575"/>
              <a:gd name="connsiteY23" fmla="*/ 0 h 2974693"/>
              <a:gd name="connsiteX24" fmla="*/ 9155575 w 9155575"/>
              <a:gd name="connsiteY24" fmla="*/ 57873 h 2974693"/>
              <a:gd name="connsiteX25" fmla="*/ 9144000 w 9155575"/>
              <a:gd name="connsiteY25" fmla="*/ 2963119 h 2974693"/>
              <a:gd name="connsiteX26" fmla="*/ 23150 w 9155575"/>
              <a:gd name="connsiteY26" fmla="*/ 2974693 h 2974693"/>
              <a:gd name="connsiteX27" fmla="*/ 0 w 9155575"/>
              <a:gd name="connsiteY27" fmla="*/ 92597 h 297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55575" h="2974693">
                <a:moveTo>
                  <a:pt x="0" y="92597"/>
                </a:moveTo>
                <a:lnTo>
                  <a:pt x="1828800" y="127321"/>
                </a:lnTo>
                <a:cubicBezTo>
                  <a:pt x="2006279" y="185194"/>
                  <a:pt x="2188357" y="230509"/>
                  <a:pt x="2361236" y="300941"/>
                </a:cubicBezTo>
                <a:cubicBezTo>
                  <a:pt x="2399218" y="316415"/>
                  <a:pt x="2453833" y="381964"/>
                  <a:pt x="2453833" y="381964"/>
                </a:cubicBezTo>
                <a:cubicBezTo>
                  <a:pt x="2646744" y="540151"/>
                  <a:pt x="2842121" y="695379"/>
                  <a:pt x="3032567" y="856526"/>
                </a:cubicBezTo>
                <a:cubicBezTo>
                  <a:pt x="3057498" y="877622"/>
                  <a:pt x="3055692" y="898909"/>
                  <a:pt x="3067291" y="925974"/>
                </a:cubicBezTo>
                <a:cubicBezTo>
                  <a:pt x="3074088" y="941834"/>
                  <a:pt x="3090441" y="972273"/>
                  <a:pt x="3090441" y="972273"/>
                </a:cubicBezTo>
                <a:cubicBezTo>
                  <a:pt x="3152173" y="1111169"/>
                  <a:pt x="3207661" y="1253012"/>
                  <a:pt x="3275636" y="1388962"/>
                </a:cubicBezTo>
                <a:cubicBezTo>
                  <a:pt x="3281857" y="1401404"/>
                  <a:pt x="3299231" y="1403764"/>
                  <a:pt x="3310360" y="1412111"/>
                </a:cubicBezTo>
                <a:cubicBezTo>
                  <a:pt x="3330124" y="1426934"/>
                  <a:pt x="3346137" y="1447362"/>
                  <a:pt x="3368233" y="1458410"/>
                </a:cubicBezTo>
                <a:cubicBezTo>
                  <a:pt x="3408625" y="1478606"/>
                  <a:pt x="3495555" y="1504709"/>
                  <a:pt x="3495555" y="1504709"/>
                </a:cubicBezTo>
                <a:cubicBezTo>
                  <a:pt x="4297592" y="1615760"/>
                  <a:pt x="3994732" y="1608881"/>
                  <a:pt x="4398380" y="1608881"/>
                </a:cubicBezTo>
                <a:cubicBezTo>
                  <a:pt x="4660740" y="1585732"/>
                  <a:pt x="4925020" y="1578677"/>
                  <a:pt x="5185459" y="1539433"/>
                </a:cubicBezTo>
                <a:cubicBezTo>
                  <a:pt x="5212436" y="1535368"/>
                  <a:pt x="5221044" y="1497292"/>
                  <a:pt x="5243332" y="1481559"/>
                </a:cubicBezTo>
                <a:cubicBezTo>
                  <a:pt x="5287122" y="1450648"/>
                  <a:pt x="5335511" y="1426814"/>
                  <a:pt x="5382228" y="1400536"/>
                </a:cubicBezTo>
                <a:cubicBezTo>
                  <a:pt x="5397267" y="1392077"/>
                  <a:pt x="5428527" y="1377387"/>
                  <a:pt x="5428527" y="1377387"/>
                </a:cubicBezTo>
                <a:cubicBezTo>
                  <a:pt x="5590573" y="1234633"/>
                  <a:pt x="5773593" y="1112638"/>
                  <a:pt x="5914664" y="949124"/>
                </a:cubicBezTo>
                <a:cubicBezTo>
                  <a:pt x="5950307" y="907811"/>
                  <a:pt x="5937813" y="787078"/>
                  <a:pt x="5937813" y="787078"/>
                </a:cubicBezTo>
                <a:cubicBezTo>
                  <a:pt x="5941671" y="717630"/>
                  <a:pt x="5943091" y="648003"/>
                  <a:pt x="5949388" y="578734"/>
                </a:cubicBezTo>
                <a:cubicBezTo>
                  <a:pt x="5952013" y="549856"/>
                  <a:pt x="5978736" y="484491"/>
                  <a:pt x="5984112" y="462987"/>
                </a:cubicBezTo>
                <a:cubicBezTo>
                  <a:pt x="5985984" y="455501"/>
                  <a:pt x="5984112" y="447554"/>
                  <a:pt x="5984112" y="439838"/>
                </a:cubicBezTo>
                <a:cubicBezTo>
                  <a:pt x="6007261" y="401256"/>
                  <a:pt x="6023931" y="357953"/>
                  <a:pt x="6053560" y="324091"/>
                </a:cubicBezTo>
                <a:cubicBezTo>
                  <a:pt x="6078966" y="295055"/>
                  <a:pt x="6146157" y="254643"/>
                  <a:pt x="6146157" y="254643"/>
                </a:cubicBezTo>
                <a:lnTo>
                  <a:pt x="6551271" y="0"/>
                </a:lnTo>
                <a:lnTo>
                  <a:pt x="9155575" y="57873"/>
                </a:lnTo>
                <a:cubicBezTo>
                  <a:pt x="9151717" y="1026288"/>
                  <a:pt x="9147858" y="1994704"/>
                  <a:pt x="9144000" y="2963119"/>
                </a:cubicBezTo>
                <a:lnTo>
                  <a:pt x="23150" y="2974693"/>
                </a:lnTo>
                <a:lnTo>
                  <a:pt x="0" y="9259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5943600"/>
            <a:ext cx="838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5943600"/>
            <a:ext cx="8382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457200" cy="1905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05400" y="4038600"/>
            <a:ext cx="457200" cy="1905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505200"/>
            <a:ext cx="914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:\Users\user\AppData\Local\Microsoft\Windows\Temporary Internet Files\Content.IE5\0IM0FL1I\travel-car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1227052" cy="42227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14" idx="1"/>
          </p:cNvCxnSpPr>
          <p:nvPr/>
        </p:nvCxnSpPr>
        <p:spPr>
          <a:xfrm rot="10800000" flipH="1">
            <a:off x="0" y="3733800"/>
            <a:ext cx="9144000" cy="381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 advTm="1000"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9 0.00255 L 0.91632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1905000"/>
            <a:ext cx="899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THANKS FOR WATCHING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352800"/>
            <a:ext cx="8991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MY PRESENTATION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sndAc>
      <p:stSnd>
        <p:snd r:embed="rId2" name="drumroll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ANIMATION OF CAR</a:t>
            </a:r>
            <a:endParaRPr lang="en-US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352800"/>
            <a:ext cx="5791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By:- Kanchan N Kashmiri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15F97C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66800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ANIMATION OF CAR</a:t>
            </a:r>
            <a:endParaRPr lang="en-US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3352800"/>
            <a:ext cx="5791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By:- Kanchan N Kashmiri</a:t>
            </a:r>
            <a:endParaRPr lang="en-US" sz="28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600200" y="914400"/>
            <a:ext cx="5181600" cy="472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29450" y="1032075"/>
            <a:ext cx="4957825" cy="449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1676400"/>
            <a:ext cx="4121537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19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</Words>
  <Application>Microsoft Office PowerPoint</Application>
  <PresentationFormat>On-screen Show (4:3)</PresentationFormat>
  <Paragraphs>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Ravi</cp:lastModifiedBy>
  <cp:revision>7</cp:revision>
  <dcterms:created xsi:type="dcterms:W3CDTF">2017-11-20T04:13:05Z</dcterms:created>
  <dcterms:modified xsi:type="dcterms:W3CDTF">2022-04-27T05:53:56Z</dcterms:modified>
</cp:coreProperties>
</file>