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2EB1-C0EE-471A-8922-CD52158CA08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5969-CA64-4B0E-A0B8-B705B9E1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4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2EB1-C0EE-471A-8922-CD52158CA08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5969-CA64-4B0E-A0B8-B705B9E1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2EB1-C0EE-471A-8922-CD52158CA08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5969-CA64-4B0E-A0B8-B705B9E1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2EB1-C0EE-471A-8922-CD52158CA08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5969-CA64-4B0E-A0B8-B705B9E1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3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2EB1-C0EE-471A-8922-CD52158CA08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5969-CA64-4B0E-A0B8-B705B9E1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6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2EB1-C0EE-471A-8922-CD52158CA08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5969-CA64-4B0E-A0B8-B705B9E1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2EB1-C0EE-471A-8922-CD52158CA08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5969-CA64-4B0E-A0B8-B705B9E1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2EB1-C0EE-471A-8922-CD52158CA08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5969-CA64-4B0E-A0B8-B705B9E1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2EB1-C0EE-471A-8922-CD52158CA08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5969-CA64-4B0E-A0B8-B705B9E1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9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2EB1-C0EE-471A-8922-CD52158CA08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5969-CA64-4B0E-A0B8-B705B9E1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3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02EB1-C0EE-471A-8922-CD52158CA08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45969-CA64-4B0E-A0B8-B705B9E1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30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02EB1-C0EE-471A-8922-CD52158CA08B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45969-CA64-4B0E-A0B8-B705B9E19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23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27910" y="1248271"/>
            <a:ext cx="2096804" cy="2000619"/>
            <a:chOff x="2133600" y="2021083"/>
            <a:chExt cx="1634381" cy="156847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" name="Teardrop 3"/>
            <p:cNvSpPr/>
            <p:nvPr/>
          </p:nvSpPr>
          <p:spPr>
            <a:xfrm>
              <a:off x="2133600" y="2819400"/>
              <a:ext cx="762000" cy="762000"/>
            </a:xfrm>
            <a:prstGeom prst="teardrop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ardrop 4"/>
            <p:cNvSpPr/>
            <p:nvPr/>
          </p:nvSpPr>
          <p:spPr>
            <a:xfrm rot="11194380">
              <a:off x="3005981" y="2050928"/>
              <a:ext cx="762000" cy="762000"/>
            </a:xfrm>
            <a:prstGeom prst="teardrop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rot="16200000">
              <a:off x="2970504" y="2863785"/>
              <a:ext cx="727072" cy="724480"/>
            </a:xfrm>
            <a:prstGeom prst="teardrop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ardrop 6"/>
            <p:cNvSpPr/>
            <p:nvPr/>
          </p:nvSpPr>
          <p:spPr>
            <a:xfrm rot="5400000">
              <a:off x="2164919" y="2022379"/>
              <a:ext cx="727072" cy="724480"/>
            </a:xfrm>
            <a:prstGeom prst="teardrop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1526231">
            <a:off x="824657" y="530625"/>
            <a:ext cx="3657600" cy="3429000"/>
            <a:chOff x="990600" y="685800"/>
            <a:chExt cx="3657600" cy="34290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990600" y="2400300"/>
              <a:ext cx="3657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19400" y="685800"/>
              <a:ext cx="0" cy="3429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26243" y="1187965"/>
              <a:ext cx="2586314" cy="24246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526243" y="1187965"/>
              <a:ext cx="2586314" cy="24246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838200" y="533400"/>
            <a:ext cx="3657600" cy="3429000"/>
            <a:chOff x="838200" y="533400"/>
            <a:chExt cx="3657600" cy="3429000"/>
          </a:xfrm>
        </p:grpSpPr>
        <p:sp>
          <p:nvSpPr>
            <p:cNvPr id="9" name="Oval 8"/>
            <p:cNvSpPr/>
            <p:nvPr/>
          </p:nvSpPr>
          <p:spPr>
            <a:xfrm>
              <a:off x="838200" y="533400"/>
              <a:ext cx="3657600" cy="3429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9" idx="2"/>
              <a:endCxn id="9" idx="6"/>
            </p:cNvCxnSpPr>
            <p:nvPr/>
          </p:nvCxnSpPr>
          <p:spPr>
            <a:xfrm>
              <a:off x="838200" y="2247900"/>
              <a:ext cx="3657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0"/>
              <a:endCxn id="9" idx="4"/>
            </p:cNvCxnSpPr>
            <p:nvPr/>
          </p:nvCxnSpPr>
          <p:spPr>
            <a:xfrm>
              <a:off x="2667000" y="533400"/>
              <a:ext cx="0" cy="3429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1"/>
              <a:endCxn id="9" idx="5"/>
            </p:cNvCxnSpPr>
            <p:nvPr/>
          </p:nvCxnSpPr>
          <p:spPr>
            <a:xfrm>
              <a:off x="1373843" y="1035565"/>
              <a:ext cx="2586314" cy="24246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3"/>
              <a:endCxn id="9" idx="7"/>
            </p:cNvCxnSpPr>
            <p:nvPr/>
          </p:nvCxnSpPr>
          <p:spPr>
            <a:xfrm flipV="1">
              <a:off x="1373843" y="1035565"/>
              <a:ext cx="2586314" cy="24246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Isosceles Triangle 24"/>
          <p:cNvSpPr/>
          <p:nvPr/>
        </p:nvSpPr>
        <p:spPr>
          <a:xfrm>
            <a:off x="2389910" y="2324100"/>
            <a:ext cx="533400" cy="3009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438400" y="2057400"/>
            <a:ext cx="533400" cy="533400"/>
          </a:xfrm>
          <a:prstGeom prst="ellipse">
            <a:avLst/>
          </a:prstGeom>
          <a:gradFill flip="none" rotWithShape="1">
            <a:gsLst>
              <a:gs pos="13000">
                <a:schemeClr val="tx1"/>
              </a:gs>
              <a:gs pos="8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401553" y="5334000"/>
            <a:ext cx="240328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627910" y="5493325"/>
            <a:ext cx="58189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hlinkClick r:id="" action="ppaction://hlinkshowjump?jump=lastslide"/>
          </p:cNvPr>
          <p:cNvSpPr/>
          <p:nvPr/>
        </p:nvSpPr>
        <p:spPr>
          <a:xfrm>
            <a:off x="2974636" y="5486400"/>
            <a:ext cx="58189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4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627910" y="1248271"/>
            <a:ext cx="2096804" cy="2000619"/>
            <a:chOff x="2133600" y="2021083"/>
            <a:chExt cx="1634381" cy="1568478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4" name="Teardrop 3"/>
            <p:cNvSpPr/>
            <p:nvPr/>
          </p:nvSpPr>
          <p:spPr>
            <a:xfrm>
              <a:off x="2133600" y="2819400"/>
              <a:ext cx="762000" cy="762000"/>
            </a:xfrm>
            <a:prstGeom prst="teardrop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ardrop 4"/>
            <p:cNvSpPr/>
            <p:nvPr/>
          </p:nvSpPr>
          <p:spPr>
            <a:xfrm rot="11194380">
              <a:off x="3005981" y="2050928"/>
              <a:ext cx="762000" cy="762000"/>
            </a:xfrm>
            <a:prstGeom prst="teardrop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ardrop 5"/>
            <p:cNvSpPr/>
            <p:nvPr/>
          </p:nvSpPr>
          <p:spPr>
            <a:xfrm rot="16200000">
              <a:off x="2970504" y="2863785"/>
              <a:ext cx="727072" cy="724480"/>
            </a:xfrm>
            <a:prstGeom prst="teardrop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ardrop 6"/>
            <p:cNvSpPr/>
            <p:nvPr/>
          </p:nvSpPr>
          <p:spPr>
            <a:xfrm rot="5400000">
              <a:off x="2164919" y="2022379"/>
              <a:ext cx="727072" cy="724480"/>
            </a:xfrm>
            <a:prstGeom prst="teardrop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rot="1526231">
            <a:off x="824657" y="530625"/>
            <a:ext cx="3657600" cy="3429000"/>
            <a:chOff x="990600" y="685800"/>
            <a:chExt cx="3657600" cy="34290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990600" y="2400300"/>
              <a:ext cx="3657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19400" y="685800"/>
              <a:ext cx="0" cy="3429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26243" y="1187965"/>
              <a:ext cx="2586314" cy="24246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1526243" y="1187965"/>
              <a:ext cx="2586314" cy="24246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838200" y="533400"/>
            <a:ext cx="3657600" cy="3429000"/>
            <a:chOff x="838200" y="533400"/>
            <a:chExt cx="3657600" cy="3429000"/>
          </a:xfrm>
        </p:grpSpPr>
        <p:sp>
          <p:nvSpPr>
            <p:cNvPr id="9" name="Oval 8"/>
            <p:cNvSpPr/>
            <p:nvPr/>
          </p:nvSpPr>
          <p:spPr>
            <a:xfrm>
              <a:off x="838200" y="533400"/>
              <a:ext cx="3657600" cy="3429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/>
            <p:cNvCxnSpPr>
              <a:stCxn id="9" idx="2"/>
              <a:endCxn id="9" idx="6"/>
            </p:cNvCxnSpPr>
            <p:nvPr/>
          </p:nvCxnSpPr>
          <p:spPr>
            <a:xfrm>
              <a:off x="838200" y="2247900"/>
              <a:ext cx="36576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9" idx="0"/>
              <a:endCxn id="9" idx="4"/>
            </p:cNvCxnSpPr>
            <p:nvPr/>
          </p:nvCxnSpPr>
          <p:spPr>
            <a:xfrm>
              <a:off x="2667000" y="533400"/>
              <a:ext cx="0" cy="3429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9" idx="1"/>
              <a:endCxn id="9" idx="5"/>
            </p:cNvCxnSpPr>
            <p:nvPr/>
          </p:nvCxnSpPr>
          <p:spPr>
            <a:xfrm>
              <a:off x="1373843" y="1035565"/>
              <a:ext cx="2586314" cy="24246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3"/>
              <a:endCxn id="9" idx="7"/>
            </p:cNvCxnSpPr>
            <p:nvPr/>
          </p:nvCxnSpPr>
          <p:spPr>
            <a:xfrm flipV="1">
              <a:off x="1373843" y="1035565"/>
              <a:ext cx="2586314" cy="242467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Isosceles Triangle 24"/>
          <p:cNvSpPr/>
          <p:nvPr/>
        </p:nvSpPr>
        <p:spPr>
          <a:xfrm>
            <a:off x="2389910" y="2324100"/>
            <a:ext cx="533400" cy="3009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438400" y="2057400"/>
            <a:ext cx="533400" cy="533400"/>
          </a:xfrm>
          <a:prstGeom prst="ellipse">
            <a:avLst/>
          </a:prstGeom>
          <a:gradFill flip="none" rotWithShape="1">
            <a:gsLst>
              <a:gs pos="13000">
                <a:schemeClr val="tx1"/>
              </a:gs>
              <a:gs pos="8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401553" y="5334000"/>
            <a:ext cx="2403287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hlinkClick r:id="" action="ppaction://hlinkshowjump?jump=previousslide"/>
          </p:cNvPr>
          <p:cNvSpPr/>
          <p:nvPr/>
        </p:nvSpPr>
        <p:spPr>
          <a:xfrm>
            <a:off x="1627910" y="5493325"/>
            <a:ext cx="58189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974636" y="5486400"/>
            <a:ext cx="581890" cy="609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EUROPEAN</dc:creator>
  <cp:lastModifiedBy>EUROPEAN</cp:lastModifiedBy>
  <cp:revision>1</cp:revision>
  <dcterms:created xsi:type="dcterms:W3CDTF">2024-11-29T03:46:52Z</dcterms:created>
  <dcterms:modified xsi:type="dcterms:W3CDTF">2024-11-29T04:50:04Z</dcterms:modified>
</cp:coreProperties>
</file>