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7ED7-7D82-4FE5-AAE4-C691711A31D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6D98-7C96-4C2F-ACE6-20CD5C3839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7ED7-7D82-4FE5-AAE4-C691711A31D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6D98-7C96-4C2F-ACE6-20CD5C3839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7ED7-7D82-4FE5-AAE4-C691711A31D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6D98-7C96-4C2F-ACE6-20CD5C3839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7ED7-7D82-4FE5-AAE4-C691711A31D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6D98-7C96-4C2F-ACE6-20CD5C3839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7ED7-7D82-4FE5-AAE4-C691711A31D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6D98-7C96-4C2F-ACE6-20CD5C3839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7ED7-7D82-4FE5-AAE4-C691711A31D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6D98-7C96-4C2F-ACE6-20CD5C3839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7ED7-7D82-4FE5-AAE4-C691711A31D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6D98-7C96-4C2F-ACE6-20CD5C3839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7ED7-7D82-4FE5-AAE4-C691711A31D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6D98-7C96-4C2F-ACE6-20CD5C3839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7ED7-7D82-4FE5-AAE4-C691711A31D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6D98-7C96-4C2F-ACE6-20CD5C3839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7ED7-7D82-4FE5-AAE4-C691711A31D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6D98-7C96-4C2F-ACE6-20CD5C3839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7ED7-7D82-4FE5-AAE4-C691711A31D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6D98-7C96-4C2F-ACE6-20CD5C3839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37ED7-7D82-4FE5-AAE4-C691711A31D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86D98-7C96-4C2F-ACE6-20CD5C3839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3276600"/>
            <a:ext cx="4800600" cy="15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0" y="2813538"/>
            <a:ext cx="9144000" cy="4051496"/>
          </a:xfrm>
          <a:custGeom>
            <a:avLst/>
            <a:gdLst>
              <a:gd name="connsiteX0" fmla="*/ 0 w 9144000"/>
              <a:gd name="connsiteY0" fmla="*/ 56271 h 4051496"/>
              <a:gd name="connsiteX1" fmla="*/ 2546252 w 9144000"/>
              <a:gd name="connsiteY1" fmla="*/ 0 h 4051496"/>
              <a:gd name="connsiteX2" fmla="*/ 2672862 w 9144000"/>
              <a:gd name="connsiteY2" fmla="*/ 450167 h 4051496"/>
              <a:gd name="connsiteX3" fmla="*/ 3080825 w 9144000"/>
              <a:gd name="connsiteY3" fmla="*/ 1083213 h 4051496"/>
              <a:gd name="connsiteX4" fmla="*/ 3446585 w 9144000"/>
              <a:gd name="connsiteY4" fmla="*/ 1350499 h 4051496"/>
              <a:gd name="connsiteX5" fmla="*/ 4065563 w 9144000"/>
              <a:gd name="connsiteY5" fmla="*/ 1533379 h 4051496"/>
              <a:gd name="connsiteX6" fmla="*/ 4670474 w 9144000"/>
              <a:gd name="connsiteY6" fmla="*/ 1575582 h 4051496"/>
              <a:gd name="connsiteX7" fmla="*/ 5233182 w 9144000"/>
              <a:gd name="connsiteY7" fmla="*/ 1561514 h 4051496"/>
              <a:gd name="connsiteX8" fmla="*/ 5992837 w 9144000"/>
              <a:gd name="connsiteY8" fmla="*/ 1420837 h 4051496"/>
              <a:gd name="connsiteX9" fmla="*/ 6316394 w 9144000"/>
              <a:gd name="connsiteY9" fmla="*/ 998807 h 4051496"/>
              <a:gd name="connsiteX10" fmla="*/ 6485206 w 9144000"/>
              <a:gd name="connsiteY10" fmla="*/ 618979 h 4051496"/>
              <a:gd name="connsiteX11" fmla="*/ 6668086 w 9144000"/>
              <a:gd name="connsiteY11" fmla="*/ 126610 h 4051496"/>
              <a:gd name="connsiteX12" fmla="*/ 9144000 w 9144000"/>
              <a:gd name="connsiteY12" fmla="*/ 28136 h 4051496"/>
              <a:gd name="connsiteX13" fmla="*/ 9144000 w 9144000"/>
              <a:gd name="connsiteY13" fmla="*/ 4051496 h 4051496"/>
              <a:gd name="connsiteX14" fmla="*/ 0 w 9144000"/>
              <a:gd name="connsiteY14" fmla="*/ 4051496 h 4051496"/>
              <a:gd name="connsiteX15" fmla="*/ 0 w 9144000"/>
              <a:gd name="connsiteY15" fmla="*/ 56271 h 4051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44000" h="4051496">
                <a:moveTo>
                  <a:pt x="0" y="56271"/>
                </a:moveTo>
                <a:lnTo>
                  <a:pt x="2546252" y="0"/>
                </a:lnTo>
                <a:lnTo>
                  <a:pt x="2672862" y="450167"/>
                </a:lnTo>
                <a:lnTo>
                  <a:pt x="3080825" y="1083213"/>
                </a:lnTo>
                <a:lnTo>
                  <a:pt x="3446585" y="1350499"/>
                </a:lnTo>
                <a:lnTo>
                  <a:pt x="4065563" y="1533379"/>
                </a:lnTo>
                <a:lnTo>
                  <a:pt x="4670474" y="1575582"/>
                </a:lnTo>
                <a:lnTo>
                  <a:pt x="5233182" y="1561514"/>
                </a:lnTo>
                <a:lnTo>
                  <a:pt x="5992837" y="1420837"/>
                </a:lnTo>
                <a:lnTo>
                  <a:pt x="6316394" y="998807"/>
                </a:lnTo>
                <a:lnTo>
                  <a:pt x="6485206" y="618979"/>
                </a:lnTo>
                <a:lnTo>
                  <a:pt x="6668086" y="126610"/>
                </a:lnTo>
                <a:lnTo>
                  <a:pt x="9144000" y="28136"/>
                </a:lnTo>
                <a:lnTo>
                  <a:pt x="9144000" y="4051496"/>
                </a:lnTo>
                <a:lnTo>
                  <a:pt x="0" y="4051496"/>
                </a:lnTo>
                <a:cubicBezTo>
                  <a:pt x="4689" y="2719754"/>
                  <a:pt x="9379" y="1388013"/>
                  <a:pt x="0" y="5627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752600"/>
            <a:ext cx="9144000" cy="1143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1"/>
            <a:endCxn id="6" idx="3"/>
          </p:cNvCxnSpPr>
          <p:nvPr/>
        </p:nvCxnSpPr>
        <p:spPr>
          <a:xfrm rot="10800000" flipH="1">
            <a:off x="0" y="2324100"/>
            <a:ext cx="9144000" cy="1588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71800" y="2895600"/>
            <a:ext cx="457200" cy="2819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3600" y="2895600"/>
            <a:ext cx="457200" cy="2819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5715000"/>
            <a:ext cx="13716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10200" y="5715000"/>
            <a:ext cx="13716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0" y="1295400"/>
            <a:ext cx="1600200" cy="114935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4949 L 0.92083 0.0494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European</dc:creator>
  <cp:lastModifiedBy>European</cp:lastModifiedBy>
  <cp:revision>1</cp:revision>
  <dcterms:created xsi:type="dcterms:W3CDTF">2024-10-23T09:46:52Z</dcterms:created>
  <dcterms:modified xsi:type="dcterms:W3CDTF">2024-10-23T09:52:28Z</dcterms:modified>
</cp:coreProperties>
</file>