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8615-BD8F-48BB-B60D-8E8B6859C33D}" type="datetimeFigureOut">
              <a:rPr lang="en-US" smtClean="0"/>
              <a:pPr/>
              <a:t>08/02/22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A9B4-AFC0-4CF0-BB0A-93FDFF4A6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478795"/>
            <a:ext cx="9177051" cy="4373697"/>
          </a:xfrm>
          <a:custGeom>
            <a:avLst/>
            <a:gdLst>
              <a:gd name="connsiteX0" fmla="*/ 0 w 9177051"/>
              <a:gd name="connsiteY0" fmla="*/ 0 h 4373697"/>
              <a:gd name="connsiteX1" fmla="*/ 2258458 w 9177051"/>
              <a:gd name="connsiteY1" fmla="*/ 44068 h 4373697"/>
              <a:gd name="connsiteX2" fmla="*/ 2258458 w 9177051"/>
              <a:gd name="connsiteY2" fmla="*/ 804232 h 4373697"/>
              <a:gd name="connsiteX3" fmla="*/ 4010140 w 9177051"/>
              <a:gd name="connsiteY3" fmla="*/ 815248 h 4373697"/>
              <a:gd name="connsiteX4" fmla="*/ 4032173 w 9177051"/>
              <a:gd name="connsiteY4" fmla="*/ 1707615 h 4373697"/>
              <a:gd name="connsiteX5" fmla="*/ 5883007 w 9177051"/>
              <a:gd name="connsiteY5" fmla="*/ 1751682 h 4373697"/>
              <a:gd name="connsiteX6" fmla="*/ 5883007 w 9177051"/>
              <a:gd name="connsiteY6" fmla="*/ 2732183 h 4373697"/>
              <a:gd name="connsiteX7" fmla="*/ 7943161 w 9177051"/>
              <a:gd name="connsiteY7" fmla="*/ 2776251 h 4373697"/>
              <a:gd name="connsiteX8" fmla="*/ 9132983 w 9177051"/>
              <a:gd name="connsiteY8" fmla="*/ 2798285 h 4373697"/>
              <a:gd name="connsiteX9" fmla="*/ 9177051 w 9177051"/>
              <a:gd name="connsiteY9" fmla="*/ 4373697 h 4373697"/>
              <a:gd name="connsiteX10" fmla="*/ 11017 w 9177051"/>
              <a:gd name="connsiteY10" fmla="*/ 4373697 h 4373697"/>
              <a:gd name="connsiteX11" fmla="*/ 0 w 9177051"/>
              <a:gd name="connsiteY11" fmla="*/ 0 h 437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77051" h="4373697">
                <a:moveTo>
                  <a:pt x="0" y="0"/>
                </a:moveTo>
                <a:lnTo>
                  <a:pt x="2258458" y="44068"/>
                </a:lnTo>
                <a:lnTo>
                  <a:pt x="2258458" y="804232"/>
                </a:lnTo>
                <a:lnTo>
                  <a:pt x="4010140" y="815248"/>
                </a:lnTo>
                <a:lnTo>
                  <a:pt x="4032173" y="1707615"/>
                </a:lnTo>
                <a:lnTo>
                  <a:pt x="5883007" y="1751682"/>
                </a:lnTo>
                <a:lnTo>
                  <a:pt x="5883007" y="2732183"/>
                </a:lnTo>
                <a:lnTo>
                  <a:pt x="7943161" y="2776251"/>
                </a:lnTo>
                <a:lnTo>
                  <a:pt x="9132983" y="2798285"/>
                </a:lnTo>
                <a:lnTo>
                  <a:pt x="9177051" y="4373697"/>
                </a:lnTo>
                <a:lnTo>
                  <a:pt x="11017" y="4373697"/>
                </a:lnTo>
                <a:cubicBezTo>
                  <a:pt x="7345" y="2915798"/>
                  <a:pt x="3672" y="1457899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w="571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09600" y="2133600"/>
            <a:ext cx="557212" cy="528639"/>
            <a:chOff x="585788" y="650876"/>
            <a:chExt cx="1474787" cy="1477963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85788" y="650876"/>
              <a:ext cx="1474787" cy="1477963"/>
            </a:xfrm>
            <a:custGeom>
              <a:avLst/>
              <a:gdLst/>
              <a:ahLst/>
              <a:cxnLst>
                <a:cxn ang="0">
                  <a:pos x="1024" y="5"/>
                </a:cxn>
                <a:cxn ang="0">
                  <a:pos x="1161" y="30"/>
                </a:cxn>
                <a:cxn ang="0">
                  <a:pos x="1290" y="74"/>
                </a:cxn>
                <a:cxn ang="0">
                  <a:pos x="1411" y="136"/>
                </a:cxn>
                <a:cxn ang="0">
                  <a:pos x="1520" y="214"/>
                </a:cxn>
                <a:cxn ang="0">
                  <a:pos x="1617" y="307"/>
                </a:cxn>
                <a:cxn ang="0">
                  <a:pos x="1700" y="412"/>
                </a:cxn>
                <a:cxn ang="0">
                  <a:pos x="1767" y="529"/>
                </a:cxn>
                <a:cxn ang="0">
                  <a:pos x="1818" y="656"/>
                </a:cxn>
                <a:cxn ang="0">
                  <a:pos x="1849" y="791"/>
                </a:cxn>
                <a:cxn ang="0">
                  <a:pos x="1859" y="933"/>
                </a:cxn>
                <a:cxn ang="0">
                  <a:pos x="1849" y="1075"/>
                </a:cxn>
                <a:cxn ang="0">
                  <a:pos x="1818" y="1209"/>
                </a:cxn>
                <a:cxn ang="0">
                  <a:pos x="1767" y="1336"/>
                </a:cxn>
                <a:cxn ang="0">
                  <a:pos x="1700" y="1453"/>
                </a:cxn>
                <a:cxn ang="0">
                  <a:pos x="1617" y="1559"/>
                </a:cxn>
                <a:cxn ang="0">
                  <a:pos x="1520" y="1651"/>
                </a:cxn>
                <a:cxn ang="0">
                  <a:pos x="1411" y="1728"/>
                </a:cxn>
                <a:cxn ang="0">
                  <a:pos x="1290" y="1790"/>
                </a:cxn>
                <a:cxn ang="0">
                  <a:pos x="1161" y="1834"/>
                </a:cxn>
                <a:cxn ang="0">
                  <a:pos x="1024" y="1858"/>
                </a:cxn>
                <a:cxn ang="0">
                  <a:pos x="882" y="1862"/>
                </a:cxn>
                <a:cxn ang="0">
                  <a:pos x="743" y="1845"/>
                </a:cxn>
                <a:cxn ang="0">
                  <a:pos x="611" y="1807"/>
                </a:cxn>
                <a:cxn ang="0">
                  <a:pos x="487" y="1751"/>
                </a:cxn>
                <a:cxn ang="0">
                  <a:pos x="375" y="1679"/>
                </a:cxn>
                <a:cxn ang="0">
                  <a:pos x="273" y="1591"/>
                </a:cxn>
                <a:cxn ang="0">
                  <a:pos x="186" y="1490"/>
                </a:cxn>
                <a:cxn ang="0">
                  <a:pos x="113" y="1377"/>
                </a:cxn>
                <a:cxn ang="0">
                  <a:pos x="57" y="1253"/>
                </a:cxn>
                <a:cxn ang="0">
                  <a:pos x="19" y="1121"/>
                </a:cxn>
                <a:cxn ang="0">
                  <a:pos x="2" y="981"/>
                </a:cxn>
                <a:cxn ang="0">
                  <a:pos x="5" y="838"/>
                </a:cxn>
                <a:cxn ang="0">
                  <a:pos x="30" y="700"/>
                </a:cxn>
                <a:cxn ang="0">
                  <a:pos x="74" y="571"/>
                </a:cxn>
                <a:cxn ang="0">
                  <a:pos x="135" y="450"/>
                </a:cxn>
                <a:cxn ang="0">
                  <a:pos x="213" y="340"/>
                </a:cxn>
                <a:cxn ang="0">
                  <a:pos x="306" y="244"/>
                </a:cxn>
                <a:cxn ang="0">
                  <a:pos x="411" y="161"/>
                </a:cxn>
                <a:cxn ang="0">
                  <a:pos x="528" y="93"/>
                </a:cxn>
                <a:cxn ang="0">
                  <a:pos x="654" y="43"/>
                </a:cxn>
                <a:cxn ang="0">
                  <a:pos x="788" y="11"/>
                </a:cxn>
                <a:cxn ang="0">
                  <a:pos x="930" y="0"/>
                </a:cxn>
              </a:cxnLst>
              <a:rect l="0" t="0" r="r" b="b"/>
              <a:pathLst>
                <a:path w="1859" h="1863">
                  <a:moveTo>
                    <a:pt x="930" y="0"/>
                  </a:moveTo>
                  <a:lnTo>
                    <a:pt x="977" y="2"/>
                  </a:lnTo>
                  <a:lnTo>
                    <a:pt x="1024" y="5"/>
                  </a:lnTo>
                  <a:lnTo>
                    <a:pt x="1071" y="11"/>
                  </a:lnTo>
                  <a:lnTo>
                    <a:pt x="1116" y="20"/>
                  </a:lnTo>
                  <a:lnTo>
                    <a:pt x="1161" y="30"/>
                  </a:lnTo>
                  <a:lnTo>
                    <a:pt x="1205" y="43"/>
                  </a:lnTo>
                  <a:lnTo>
                    <a:pt x="1249" y="57"/>
                  </a:lnTo>
                  <a:lnTo>
                    <a:pt x="1290" y="74"/>
                  </a:lnTo>
                  <a:lnTo>
                    <a:pt x="1332" y="93"/>
                  </a:lnTo>
                  <a:lnTo>
                    <a:pt x="1372" y="113"/>
                  </a:lnTo>
                  <a:lnTo>
                    <a:pt x="1411" y="136"/>
                  </a:lnTo>
                  <a:lnTo>
                    <a:pt x="1448" y="161"/>
                  </a:lnTo>
                  <a:lnTo>
                    <a:pt x="1485" y="186"/>
                  </a:lnTo>
                  <a:lnTo>
                    <a:pt x="1520" y="214"/>
                  </a:lnTo>
                  <a:lnTo>
                    <a:pt x="1554" y="244"/>
                  </a:lnTo>
                  <a:lnTo>
                    <a:pt x="1586" y="275"/>
                  </a:lnTo>
                  <a:lnTo>
                    <a:pt x="1617" y="307"/>
                  </a:lnTo>
                  <a:lnTo>
                    <a:pt x="1646" y="340"/>
                  </a:lnTo>
                  <a:lnTo>
                    <a:pt x="1674" y="376"/>
                  </a:lnTo>
                  <a:lnTo>
                    <a:pt x="1700" y="412"/>
                  </a:lnTo>
                  <a:lnTo>
                    <a:pt x="1724" y="450"/>
                  </a:lnTo>
                  <a:lnTo>
                    <a:pt x="1746" y="489"/>
                  </a:lnTo>
                  <a:lnTo>
                    <a:pt x="1767" y="529"/>
                  </a:lnTo>
                  <a:lnTo>
                    <a:pt x="1785" y="571"/>
                  </a:lnTo>
                  <a:lnTo>
                    <a:pt x="1803" y="614"/>
                  </a:lnTo>
                  <a:lnTo>
                    <a:pt x="1818" y="656"/>
                  </a:lnTo>
                  <a:lnTo>
                    <a:pt x="1829" y="700"/>
                  </a:lnTo>
                  <a:lnTo>
                    <a:pt x="1841" y="745"/>
                  </a:lnTo>
                  <a:lnTo>
                    <a:pt x="1849" y="791"/>
                  </a:lnTo>
                  <a:lnTo>
                    <a:pt x="1854" y="838"/>
                  </a:lnTo>
                  <a:lnTo>
                    <a:pt x="1858" y="886"/>
                  </a:lnTo>
                  <a:lnTo>
                    <a:pt x="1859" y="933"/>
                  </a:lnTo>
                  <a:lnTo>
                    <a:pt x="1858" y="981"/>
                  </a:lnTo>
                  <a:lnTo>
                    <a:pt x="1854" y="1029"/>
                  </a:lnTo>
                  <a:lnTo>
                    <a:pt x="1849" y="1075"/>
                  </a:lnTo>
                  <a:lnTo>
                    <a:pt x="1841" y="1121"/>
                  </a:lnTo>
                  <a:lnTo>
                    <a:pt x="1829" y="1166"/>
                  </a:lnTo>
                  <a:lnTo>
                    <a:pt x="1818" y="1209"/>
                  </a:lnTo>
                  <a:lnTo>
                    <a:pt x="1803" y="1253"/>
                  </a:lnTo>
                  <a:lnTo>
                    <a:pt x="1785" y="1295"/>
                  </a:lnTo>
                  <a:lnTo>
                    <a:pt x="1767" y="1336"/>
                  </a:lnTo>
                  <a:lnTo>
                    <a:pt x="1746" y="1377"/>
                  </a:lnTo>
                  <a:lnTo>
                    <a:pt x="1724" y="1416"/>
                  </a:lnTo>
                  <a:lnTo>
                    <a:pt x="1700" y="1453"/>
                  </a:lnTo>
                  <a:lnTo>
                    <a:pt x="1674" y="1490"/>
                  </a:lnTo>
                  <a:lnTo>
                    <a:pt x="1646" y="1524"/>
                  </a:lnTo>
                  <a:lnTo>
                    <a:pt x="1617" y="1559"/>
                  </a:lnTo>
                  <a:lnTo>
                    <a:pt x="1586" y="1591"/>
                  </a:lnTo>
                  <a:lnTo>
                    <a:pt x="1554" y="1621"/>
                  </a:lnTo>
                  <a:lnTo>
                    <a:pt x="1520" y="1651"/>
                  </a:lnTo>
                  <a:lnTo>
                    <a:pt x="1485" y="1679"/>
                  </a:lnTo>
                  <a:lnTo>
                    <a:pt x="1448" y="1704"/>
                  </a:lnTo>
                  <a:lnTo>
                    <a:pt x="1411" y="1728"/>
                  </a:lnTo>
                  <a:lnTo>
                    <a:pt x="1372" y="1751"/>
                  </a:lnTo>
                  <a:lnTo>
                    <a:pt x="1332" y="1771"/>
                  </a:lnTo>
                  <a:lnTo>
                    <a:pt x="1290" y="1790"/>
                  </a:lnTo>
                  <a:lnTo>
                    <a:pt x="1249" y="1807"/>
                  </a:lnTo>
                  <a:lnTo>
                    <a:pt x="1205" y="1822"/>
                  </a:lnTo>
                  <a:lnTo>
                    <a:pt x="1161" y="1834"/>
                  </a:lnTo>
                  <a:lnTo>
                    <a:pt x="1116" y="1845"/>
                  </a:lnTo>
                  <a:lnTo>
                    <a:pt x="1071" y="1853"/>
                  </a:lnTo>
                  <a:lnTo>
                    <a:pt x="1024" y="1858"/>
                  </a:lnTo>
                  <a:lnTo>
                    <a:pt x="977" y="1862"/>
                  </a:lnTo>
                  <a:lnTo>
                    <a:pt x="930" y="1863"/>
                  </a:lnTo>
                  <a:lnTo>
                    <a:pt x="882" y="1862"/>
                  </a:lnTo>
                  <a:lnTo>
                    <a:pt x="835" y="1858"/>
                  </a:lnTo>
                  <a:lnTo>
                    <a:pt x="788" y="1853"/>
                  </a:lnTo>
                  <a:lnTo>
                    <a:pt x="743" y="1845"/>
                  </a:lnTo>
                  <a:lnTo>
                    <a:pt x="698" y="1834"/>
                  </a:lnTo>
                  <a:lnTo>
                    <a:pt x="654" y="1822"/>
                  </a:lnTo>
                  <a:lnTo>
                    <a:pt x="611" y="1807"/>
                  </a:lnTo>
                  <a:lnTo>
                    <a:pt x="569" y="1790"/>
                  </a:lnTo>
                  <a:lnTo>
                    <a:pt x="528" y="1771"/>
                  </a:lnTo>
                  <a:lnTo>
                    <a:pt x="487" y="1751"/>
                  </a:lnTo>
                  <a:lnTo>
                    <a:pt x="448" y="1728"/>
                  </a:lnTo>
                  <a:lnTo>
                    <a:pt x="411" y="1704"/>
                  </a:lnTo>
                  <a:lnTo>
                    <a:pt x="375" y="1679"/>
                  </a:lnTo>
                  <a:lnTo>
                    <a:pt x="339" y="1651"/>
                  </a:lnTo>
                  <a:lnTo>
                    <a:pt x="306" y="1621"/>
                  </a:lnTo>
                  <a:lnTo>
                    <a:pt x="273" y="1591"/>
                  </a:lnTo>
                  <a:lnTo>
                    <a:pt x="242" y="1559"/>
                  </a:lnTo>
                  <a:lnTo>
                    <a:pt x="213" y="1524"/>
                  </a:lnTo>
                  <a:lnTo>
                    <a:pt x="186" y="1490"/>
                  </a:lnTo>
                  <a:lnTo>
                    <a:pt x="159" y="1453"/>
                  </a:lnTo>
                  <a:lnTo>
                    <a:pt x="135" y="1416"/>
                  </a:lnTo>
                  <a:lnTo>
                    <a:pt x="113" y="1377"/>
                  </a:lnTo>
                  <a:lnTo>
                    <a:pt x="92" y="1336"/>
                  </a:lnTo>
                  <a:lnTo>
                    <a:pt x="74" y="1295"/>
                  </a:lnTo>
                  <a:lnTo>
                    <a:pt x="57" y="1253"/>
                  </a:lnTo>
                  <a:lnTo>
                    <a:pt x="42" y="1209"/>
                  </a:lnTo>
                  <a:lnTo>
                    <a:pt x="30" y="1166"/>
                  </a:lnTo>
                  <a:lnTo>
                    <a:pt x="19" y="1121"/>
                  </a:lnTo>
                  <a:lnTo>
                    <a:pt x="11" y="1075"/>
                  </a:lnTo>
                  <a:lnTo>
                    <a:pt x="5" y="1029"/>
                  </a:lnTo>
                  <a:lnTo>
                    <a:pt x="2" y="981"/>
                  </a:lnTo>
                  <a:lnTo>
                    <a:pt x="0" y="933"/>
                  </a:lnTo>
                  <a:lnTo>
                    <a:pt x="2" y="886"/>
                  </a:lnTo>
                  <a:lnTo>
                    <a:pt x="5" y="838"/>
                  </a:lnTo>
                  <a:lnTo>
                    <a:pt x="11" y="791"/>
                  </a:lnTo>
                  <a:lnTo>
                    <a:pt x="19" y="745"/>
                  </a:lnTo>
                  <a:lnTo>
                    <a:pt x="30" y="700"/>
                  </a:lnTo>
                  <a:lnTo>
                    <a:pt x="42" y="656"/>
                  </a:lnTo>
                  <a:lnTo>
                    <a:pt x="57" y="614"/>
                  </a:lnTo>
                  <a:lnTo>
                    <a:pt x="74" y="571"/>
                  </a:lnTo>
                  <a:lnTo>
                    <a:pt x="92" y="529"/>
                  </a:lnTo>
                  <a:lnTo>
                    <a:pt x="113" y="489"/>
                  </a:lnTo>
                  <a:lnTo>
                    <a:pt x="135" y="450"/>
                  </a:lnTo>
                  <a:lnTo>
                    <a:pt x="159" y="412"/>
                  </a:lnTo>
                  <a:lnTo>
                    <a:pt x="186" y="376"/>
                  </a:lnTo>
                  <a:lnTo>
                    <a:pt x="213" y="340"/>
                  </a:lnTo>
                  <a:lnTo>
                    <a:pt x="242" y="307"/>
                  </a:lnTo>
                  <a:lnTo>
                    <a:pt x="273" y="275"/>
                  </a:lnTo>
                  <a:lnTo>
                    <a:pt x="306" y="244"/>
                  </a:lnTo>
                  <a:lnTo>
                    <a:pt x="339" y="214"/>
                  </a:lnTo>
                  <a:lnTo>
                    <a:pt x="375" y="186"/>
                  </a:lnTo>
                  <a:lnTo>
                    <a:pt x="411" y="161"/>
                  </a:lnTo>
                  <a:lnTo>
                    <a:pt x="448" y="136"/>
                  </a:lnTo>
                  <a:lnTo>
                    <a:pt x="487" y="113"/>
                  </a:lnTo>
                  <a:lnTo>
                    <a:pt x="528" y="93"/>
                  </a:lnTo>
                  <a:lnTo>
                    <a:pt x="569" y="74"/>
                  </a:lnTo>
                  <a:lnTo>
                    <a:pt x="611" y="57"/>
                  </a:lnTo>
                  <a:lnTo>
                    <a:pt x="654" y="43"/>
                  </a:lnTo>
                  <a:lnTo>
                    <a:pt x="698" y="30"/>
                  </a:lnTo>
                  <a:lnTo>
                    <a:pt x="743" y="20"/>
                  </a:lnTo>
                  <a:lnTo>
                    <a:pt x="788" y="11"/>
                  </a:lnTo>
                  <a:lnTo>
                    <a:pt x="835" y="5"/>
                  </a:lnTo>
                  <a:lnTo>
                    <a:pt x="882" y="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374775" y="698501"/>
              <a:ext cx="485775" cy="241300"/>
            </a:xfrm>
            <a:custGeom>
              <a:avLst/>
              <a:gdLst/>
              <a:ahLst/>
              <a:cxnLst>
                <a:cxn ang="0">
                  <a:pos x="158" y="85"/>
                </a:cxn>
                <a:cxn ang="0">
                  <a:pos x="181" y="193"/>
                </a:cxn>
                <a:cxn ang="0">
                  <a:pos x="540" y="266"/>
                </a:cxn>
                <a:cxn ang="0">
                  <a:pos x="613" y="303"/>
                </a:cxn>
                <a:cxn ang="0">
                  <a:pos x="552" y="193"/>
                </a:cxn>
                <a:cxn ang="0">
                  <a:pos x="312" y="35"/>
                </a:cxn>
                <a:cxn ang="0">
                  <a:pos x="0" y="0"/>
                </a:cxn>
                <a:cxn ang="0">
                  <a:pos x="158" y="85"/>
                </a:cxn>
              </a:cxnLst>
              <a:rect l="0" t="0" r="r" b="b"/>
              <a:pathLst>
                <a:path w="613" h="303">
                  <a:moveTo>
                    <a:pt x="158" y="85"/>
                  </a:moveTo>
                  <a:lnTo>
                    <a:pt x="181" y="193"/>
                  </a:lnTo>
                  <a:lnTo>
                    <a:pt x="540" y="266"/>
                  </a:lnTo>
                  <a:lnTo>
                    <a:pt x="613" y="303"/>
                  </a:lnTo>
                  <a:lnTo>
                    <a:pt x="552" y="193"/>
                  </a:lnTo>
                  <a:lnTo>
                    <a:pt x="312" y="35"/>
                  </a:lnTo>
                  <a:lnTo>
                    <a:pt x="0" y="0"/>
                  </a:lnTo>
                  <a:lnTo>
                    <a:pt x="158" y="85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852488" y="1006476"/>
              <a:ext cx="503237" cy="471488"/>
            </a:xfrm>
            <a:custGeom>
              <a:avLst/>
              <a:gdLst/>
              <a:ahLst/>
              <a:cxnLst>
                <a:cxn ang="0">
                  <a:pos x="431" y="37"/>
                </a:cxn>
                <a:cxn ang="0">
                  <a:pos x="634" y="121"/>
                </a:cxn>
                <a:cxn ang="0">
                  <a:pos x="539" y="314"/>
                </a:cxn>
                <a:cxn ang="0">
                  <a:pos x="479" y="497"/>
                </a:cxn>
                <a:cxn ang="0">
                  <a:pos x="311" y="532"/>
                </a:cxn>
                <a:cxn ang="0">
                  <a:pos x="131" y="593"/>
                </a:cxn>
                <a:cxn ang="0">
                  <a:pos x="0" y="351"/>
                </a:cxn>
                <a:cxn ang="0">
                  <a:pos x="131" y="97"/>
                </a:cxn>
                <a:cxn ang="0">
                  <a:pos x="275" y="0"/>
                </a:cxn>
                <a:cxn ang="0">
                  <a:pos x="431" y="37"/>
                </a:cxn>
              </a:cxnLst>
              <a:rect l="0" t="0" r="r" b="b"/>
              <a:pathLst>
                <a:path w="634" h="593">
                  <a:moveTo>
                    <a:pt x="431" y="37"/>
                  </a:moveTo>
                  <a:lnTo>
                    <a:pt x="634" y="121"/>
                  </a:lnTo>
                  <a:lnTo>
                    <a:pt x="539" y="314"/>
                  </a:lnTo>
                  <a:lnTo>
                    <a:pt x="479" y="497"/>
                  </a:lnTo>
                  <a:lnTo>
                    <a:pt x="311" y="532"/>
                  </a:lnTo>
                  <a:lnTo>
                    <a:pt x="131" y="593"/>
                  </a:lnTo>
                  <a:lnTo>
                    <a:pt x="0" y="351"/>
                  </a:lnTo>
                  <a:lnTo>
                    <a:pt x="131" y="97"/>
                  </a:lnTo>
                  <a:lnTo>
                    <a:pt x="275" y="0"/>
                  </a:lnTo>
                  <a:lnTo>
                    <a:pt x="431" y="3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671513" y="823913"/>
              <a:ext cx="350837" cy="490538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203" y="533"/>
                </a:cxn>
                <a:cxn ang="0">
                  <a:pos x="263" y="375"/>
                </a:cxn>
                <a:cxn ang="0">
                  <a:pos x="443" y="194"/>
                </a:cxn>
                <a:cxn ang="0">
                  <a:pos x="396" y="97"/>
                </a:cxn>
                <a:cxn ang="0">
                  <a:pos x="359" y="0"/>
                </a:cxn>
                <a:cxn ang="0">
                  <a:pos x="155" y="133"/>
                </a:cxn>
                <a:cxn ang="0">
                  <a:pos x="35" y="291"/>
                </a:cxn>
                <a:cxn ang="0">
                  <a:pos x="12" y="436"/>
                </a:cxn>
                <a:cxn ang="0">
                  <a:pos x="0" y="617"/>
                </a:cxn>
              </a:cxnLst>
              <a:rect l="0" t="0" r="r" b="b"/>
              <a:pathLst>
                <a:path w="443" h="617">
                  <a:moveTo>
                    <a:pt x="0" y="617"/>
                  </a:moveTo>
                  <a:lnTo>
                    <a:pt x="203" y="533"/>
                  </a:lnTo>
                  <a:lnTo>
                    <a:pt x="263" y="375"/>
                  </a:lnTo>
                  <a:lnTo>
                    <a:pt x="443" y="194"/>
                  </a:lnTo>
                  <a:lnTo>
                    <a:pt x="396" y="97"/>
                  </a:lnTo>
                  <a:lnTo>
                    <a:pt x="359" y="0"/>
                  </a:lnTo>
                  <a:lnTo>
                    <a:pt x="155" y="133"/>
                  </a:lnTo>
                  <a:lnTo>
                    <a:pt x="35" y="291"/>
                  </a:lnTo>
                  <a:lnTo>
                    <a:pt x="12" y="436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871538" y="1447801"/>
              <a:ext cx="493712" cy="479425"/>
            </a:xfrm>
            <a:custGeom>
              <a:avLst/>
              <a:gdLst/>
              <a:ahLst/>
              <a:cxnLst>
                <a:cxn ang="0">
                  <a:pos x="71" y="86"/>
                </a:cxn>
                <a:cxn ang="0">
                  <a:pos x="299" y="25"/>
                </a:cxn>
                <a:cxn ang="0">
                  <a:pos x="455" y="0"/>
                </a:cxn>
                <a:cxn ang="0">
                  <a:pos x="503" y="110"/>
                </a:cxn>
                <a:cxn ang="0">
                  <a:pos x="623" y="243"/>
                </a:cxn>
                <a:cxn ang="0">
                  <a:pos x="527" y="388"/>
                </a:cxn>
                <a:cxn ang="0">
                  <a:pos x="467" y="543"/>
                </a:cxn>
                <a:cxn ang="0">
                  <a:pos x="383" y="543"/>
                </a:cxn>
                <a:cxn ang="0">
                  <a:pos x="179" y="604"/>
                </a:cxn>
                <a:cxn ang="0">
                  <a:pos x="84" y="510"/>
                </a:cxn>
                <a:cxn ang="0">
                  <a:pos x="0" y="352"/>
                </a:cxn>
                <a:cxn ang="0">
                  <a:pos x="71" y="86"/>
                </a:cxn>
              </a:cxnLst>
              <a:rect l="0" t="0" r="r" b="b"/>
              <a:pathLst>
                <a:path w="623" h="604">
                  <a:moveTo>
                    <a:pt x="71" y="86"/>
                  </a:moveTo>
                  <a:lnTo>
                    <a:pt x="299" y="25"/>
                  </a:lnTo>
                  <a:lnTo>
                    <a:pt x="455" y="0"/>
                  </a:lnTo>
                  <a:lnTo>
                    <a:pt x="503" y="110"/>
                  </a:lnTo>
                  <a:lnTo>
                    <a:pt x="623" y="243"/>
                  </a:lnTo>
                  <a:lnTo>
                    <a:pt x="527" y="388"/>
                  </a:lnTo>
                  <a:lnTo>
                    <a:pt x="467" y="543"/>
                  </a:lnTo>
                  <a:lnTo>
                    <a:pt x="383" y="543"/>
                  </a:lnTo>
                  <a:lnTo>
                    <a:pt x="179" y="604"/>
                  </a:lnTo>
                  <a:lnTo>
                    <a:pt x="84" y="510"/>
                  </a:lnTo>
                  <a:lnTo>
                    <a:pt x="0" y="352"/>
                  </a:lnTo>
                  <a:lnTo>
                    <a:pt x="71" y="8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671513" y="1658938"/>
              <a:ext cx="295275" cy="373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1"/>
                </a:cxn>
                <a:cxn ang="0">
                  <a:pos x="203" y="72"/>
                </a:cxn>
                <a:cxn ang="0">
                  <a:pos x="239" y="219"/>
                </a:cxn>
                <a:cxn ang="0">
                  <a:pos x="372" y="362"/>
                </a:cxn>
                <a:cxn ang="0">
                  <a:pos x="372" y="470"/>
                </a:cxn>
                <a:cxn ang="0">
                  <a:pos x="252" y="362"/>
                </a:cxn>
                <a:cxn ang="0">
                  <a:pos x="35" y="121"/>
                </a:cxn>
                <a:cxn ang="0">
                  <a:pos x="0" y="0"/>
                </a:cxn>
              </a:cxnLst>
              <a:rect l="0" t="0" r="r" b="b"/>
              <a:pathLst>
                <a:path w="372" h="470">
                  <a:moveTo>
                    <a:pt x="0" y="0"/>
                  </a:moveTo>
                  <a:lnTo>
                    <a:pt x="108" y="61"/>
                  </a:lnTo>
                  <a:lnTo>
                    <a:pt x="203" y="72"/>
                  </a:lnTo>
                  <a:lnTo>
                    <a:pt x="239" y="219"/>
                  </a:lnTo>
                  <a:lnTo>
                    <a:pt x="372" y="362"/>
                  </a:lnTo>
                  <a:lnTo>
                    <a:pt x="372" y="470"/>
                  </a:lnTo>
                  <a:lnTo>
                    <a:pt x="252" y="362"/>
                  </a:lnTo>
                  <a:lnTo>
                    <a:pt x="35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290638" y="1601788"/>
              <a:ext cx="446087" cy="430213"/>
            </a:xfrm>
            <a:custGeom>
              <a:avLst/>
              <a:gdLst/>
              <a:ahLst/>
              <a:cxnLst>
                <a:cxn ang="0">
                  <a:pos x="144" y="85"/>
                </a:cxn>
                <a:cxn ang="0">
                  <a:pos x="312" y="37"/>
                </a:cxn>
                <a:cxn ang="0">
                  <a:pos x="395" y="0"/>
                </a:cxn>
                <a:cxn ang="0">
                  <a:pos x="563" y="170"/>
                </a:cxn>
                <a:cxn ang="0">
                  <a:pos x="528" y="340"/>
                </a:cxn>
                <a:cxn ang="0">
                  <a:pos x="456" y="446"/>
                </a:cxn>
                <a:cxn ang="0">
                  <a:pos x="312" y="519"/>
                </a:cxn>
                <a:cxn ang="0">
                  <a:pos x="204" y="543"/>
                </a:cxn>
                <a:cxn ang="0">
                  <a:pos x="36" y="483"/>
                </a:cxn>
                <a:cxn ang="0">
                  <a:pos x="0" y="340"/>
                </a:cxn>
                <a:cxn ang="0">
                  <a:pos x="83" y="182"/>
                </a:cxn>
                <a:cxn ang="0">
                  <a:pos x="144" y="85"/>
                </a:cxn>
              </a:cxnLst>
              <a:rect l="0" t="0" r="r" b="b"/>
              <a:pathLst>
                <a:path w="563" h="543">
                  <a:moveTo>
                    <a:pt x="144" y="85"/>
                  </a:moveTo>
                  <a:lnTo>
                    <a:pt x="312" y="37"/>
                  </a:lnTo>
                  <a:lnTo>
                    <a:pt x="395" y="0"/>
                  </a:lnTo>
                  <a:lnTo>
                    <a:pt x="563" y="170"/>
                  </a:lnTo>
                  <a:lnTo>
                    <a:pt x="528" y="340"/>
                  </a:lnTo>
                  <a:lnTo>
                    <a:pt x="456" y="446"/>
                  </a:lnTo>
                  <a:lnTo>
                    <a:pt x="312" y="519"/>
                  </a:lnTo>
                  <a:lnTo>
                    <a:pt x="204" y="543"/>
                  </a:lnTo>
                  <a:lnTo>
                    <a:pt x="36" y="483"/>
                  </a:lnTo>
                  <a:lnTo>
                    <a:pt x="0" y="340"/>
                  </a:lnTo>
                  <a:lnTo>
                    <a:pt x="83" y="182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384300" y="901701"/>
              <a:ext cx="523875" cy="334963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84" y="109"/>
                </a:cxn>
                <a:cxn ang="0">
                  <a:pos x="0" y="266"/>
                </a:cxn>
                <a:cxn ang="0">
                  <a:pos x="240" y="339"/>
                </a:cxn>
                <a:cxn ang="0">
                  <a:pos x="395" y="423"/>
                </a:cxn>
                <a:cxn ang="0">
                  <a:pos x="491" y="399"/>
                </a:cxn>
                <a:cxn ang="0">
                  <a:pos x="659" y="363"/>
                </a:cxn>
                <a:cxn ang="0">
                  <a:pos x="587" y="170"/>
                </a:cxn>
                <a:cxn ang="0">
                  <a:pos x="491" y="49"/>
                </a:cxn>
                <a:cxn ang="0">
                  <a:pos x="155" y="0"/>
                </a:cxn>
              </a:cxnLst>
              <a:rect l="0" t="0" r="r" b="b"/>
              <a:pathLst>
                <a:path w="659" h="423">
                  <a:moveTo>
                    <a:pt x="155" y="0"/>
                  </a:moveTo>
                  <a:lnTo>
                    <a:pt x="84" y="109"/>
                  </a:lnTo>
                  <a:lnTo>
                    <a:pt x="0" y="266"/>
                  </a:lnTo>
                  <a:lnTo>
                    <a:pt x="240" y="339"/>
                  </a:lnTo>
                  <a:lnTo>
                    <a:pt x="395" y="423"/>
                  </a:lnTo>
                  <a:lnTo>
                    <a:pt x="491" y="399"/>
                  </a:lnTo>
                  <a:lnTo>
                    <a:pt x="659" y="363"/>
                  </a:lnTo>
                  <a:lnTo>
                    <a:pt x="587" y="170"/>
                  </a:lnTo>
                  <a:lnTo>
                    <a:pt x="491" y="4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652588" y="1227138"/>
              <a:ext cx="360362" cy="481013"/>
            </a:xfrm>
            <a:custGeom>
              <a:avLst/>
              <a:gdLst/>
              <a:ahLst/>
              <a:cxnLst>
                <a:cxn ang="0">
                  <a:pos x="72" y="97"/>
                </a:cxn>
                <a:cxn ang="0">
                  <a:pos x="59" y="253"/>
                </a:cxn>
                <a:cxn ang="0">
                  <a:pos x="0" y="447"/>
                </a:cxn>
                <a:cxn ang="0">
                  <a:pos x="155" y="605"/>
                </a:cxn>
                <a:cxn ang="0">
                  <a:pos x="347" y="520"/>
                </a:cxn>
                <a:cxn ang="0">
                  <a:pos x="455" y="350"/>
                </a:cxn>
                <a:cxn ang="0">
                  <a:pos x="442" y="181"/>
                </a:cxn>
                <a:cxn ang="0">
                  <a:pos x="323" y="0"/>
                </a:cxn>
                <a:cxn ang="0">
                  <a:pos x="155" y="48"/>
                </a:cxn>
                <a:cxn ang="0">
                  <a:pos x="72" y="97"/>
                </a:cxn>
              </a:cxnLst>
              <a:rect l="0" t="0" r="r" b="b"/>
              <a:pathLst>
                <a:path w="455" h="605">
                  <a:moveTo>
                    <a:pt x="72" y="97"/>
                  </a:moveTo>
                  <a:lnTo>
                    <a:pt x="59" y="253"/>
                  </a:lnTo>
                  <a:lnTo>
                    <a:pt x="0" y="447"/>
                  </a:lnTo>
                  <a:lnTo>
                    <a:pt x="155" y="605"/>
                  </a:lnTo>
                  <a:lnTo>
                    <a:pt x="347" y="520"/>
                  </a:lnTo>
                  <a:lnTo>
                    <a:pt x="455" y="350"/>
                  </a:lnTo>
                  <a:lnTo>
                    <a:pt x="442" y="181"/>
                  </a:lnTo>
                  <a:lnTo>
                    <a:pt x="323" y="0"/>
                  </a:lnTo>
                  <a:lnTo>
                    <a:pt x="155" y="48"/>
                  </a:lnTo>
                  <a:lnTo>
                    <a:pt x="72" y="9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947738" y="679451"/>
              <a:ext cx="417512" cy="96838"/>
            </a:xfrm>
            <a:custGeom>
              <a:avLst/>
              <a:gdLst/>
              <a:ahLst/>
              <a:cxnLst>
                <a:cxn ang="0">
                  <a:pos x="72" y="121"/>
                </a:cxn>
                <a:cxn ang="0">
                  <a:pos x="240" y="36"/>
                </a:cxn>
                <a:cxn ang="0">
                  <a:pos x="528" y="36"/>
                </a:cxn>
                <a:cxn ang="0">
                  <a:pos x="444" y="0"/>
                </a:cxn>
                <a:cxn ang="0">
                  <a:pos x="253" y="12"/>
                </a:cxn>
                <a:cxn ang="0">
                  <a:pos x="120" y="49"/>
                </a:cxn>
                <a:cxn ang="0">
                  <a:pos x="0" y="121"/>
                </a:cxn>
                <a:cxn ang="0">
                  <a:pos x="72" y="121"/>
                </a:cxn>
              </a:cxnLst>
              <a:rect l="0" t="0" r="r" b="b"/>
              <a:pathLst>
                <a:path w="528" h="121">
                  <a:moveTo>
                    <a:pt x="72" y="121"/>
                  </a:moveTo>
                  <a:lnTo>
                    <a:pt x="240" y="36"/>
                  </a:lnTo>
                  <a:lnTo>
                    <a:pt x="528" y="36"/>
                  </a:lnTo>
                  <a:lnTo>
                    <a:pt x="444" y="0"/>
                  </a:lnTo>
                  <a:lnTo>
                    <a:pt x="253" y="12"/>
                  </a:lnTo>
                  <a:lnTo>
                    <a:pt x="120" y="49"/>
                  </a:lnTo>
                  <a:lnTo>
                    <a:pt x="0" y="121"/>
                  </a:lnTo>
                  <a:lnTo>
                    <a:pt x="72" y="121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955675" y="1101726"/>
              <a:ext cx="400050" cy="357188"/>
            </a:xfrm>
            <a:custGeom>
              <a:avLst/>
              <a:gdLst/>
              <a:ahLst/>
              <a:cxnLst>
                <a:cxn ang="0">
                  <a:pos x="503" y="61"/>
                </a:cxn>
                <a:cxn ang="0">
                  <a:pos x="348" y="400"/>
                </a:cxn>
                <a:cxn ang="0">
                  <a:pos x="0" y="448"/>
                </a:cxn>
                <a:cxn ang="0">
                  <a:pos x="48" y="400"/>
                </a:cxn>
                <a:cxn ang="0">
                  <a:pos x="323" y="327"/>
                </a:cxn>
                <a:cxn ang="0">
                  <a:pos x="492" y="0"/>
                </a:cxn>
                <a:cxn ang="0">
                  <a:pos x="503" y="61"/>
                </a:cxn>
              </a:cxnLst>
              <a:rect l="0" t="0" r="r" b="b"/>
              <a:pathLst>
                <a:path w="503" h="448">
                  <a:moveTo>
                    <a:pt x="503" y="61"/>
                  </a:moveTo>
                  <a:lnTo>
                    <a:pt x="348" y="400"/>
                  </a:lnTo>
                  <a:lnTo>
                    <a:pt x="0" y="448"/>
                  </a:lnTo>
                  <a:lnTo>
                    <a:pt x="48" y="400"/>
                  </a:lnTo>
                  <a:lnTo>
                    <a:pt x="323" y="327"/>
                  </a:lnTo>
                  <a:lnTo>
                    <a:pt x="492" y="0"/>
                  </a:lnTo>
                  <a:lnTo>
                    <a:pt x="503" y="61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393825" y="1141413"/>
              <a:ext cx="304800" cy="509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5" y="11"/>
                </a:cxn>
                <a:cxn ang="0">
                  <a:pos x="58" y="20"/>
                </a:cxn>
                <a:cxn ang="0">
                  <a:pos x="81" y="29"/>
                </a:cxn>
                <a:cxn ang="0">
                  <a:pos x="104" y="37"/>
                </a:cxn>
                <a:cxn ang="0">
                  <a:pos x="128" y="46"/>
                </a:cxn>
                <a:cxn ang="0">
                  <a:pos x="152" y="54"/>
                </a:cxn>
                <a:cxn ang="0">
                  <a:pos x="175" y="62"/>
                </a:cxn>
                <a:cxn ang="0">
                  <a:pos x="198" y="72"/>
                </a:cxn>
                <a:cxn ang="0">
                  <a:pos x="221" y="81"/>
                </a:cxn>
                <a:cxn ang="0">
                  <a:pos x="244" y="90"/>
                </a:cxn>
                <a:cxn ang="0">
                  <a:pos x="267" y="100"/>
                </a:cxn>
                <a:cxn ang="0">
                  <a:pos x="291" y="112"/>
                </a:cxn>
                <a:cxn ang="0">
                  <a:pos x="314" y="125"/>
                </a:cxn>
                <a:cxn ang="0">
                  <a:pos x="337" y="139"/>
                </a:cxn>
                <a:cxn ang="0">
                  <a:pos x="360" y="154"/>
                </a:cxn>
                <a:cxn ang="0">
                  <a:pos x="383" y="170"/>
                </a:cxn>
                <a:cxn ang="0">
                  <a:pos x="347" y="387"/>
                </a:cxn>
                <a:cxn ang="0">
                  <a:pos x="277" y="545"/>
                </a:cxn>
                <a:cxn ang="0">
                  <a:pos x="0" y="642"/>
                </a:cxn>
                <a:cxn ang="0">
                  <a:pos x="0" y="602"/>
                </a:cxn>
                <a:cxn ang="0">
                  <a:pos x="252" y="508"/>
                </a:cxn>
                <a:cxn ang="0">
                  <a:pos x="336" y="339"/>
                </a:cxn>
                <a:cxn ang="0">
                  <a:pos x="336" y="194"/>
                </a:cxn>
                <a:cxn ang="0">
                  <a:pos x="320" y="182"/>
                </a:cxn>
                <a:cxn ang="0">
                  <a:pos x="304" y="171"/>
                </a:cxn>
                <a:cxn ang="0">
                  <a:pos x="287" y="159"/>
                </a:cxn>
                <a:cxn ang="0">
                  <a:pos x="272" y="148"/>
                </a:cxn>
                <a:cxn ang="0">
                  <a:pos x="257" y="137"/>
                </a:cxn>
                <a:cxn ang="0">
                  <a:pos x="241" y="127"/>
                </a:cxn>
                <a:cxn ang="0">
                  <a:pos x="226" y="117"/>
                </a:cxn>
                <a:cxn ang="0">
                  <a:pos x="211" y="106"/>
                </a:cxn>
                <a:cxn ang="0">
                  <a:pos x="195" y="97"/>
                </a:cxn>
                <a:cxn ang="0">
                  <a:pos x="179" y="88"/>
                </a:cxn>
                <a:cxn ang="0">
                  <a:pos x="162" y="79"/>
                </a:cxn>
                <a:cxn ang="0">
                  <a:pos x="145" y="69"/>
                </a:cxn>
                <a:cxn ang="0">
                  <a:pos x="127" y="61"/>
                </a:cxn>
                <a:cxn ang="0">
                  <a:pos x="109" y="53"/>
                </a:cxn>
                <a:cxn ang="0">
                  <a:pos x="89" y="45"/>
                </a:cxn>
                <a:cxn ang="0">
                  <a:pos x="69" y="37"/>
                </a:cxn>
                <a:cxn ang="0">
                  <a:pos x="12" y="0"/>
                </a:cxn>
              </a:cxnLst>
              <a:rect l="0" t="0" r="r" b="b"/>
              <a:pathLst>
                <a:path w="383" h="642">
                  <a:moveTo>
                    <a:pt x="12" y="0"/>
                  </a:moveTo>
                  <a:lnTo>
                    <a:pt x="35" y="11"/>
                  </a:lnTo>
                  <a:lnTo>
                    <a:pt x="58" y="20"/>
                  </a:lnTo>
                  <a:lnTo>
                    <a:pt x="81" y="29"/>
                  </a:lnTo>
                  <a:lnTo>
                    <a:pt x="104" y="37"/>
                  </a:lnTo>
                  <a:lnTo>
                    <a:pt x="128" y="46"/>
                  </a:lnTo>
                  <a:lnTo>
                    <a:pt x="152" y="54"/>
                  </a:lnTo>
                  <a:lnTo>
                    <a:pt x="175" y="62"/>
                  </a:lnTo>
                  <a:lnTo>
                    <a:pt x="198" y="72"/>
                  </a:lnTo>
                  <a:lnTo>
                    <a:pt x="221" y="81"/>
                  </a:lnTo>
                  <a:lnTo>
                    <a:pt x="244" y="90"/>
                  </a:lnTo>
                  <a:lnTo>
                    <a:pt x="267" y="100"/>
                  </a:lnTo>
                  <a:lnTo>
                    <a:pt x="291" y="112"/>
                  </a:lnTo>
                  <a:lnTo>
                    <a:pt x="314" y="125"/>
                  </a:lnTo>
                  <a:lnTo>
                    <a:pt x="337" y="139"/>
                  </a:lnTo>
                  <a:lnTo>
                    <a:pt x="360" y="154"/>
                  </a:lnTo>
                  <a:lnTo>
                    <a:pt x="383" y="170"/>
                  </a:lnTo>
                  <a:lnTo>
                    <a:pt x="347" y="387"/>
                  </a:lnTo>
                  <a:lnTo>
                    <a:pt x="277" y="545"/>
                  </a:lnTo>
                  <a:lnTo>
                    <a:pt x="0" y="642"/>
                  </a:lnTo>
                  <a:lnTo>
                    <a:pt x="0" y="602"/>
                  </a:lnTo>
                  <a:lnTo>
                    <a:pt x="252" y="508"/>
                  </a:lnTo>
                  <a:lnTo>
                    <a:pt x="336" y="339"/>
                  </a:lnTo>
                  <a:lnTo>
                    <a:pt x="336" y="194"/>
                  </a:lnTo>
                  <a:lnTo>
                    <a:pt x="320" y="182"/>
                  </a:lnTo>
                  <a:lnTo>
                    <a:pt x="304" y="171"/>
                  </a:lnTo>
                  <a:lnTo>
                    <a:pt x="287" y="159"/>
                  </a:lnTo>
                  <a:lnTo>
                    <a:pt x="272" y="148"/>
                  </a:lnTo>
                  <a:lnTo>
                    <a:pt x="257" y="137"/>
                  </a:lnTo>
                  <a:lnTo>
                    <a:pt x="241" y="127"/>
                  </a:lnTo>
                  <a:lnTo>
                    <a:pt x="226" y="117"/>
                  </a:lnTo>
                  <a:lnTo>
                    <a:pt x="211" y="106"/>
                  </a:lnTo>
                  <a:lnTo>
                    <a:pt x="195" y="97"/>
                  </a:lnTo>
                  <a:lnTo>
                    <a:pt x="179" y="88"/>
                  </a:lnTo>
                  <a:lnTo>
                    <a:pt x="162" y="79"/>
                  </a:lnTo>
                  <a:lnTo>
                    <a:pt x="145" y="69"/>
                  </a:lnTo>
                  <a:lnTo>
                    <a:pt x="127" y="61"/>
                  </a:lnTo>
                  <a:lnTo>
                    <a:pt x="109" y="53"/>
                  </a:lnTo>
                  <a:lnTo>
                    <a:pt x="89" y="45"/>
                  </a:lnTo>
                  <a:lnTo>
                    <a:pt x="69" y="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050925" y="795338"/>
              <a:ext cx="449262" cy="279400"/>
            </a:xfrm>
            <a:custGeom>
              <a:avLst/>
              <a:gdLst/>
              <a:ahLst/>
              <a:cxnLst>
                <a:cxn ang="0">
                  <a:pos x="565" y="85"/>
                </a:cxn>
                <a:cxn ang="0">
                  <a:pos x="516" y="169"/>
                </a:cxn>
                <a:cxn ang="0">
                  <a:pos x="383" y="351"/>
                </a:cxn>
                <a:cxn ang="0">
                  <a:pos x="24" y="230"/>
                </a:cxn>
                <a:cxn ang="0">
                  <a:pos x="0" y="169"/>
                </a:cxn>
                <a:cxn ang="0">
                  <a:pos x="336" y="314"/>
                </a:cxn>
                <a:cxn ang="0">
                  <a:pos x="432" y="230"/>
                </a:cxn>
                <a:cxn ang="0">
                  <a:pos x="551" y="0"/>
                </a:cxn>
                <a:cxn ang="0">
                  <a:pos x="565" y="85"/>
                </a:cxn>
              </a:cxnLst>
              <a:rect l="0" t="0" r="r" b="b"/>
              <a:pathLst>
                <a:path w="565" h="351">
                  <a:moveTo>
                    <a:pt x="565" y="85"/>
                  </a:moveTo>
                  <a:lnTo>
                    <a:pt x="516" y="169"/>
                  </a:lnTo>
                  <a:lnTo>
                    <a:pt x="383" y="351"/>
                  </a:lnTo>
                  <a:lnTo>
                    <a:pt x="24" y="230"/>
                  </a:lnTo>
                  <a:lnTo>
                    <a:pt x="0" y="169"/>
                  </a:lnTo>
                  <a:lnTo>
                    <a:pt x="336" y="314"/>
                  </a:lnTo>
                  <a:lnTo>
                    <a:pt x="432" y="230"/>
                  </a:lnTo>
                  <a:lnTo>
                    <a:pt x="551" y="0"/>
                  </a:lnTo>
                  <a:lnTo>
                    <a:pt x="565" y="8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538288" y="814388"/>
              <a:ext cx="274637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24"/>
                </a:cxn>
                <a:cxn ang="0">
                  <a:pos x="276" y="61"/>
                </a:cxn>
                <a:cxn ang="0">
                  <a:pos x="347" y="121"/>
                </a:cxn>
                <a:cxn ang="0">
                  <a:pos x="216" y="85"/>
                </a:cxn>
                <a:cxn ang="0">
                  <a:pos x="12" y="61"/>
                </a:cxn>
                <a:cxn ang="0">
                  <a:pos x="0" y="0"/>
                </a:cxn>
              </a:cxnLst>
              <a:rect l="0" t="0" r="r" b="b"/>
              <a:pathLst>
                <a:path w="347" h="121">
                  <a:moveTo>
                    <a:pt x="0" y="0"/>
                  </a:moveTo>
                  <a:lnTo>
                    <a:pt x="132" y="24"/>
                  </a:lnTo>
                  <a:lnTo>
                    <a:pt x="276" y="61"/>
                  </a:lnTo>
                  <a:lnTo>
                    <a:pt x="347" y="121"/>
                  </a:lnTo>
                  <a:lnTo>
                    <a:pt x="216" y="85"/>
                  </a:lnTo>
                  <a:lnTo>
                    <a:pt x="1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52463" y="987426"/>
              <a:ext cx="350837" cy="327025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312" y="145"/>
                </a:cxn>
                <a:cxn ang="0">
                  <a:pos x="253" y="303"/>
                </a:cxn>
                <a:cxn ang="0">
                  <a:pos x="0" y="411"/>
                </a:cxn>
                <a:cxn ang="0">
                  <a:pos x="73" y="364"/>
                </a:cxn>
                <a:cxn ang="0">
                  <a:pos x="228" y="266"/>
                </a:cxn>
                <a:cxn ang="0">
                  <a:pos x="264" y="170"/>
                </a:cxn>
                <a:cxn ang="0">
                  <a:pos x="429" y="2"/>
                </a:cxn>
                <a:cxn ang="0">
                  <a:pos x="444" y="0"/>
                </a:cxn>
              </a:cxnLst>
              <a:rect l="0" t="0" r="r" b="b"/>
              <a:pathLst>
                <a:path w="444" h="411">
                  <a:moveTo>
                    <a:pt x="444" y="0"/>
                  </a:moveTo>
                  <a:lnTo>
                    <a:pt x="312" y="145"/>
                  </a:lnTo>
                  <a:lnTo>
                    <a:pt x="253" y="303"/>
                  </a:lnTo>
                  <a:lnTo>
                    <a:pt x="0" y="411"/>
                  </a:lnTo>
                  <a:lnTo>
                    <a:pt x="73" y="364"/>
                  </a:lnTo>
                  <a:lnTo>
                    <a:pt x="228" y="266"/>
                  </a:lnTo>
                  <a:lnTo>
                    <a:pt x="264" y="170"/>
                  </a:lnTo>
                  <a:lnTo>
                    <a:pt x="429" y="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195388" y="1458913"/>
              <a:ext cx="179387" cy="4206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63" y="181"/>
                </a:cxn>
                <a:cxn ang="0">
                  <a:pos x="227" y="230"/>
                </a:cxn>
                <a:cxn ang="0">
                  <a:pos x="83" y="423"/>
                </a:cxn>
                <a:cxn ang="0">
                  <a:pos x="72" y="530"/>
                </a:cxn>
                <a:cxn ang="0">
                  <a:pos x="0" y="530"/>
                </a:cxn>
                <a:cxn ang="0">
                  <a:pos x="23" y="470"/>
                </a:cxn>
                <a:cxn ang="0">
                  <a:pos x="167" y="227"/>
                </a:cxn>
                <a:cxn ang="0">
                  <a:pos x="36" y="84"/>
                </a:cxn>
                <a:cxn ang="0">
                  <a:pos x="36" y="0"/>
                </a:cxn>
              </a:cxnLst>
              <a:rect l="0" t="0" r="r" b="b"/>
              <a:pathLst>
                <a:path w="227" h="530">
                  <a:moveTo>
                    <a:pt x="36" y="0"/>
                  </a:moveTo>
                  <a:lnTo>
                    <a:pt x="163" y="181"/>
                  </a:lnTo>
                  <a:lnTo>
                    <a:pt x="227" y="230"/>
                  </a:lnTo>
                  <a:lnTo>
                    <a:pt x="83" y="423"/>
                  </a:lnTo>
                  <a:lnTo>
                    <a:pt x="72" y="530"/>
                  </a:lnTo>
                  <a:lnTo>
                    <a:pt x="0" y="530"/>
                  </a:lnTo>
                  <a:lnTo>
                    <a:pt x="23" y="470"/>
                  </a:lnTo>
                  <a:lnTo>
                    <a:pt x="167" y="227"/>
                  </a:lnTo>
                  <a:lnTo>
                    <a:pt x="36" y="8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65163" y="1304926"/>
              <a:ext cx="234950" cy="384175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270" y="169"/>
                </a:cxn>
                <a:cxn ang="0">
                  <a:pos x="294" y="253"/>
                </a:cxn>
                <a:cxn ang="0">
                  <a:pos x="235" y="387"/>
                </a:cxn>
                <a:cxn ang="0">
                  <a:pos x="222" y="484"/>
                </a:cxn>
                <a:cxn ang="0">
                  <a:pos x="101" y="464"/>
                </a:cxn>
                <a:cxn ang="0">
                  <a:pos x="0" y="266"/>
                </a:cxn>
                <a:cxn ang="0">
                  <a:pos x="64" y="28"/>
                </a:cxn>
                <a:cxn ang="0">
                  <a:pos x="199" y="0"/>
                </a:cxn>
              </a:cxnLst>
              <a:rect l="0" t="0" r="r" b="b"/>
              <a:pathLst>
                <a:path w="294" h="484">
                  <a:moveTo>
                    <a:pt x="199" y="0"/>
                  </a:moveTo>
                  <a:lnTo>
                    <a:pt x="270" y="169"/>
                  </a:lnTo>
                  <a:lnTo>
                    <a:pt x="294" y="253"/>
                  </a:lnTo>
                  <a:lnTo>
                    <a:pt x="235" y="387"/>
                  </a:lnTo>
                  <a:lnTo>
                    <a:pt x="222" y="484"/>
                  </a:lnTo>
                  <a:lnTo>
                    <a:pt x="101" y="464"/>
                  </a:lnTo>
                  <a:lnTo>
                    <a:pt x="0" y="266"/>
                  </a:lnTo>
                  <a:lnTo>
                    <a:pt x="64" y="2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127125" y="1898651"/>
              <a:ext cx="295275" cy="198438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217" y="121"/>
                </a:cxn>
                <a:cxn ang="0">
                  <a:pos x="372" y="193"/>
                </a:cxn>
                <a:cxn ang="0">
                  <a:pos x="284" y="250"/>
                </a:cxn>
                <a:cxn ang="0">
                  <a:pos x="0" y="212"/>
                </a:cxn>
                <a:cxn ang="0">
                  <a:pos x="168" y="0"/>
                </a:cxn>
              </a:cxnLst>
              <a:rect l="0" t="0" r="r" b="b"/>
              <a:pathLst>
                <a:path w="372" h="250">
                  <a:moveTo>
                    <a:pt x="168" y="0"/>
                  </a:moveTo>
                  <a:lnTo>
                    <a:pt x="217" y="121"/>
                  </a:lnTo>
                  <a:lnTo>
                    <a:pt x="372" y="193"/>
                  </a:lnTo>
                  <a:lnTo>
                    <a:pt x="284" y="250"/>
                  </a:lnTo>
                  <a:lnTo>
                    <a:pt x="0" y="21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141413" y="1898651"/>
              <a:ext cx="280987" cy="19526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55" y="15"/>
                </a:cxn>
                <a:cxn ang="0">
                  <a:pos x="162" y="30"/>
                </a:cxn>
                <a:cxn ang="0">
                  <a:pos x="168" y="44"/>
                </a:cxn>
                <a:cxn ang="0">
                  <a:pos x="174" y="59"/>
                </a:cxn>
                <a:cxn ang="0">
                  <a:pos x="179" y="76"/>
                </a:cxn>
                <a:cxn ang="0">
                  <a:pos x="186" y="91"/>
                </a:cxn>
                <a:cxn ang="0">
                  <a:pos x="192" y="106"/>
                </a:cxn>
                <a:cxn ang="0">
                  <a:pos x="198" y="121"/>
                </a:cxn>
                <a:cxn ang="0">
                  <a:pos x="217" y="130"/>
                </a:cxn>
                <a:cxn ang="0">
                  <a:pos x="237" y="139"/>
                </a:cxn>
                <a:cxn ang="0">
                  <a:pos x="256" y="148"/>
                </a:cxn>
                <a:cxn ang="0">
                  <a:pos x="276" y="156"/>
                </a:cxn>
                <a:cxn ang="0">
                  <a:pos x="294" y="166"/>
                </a:cxn>
                <a:cxn ang="0">
                  <a:pos x="314" y="175"/>
                </a:cxn>
                <a:cxn ang="0">
                  <a:pos x="334" y="184"/>
                </a:cxn>
                <a:cxn ang="0">
                  <a:pos x="353" y="193"/>
                </a:cxn>
                <a:cxn ang="0">
                  <a:pos x="343" y="200"/>
                </a:cxn>
                <a:cxn ang="0">
                  <a:pos x="331" y="206"/>
                </a:cxn>
                <a:cxn ang="0">
                  <a:pos x="321" y="213"/>
                </a:cxn>
                <a:cxn ang="0">
                  <a:pos x="309" y="220"/>
                </a:cxn>
                <a:cxn ang="0">
                  <a:pos x="298" y="227"/>
                </a:cxn>
                <a:cxn ang="0">
                  <a:pos x="288" y="234"/>
                </a:cxn>
                <a:cxn ang="0">
                  <a:pos x="276" y="239"/>
                </a:cxn>
                <a:cxn ang="0">
                  <a:pos x="266" y="246"/>
                </a:cxn>
                <a:cxn ang="0">
                  <a:pos x="250" y="244"/>
                </a:cxn>
                <a:cxn ang="0">
                  <a:pos x="232" y="242"/>
                </a:cxn>
                <a:cxn ang="0">
                  <a:pos x="216" y="238"/>
                </a:cxn>
                <a:cxn ang="0">
                  <a:pos x="199" y="236"/>
                </a:cxn>
                <a:cxn ang="0">
                  <a:pos x="183" y="234"/>
                </a:cxn>
                <a:cxn ang="0">
                  <a:pos x="165" y="231"/>
                </a:cxn>
                <a:cxn ang="0">
                  <a:pos x="149" y="229"/>
                </a:cxn>
                <a:cxn ang="0">
                  <a:pos x="133" y="227"/>
                </a:cxn>
                <a:cxn ang="0">
                  <a:pos x="116" y="224"/>
                </a:cxn>
                <a:cxn ang="0">
                  <a:pos x="100" y="221"/>
                </a:cxn>
                <a:cxn ang="0">
                  <a:pos x="83" y="219"/>
                </a:cxn>
                <a:cxn ang="0">
                  <a:pos x="66" y="216"/>
                </a:cxn>
                <a:cxn ang="0">
                  <a:pos x="49" y="214"/>
                </a:cxn>
                <a:cxn ang="0">
                  <a:pos x="33" y="212"/>
                </a:cxn>
                <a:cxn ang="0">
                  <a:pos x="16" y="209"/>
                </a:cxn>
                <a:cxn ang="0">
                  <a:pos x="0" y="207"/>
                </a:cxn>
                <a:cxn ang="0">
                  <a:pos x="18" y="181"/>
                </a:cxn>
                <a:cxn ang="0">
                  <a:pos x="37" y="155"/>
                </a:cxn>
                <a:cxn ang="0">
                  <a:pos x="56" y="129"/>
                </a:cxn>
                <a:cxn ang="0">
                  <a:pos x="75" y="103"/>
                </a:cxn>
                <a:cxn ang="0">
                  <a:pos x="93" y="77"/>
                </a:cxn>
                <a:cxn ang="0">
                  <a:pos x="113" y="51"/>
                </a:cxn>
                <a:cxn ang="0">
                  <a:pos x="131" y="25"/>
                </a:cxn>
                <a:cxn ang="0">
                  <a:pos x="149" y="0"/>
                </a:cxn>
              </a:cxnLst>
              <a:rect l="0" t="0" r="r" b="b"/>
              <a:pathLst>
                <a:path w="353" h="246">
                  <a:moveTo>
                    <a:pt x="149" y="0"/>
                  </a:moveTo>
                  <a:lnTo>
                    <a:pt x="155" y="15"/>
                  </a:lnTo>
                  <a:lnTo>
                    <a:pt x="162" y="30"/>
                  </a:lnTo>
                  <a:lnTo>
                    <a:pt x="168" y="44"/>
                  </a:lnTo>
                  <a:lnTo>
                    <a:pt x="174" y="59"/>
                  </a:lnTo>
                  <a:lnTo>
                    <a:pt x="179" y="76"/>
                  </a:lnTo>
                  <a:lnTo>
                    <a:pt x="186" y="91"/>
                  </a:lnTo>
                  <a:lnTo>
                    <a:pt x="192" y="106"/>
                  </a:lnTo>
                  <a:lnTo>
                    <a:pt x="198" y="121"/>
                  </a:lnTo>
                  <a:lnTo>
                    <a:pt x="217" y="130"/>
                  </a:lnTo>
                  <a:lnTo>
                    <a:pt x="237" y="139"/>
                  </a:lnTo>
                  <a:lnTo>
                    <a:pt x="256" y="148"/>
                  </a:lnTo>
                  <a:lnTo>
                    <a:pt x="276" y="156"/>
                  </a:lnTo>
                  <a:lnTo>
                    <a:pt x="294" y="166"/>
                  </a:lnTo>
                  <a:lnTo>
                    <a:pt x="314" y="175"/>
                  </a:lnTo>
                  <a:lnTo>
                    <a:pt x="334" y="184"/>
                  </a:lnTo>
                  <a:lnTo>
                    <a:pt x="353" y="193"/>
                  </a:lnTo>
                  <a:lnTo>
                    <a:pt x="343" y="200"/>
                  </a:lnTo>
                  <a:lnTo>
                    <a:pt x="331" y="206"/>
                  </a:lnTo>
                  <a:lnTo>
                    <a:pt x="321" y="213"/>
                  </a:lnTo>
                  <a:lnTo>
                    <a:pt x="309" y="220"/>
                  </a:lnTo>
                  <a:lnTo>
                    <a:pt x="298" y="227"/>
                  </a:lnTo>
                  <a:lnTo>
                    <a:pt x="288" y="234"/>
                  </a:lnTo>
                  <a:lnTo>
                    <a:pt x="276" y="239"/>
                  </a:lnTo>
                  <a:lnTo>
                    <a:pt x="266" y="246"/>
                  </a:lnTo>
                  <a:lnTo>
                    <a:pt x="250" y="244"/>
                  </a:lnTo>
                  <a:lnTo>
                    <a:pt x="232" y="242"/>
                  </a:lnTo>
                  <a:lnTo>
                    <a:pt x="216" y="238"/>
                  </a:lnTo>
                  <a:lnTo>
                    <a:pt x="199" y="236"/>
                  </a:lnTo>
                  <a:lnTo>
                    <a:pt x="183" y="234"/>
                  </a:lnTo>
                  <a:lnTo>
                    <a:pt x="165" y="231"/>
                  </a:lnTo>
                  <a:lnTo>
                    <a:pt x="149" y="229"/>
                  </a:lnTo>
                  <a:lnTo>
                    <a:pt x="133" y="227"/>
                  </a:lnTo>
                  <a:lnTo>
                    <a:pt x="116" y="224"/>
                  </a:lnTo>
                  <a:lnTo>
                    <a:pt x="100" y="221"/>
                  </a:lnTo>
                  <a:lnTo>
                    <a:pt x="83" y="219"/>
                  </a:lnTo>
                  <a:lnTo>
                    <a:pt x="66" y="216"/>
                  </a:lnTo>
                  <a:lnTo>
                    <a:pt x="49" y="214"/>
                  </a:lnTo>
                  <a:lnTo>
                    <a:pt x="33" y="212"/>
                  </a:lnTo>
                  <a:lnTo>
                    <a:pt x="16" y="209"/>
                  </a:lnTo>
                  <a:lnTo>
                    <a:pt x="0" y="207"/>
                  </a:lnTo>
                  <a:lnTo>
                    <a:pt x="18" y="181"/>
                  </a:lnTo>
                  <a:lnTo>
                    <a:pt x="37" y="155"/>
                  </a:lnTo>
                  <a:lnTo>
                    <a:pt x="56" y="129"/>
                  </a:lnTo>
                  <a:lnTo>
                    <a:pt x="75" y="103"/>
                  </a:lnTo>
                  <a:lnTo>
                    <a:pt x="93" y="77"/>
                  </a:lnTo>
                  <a:lnTo>
                    <a:pt x="113" y="51"/>
                  </a:lnTo>
                  <a:lnTo>
                    <a:pt x="131" y="2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33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157288" y="1898651"/>
              <a:ext cx="265112" cy="192088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37" y="15"/>
                </a:cxn>
                <a:cxn ang="0">
                  <a:pos x="144" y="30"/>
                </a:cxn>
                <a:cxn ang="0">
                  <a:pos x="150" y="46"/>
                </a:cxn>
                <a:cxn ang="0">
                  <a:pos x="156" y="61"/>
                </a:cxn>
                <a:cxn ang="0">
                  <a:pos x="161" y="76"/>
                </a:cxn>
                <a:cxn ang="0">
                  <a:pos x="168" y="92"/>
                </a:cxn>
                <a:cxn ang="0">
                  <a:pos x="174" y="107"/>
                </a:cxn>
                <a:cxn ang="0">
                  <a:pos x="180" y="122"/>
                </a:cxn>
                <a:cxn ang="0">
                  <a:pos x="199" y="131"/>
                </a:cxn>
                <a:cxn ang="0">
                  <a:pos x="219" y="140"/>
                </a:cxn>
                <a:cxn ang="0">
                  <a:pos x="238" y="148"/>
                </a:cxn>
                <a:cxn ang="0">
                  <a:pos x="258" y="157"/>
                </a:cxn>
                <a:cxn ang="0">
                  <a:pos x="276" y="167"/>
                </a:cxn>
                <a:cxn ang="0">
                  <a:pos x="296" y="175"/>
                </a:cxn>
                <a:cxn ang="0">
                  <a:pos x="316" y="184"/>
                </a:cxn>
                <a:cxn ang="0">
                  <a:pos x="335" y="193"/>
                </a:cxn>
                <a:cxn ang="0">
                  <a:pos x="325" y="199"/>
                </a:cxn>
                <a:cxn ang="0">
                  <a:pos x="313" y="205"/>
                </a:cxn>
                <a:cxn ang="0">
                  <a:pos x="303" y="212"/>
                </a:cxn>
                <a:cxn ang="0">
                  <a:pos x="291" y="217"/>
                </a:cxn>
                <a:cxn ang="0">
                  <a:pos x="280" y="223"/>
                </a:cxn>
                <a:cxn ang="0">
                  <a:pos x="270" y="229"/>
                </a:cxn>
                <a:cxn ang="0">
                  <a:pos x="258" y="236"/>
                </a:cxn>
                <a:cxn ang="0">
                  <a:pos x="248" y="242"/>
                </a:cxn>
                <a:cxn ang="0">
                  <a:pos x="233" y="239"/>
                </a:cxn>
                <a:cxn ang="0">
                  <a:pos x="217" y="237"/>
                </a:cxn>
                <a:cxn ang="0">
                  <a:pos x="202" y="235"/>
                </a:cxn>
                <a:cxn ang="0">
                  <a:pos x="185" y="232"/>
                </a:cxn>
                <a:cxn ang="0">
                  <a:pos x="171" y="229"/>
                </a:cxn>
                <a:cxn ang="0">
                  <a:pos x="154" y="227"/>
                </a:cxn>
                <a:cxn ang="0">
                  <a:pos x="139" y="224"/>
                </a:cxn>
                <a:cxn ang="0">
                  <a:pos x="123" y="222"/>
                </a:cxn>
                <a:cxn ang="0">
                  <a:pos x="108" y="220"/>
                </a:cxn>
                <a:cxn ang="0">
                  <a:pos x="92" y="217"/>
                </a:cxn>
                <a:cxn ang="0">
                  <a:pos x="77" y="215"/>
                </a:cxn>
                <a:cxn ang="0">
                  <a:pos x="61" y="212"/>
                </a:cxn>
                <a:cxn ang="0">
                  <a:pos x="46" y="209"/>
                </a:cxn>
                <a:cxn ang="0">
                  <a:pos x="31" y="207"/>
                </a:cxn>
                <a:cxn ang="0">
                  <a:pos x="15" y="205"/>
                </a:cxn>
                <a:cxn ang="0">
                  <a:pos x="0" y="202"/>
                </a:cxn>
                <a:cxn ang="0">
                  <a:pos x="16" y="177"/>
                </a:cxn>
                <a:cxn ang="0">
                  <a:pos x="33" y="152"/>
                </a:cxn>
                <a:cxn ang="0">
                  <a:pos x="50" y="126"/>
                </a:cxn>
                <a:cxn ang="0">
                  <a:pos x="66" y="101"/>
                </a:cxn>
                <a:cxn ang="0">
                  <a:pos x="82" y="76"/>
                </a:cxn>
                <a:cxn ang="0">
                  <a:pos x="99" y="50"/>
                </a:cxn>
                <a:cxn ang="0">
                  <a:pos x="115" y="25"/>
                </a:cxn>
                <a:cxn ang="0">
                  <a:pos x="131" y="0"/>
                </a:cxn>
              </a:cxnLst>
              <a:rect l="0" t="0" r="r" b="b"/>
              <a:pathLst>
                <a:path w="335" h="242">
                  <a:moveTo>
                    <a:pt x="131" y="0"/>
                  </a:moveTo>
                  <a:lnTo>
                    <a:pt x="137" y="15"/>
                  </a:lnTo>
                  <a:lnTo>
                    <a:pt x="144" y="30"/>
                  </a:lnTo>
                  <a:lnTo>
                    <a:pt x="150" y="46"/>
                  </a:lnTo>
                  <a:lnTo>
                    <a:pt x="156" y="61"/>
                  </a:lnTo>
                  <a:lnTo>
                    <a:pt x="161" y="76"/>
                  </a:lnTo>
                  <a:lnTo>
                    <a:pt x="168" y="92"/>
                  </a:lnTo>
                  <a:lnTo>
                    <a:pt x="174" y="107"/>
                  </a:lnTo>
                  <a:lnTo>
                    <a:pt x="180" y="122"/>
                  </a:lnTo>
                  <a:lnTo>
                    <a:pt x="199" y="131"/>
                  </a:lnTo>
                  <a:lnTo>
                    <a:pt x="219" y="140"/>
                  </a:lnTo>
                  <a:lnTo>
                    <a:pt x="238" y="148"/>
                  </a:lnTo>
                  <a:lnTo>
                    <a:pt x="258" y="157"/>
                  </a:lnTo>
                  <a:lnTo>
                    <a:pt x="276" y="167"/>
                  </a:lnTo>
                  <a:lnTo>
                    <a:pt x="296" y="175"/>
                  </a:lnTo>
                  <a:lnTo>
                    <a:pt x="316" y="184"/>
                  </a:lnTo>
                  <a:lnTo>
                    <a:pt x="335" y="193"/>
                  </a:lnTo>
                  <a:lnTo>
                    <a:pt x="325" y="199"/>
                  </a:lnTo>
                  <a:lnTo>
                    <a:pt x="313" y="205"/>
                  </a:lnTo>
                  <a:lnTo>
                    <a:pt x="303" y="212"/>
                  </a:lnTo>
                  <a:lnTo>
                    <a:pt x="291" y="217"/>
                  </a:lnTo>
                  <a:lnTo>
                    <a:pt x="280" y="223"/>
                  </a:lnTo>
                  <a:lnTo>
                    <a:pt x="270" y="229"/>
                  </a:lnTo>
                  <a:lnTo>
                    <a:pt x="258" y="236"/>
                  </a:lnTo>
                  <a:lnTo>
                    <a:pt x="248" y="242"/>
                  </a:lnTo>
                  <a:lnTo>
                    <a:pt x="233" y="239"/>
                  </a:lnTo>
                  <a:lnTo>
                    <a:pt x="217" y="237"/>
                  </a:lnTo>
                  <a:lnTo>
                    <a:pt x="202" y="235"/>
                  </a:lnTo>
                  <a:lnTo>
                    <a:pt x="185" y="232"/>
                  </a:lnTo>
                  <a:lnTo>
                    <a:pt x="171" y="229"/>
                  </a:lnTo>
                  <a:lnTo>
                    <a:pt x="154" y="227"/>
                  </a:lnTo>
                  <a:lnTo>
                    <a:pt x="139" y="224"/>
                  </a:lnTo>
                  <a:lnTo>
                    <a:pt x="123" y="222"/>
                  </a:lnTo>
                  <a:lnTo>
                    <a:pt x="108" y="220"/>
                  </a:lnTo>
                  <a:lnTo>
                    <a:pt x="92" y="217"/>
                  </a:lnTo>
                  <a:lnTo>
                    <a:pt x="77" y="215"/>
                  </a:lnTo>
                  <a:lnTo>
                    <a:pt x="61" y="212"/>
                  </a:lnTo>
                  <a:lnTo>
                    <a:pt x="46" y="209"/>
                  </a:lnTo>
                  <a:lnTo>
                    <a:pt x="31" y="207"/>
                  </a:lnTo>
                  <a:lnTo>
                    <a:pt x="15" y="205"/>
                  </a:lnTo>
                  <a:lnTo>
                    <a:pt x="0" y="202"/>
                  </a:lnTo>
                  <a:lnTo>
                    <a:pt x="16" y="177"/>
                  </a:lnTo>
                  <a:lnTo>
                    <a:pt x="33" y="152"/>
                  </a:lnTo>
                  <a:lnTo>
                    <a:pt x="50" y="126"/>
                  </a:lnTo>
                  <a:lnTo>
                    <a:pt x="66" y="101"/>
                  </a:lnTo>
                  <a:lnTo>
                    <a:pt x="82" y="76"/>
                  </a:lnTo>
                  <a:lnTo>
                    <a:pt x="99" y="50"/>
                  </a:lnTo>
                  <a:lnTo>
                    <a:pt x="115" y="2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35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169988" y="1898651"/>
              <a:ext cx="252412" cy="18891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20" y="15"/>
                </a:cxn>
                <a:cxn ang="0">
                  <a:pos x="127" y="30"/>
                </a:cxn>
                <a:cxn ang="0">
                  <a:pos x="133" y="46"/>
                </a:cxn>
                <a:cxn ang="0">
                  <a:pos x="139" y="61"/>
                </a:cxn>
                <a:cxn ang="0">
                  <a:pos x="144" y="76"/>
                </a:cxn>
                <a:cxn ang="0">
                  <a:pos x="151" y="92"/>
                </a:cxn>
                <a:cxn ang="0">
                  <a:pos x="157" y="107"/>
                </a:cxn>
                <a:cxn ang="0">
                  <a:pos x="163" y="122"/>
                </a:cxn>
                <a:cxn ang="0">
                  <a:pos x="182" y="131"/>
                </a:cxn>
                <a:cxn ang="0">
                  <a:pos x="202" y="140"/>
                </a:cxn>
                <a:cxn ang="0">
                  <a:pos x="221" y="149"/>
                </a:cxn>
                <a:cxn ang="0">
                  <a:pos x="241" y="157"/>
                </a:cxn>
                <a:cxn ang="0">
                  <a:pos x="259" y="167"/>
                </a:cxn>
                <a:cxn ang="0">
                  <a:pos x="279" y="176"/>
                </a:cxn>
                <a:cxn ang="0">
                  <a:pos x="299" y="184"/>
                </a:cxn>
                <a:cxn ang="0">
                  <a:pos x="318" y="193"/>
                </a:cxn>
                <a:cxn ang="0">
                  <a:pos x="308" y="199"/>
                </a:cxn>
                <a:cxn ang="0">
                  <a:pos x="296" y="205"/>
                </a:cxn>
                <a:cxn ang="0">
                  <a:pos x="286" y="210"/>
                </a:cxn>
                <a:cxn ang="0">
                  <a:pos x="274" y="215"/>
                </a:cxn>
                <a:cxn ang="0">
                  <a:pos x="264" y="221"/>
                </a:cxn>
                <a:cxn ang="0">
                  <a:pos x="253" y="227"/>
                </a:cxn>
                <a:cxn ang="0">
                  <a:pos x="242" y="232"/>
                </a:cxn>
                <a:cxn ang="0">
                  <a:pos x="231" y="238"/>
                </a:cxn>
                <a:cxn ang="0">
                  <a:pos x="217" y="236"/>
                </a:cxn>
                <a:cxn ang="0">
                  <a:pos x="202" y="234"/>
                </a:cxn>
                <a:cxn ang="0">
                  <a:pos x="188" y="230"/>
                </a:cxn>
                <a:cxn ang="0">
                  <a:pos x="173" y="228"/>
                </a:cxn>
                <a:cxn ang="0">
                  <a:pos x="159" y="225"/>
                </a:cxn>
                <a:cxn ang="0">
                  <a:pos x="144" y="223"/>
                </a:cxn>
                <a:cxn ang="0">
                  <a:pos x="130" y="220"/>
                </a:cxn>
                <a:cxn ang="0">
                  <a:pos x="116" y="217"/>
                </a:cxn>
                <a:cxn ang="0">
                  <a:pos x="102" y="215"/>
                </a:cxn>
                <a:cxn ang="0">
                  <a:pos x="87" y="213"/>
                </a:cxn>
                <a:cxn ang="0">
                  <a:pos x="73" y="210"/>
                </a:cxn>
                <a:cxn ang="0">
                  <a:pos x="58" y="207"/>
                </a:cxn>
                <a:cxn ang="0">
                  <a:pos x="44" y="205"/>
                </a:cxn>
                <a:cxn ang="0">
                  <a:pos x="29" y="202"/>
                </a:cxn>
                <a:cxn ang="0">
                  <a:pos x="15" y="200"/>
                </a:cxn>
                <a:cxn ang="0">
                  <a:pos x="0" y="198"/>
                </a:cxn>
                <a:cxn ang="0">
                  <a:pos x="14" y="174"/>
                </a:cxn>
                <a:cxn ang="0">
                  <a:pos x="29" y="148"/>
                </a:cxn>
                <a:cxn ang="0">
                  <a:pos x="43" y="124"/>
                </a:cxn>
                <a:cxn ang="0">
                  <a:pos x="58" y="99"/>
                </a:cxn>
                <a:cxn ang="0">
                  <a:pos x="72" y="73"/>
                </a:cxn>
                <a:cxn ang="0">
                  <a:pos x="86" y="49"/>
                </a:cxn>
                <a:cxn ang="0">
                  <a:pos x="101" y="24"/>
                </a:cxn>
                <a:cxn ang="0">
                  <a:pos x="114" y="0"/>
                </a:cxn>
              </a:cxnLst>
              <a:rect l="0" t="0" r="r" b="b"/>
              <a:pathLst>
                <a:path w="318" h="238">
                  <a:moveTo>
                    <a:pt x="114" y="0"/>
                  </a:moveTo>
                  <a:lnTo>
                    <a:pt x="120" y="15"/>
                  </a:lnTo>
                  <a:lnTo>
                    <a:pt x="127" y="30"/>
                  </a:lnTo>
                  <a:lnTo>
                    <a:pt x="133" y="46"/>
                  </a:lnTo>
                  <a:lnTo>
                    <a:pt x="139" y="61"/>
                  </a:lnTo>
                  <a:lnTo>
                    <a:pt x="144" y="76"/>
                  </a:lnTo>
                  <a:lnTo>
                    <a:pt x="151" y="92"/>
                  </a:lnTo>
                  <a:lnTo>
                    <a:pt x="157" y="107"/>
                  </a:lnTo>
                  <a:lnTo>
                    <a:pt x="163" y="122"/>
                  </a:lnTo>
                  <a:lnTo>
                    <a:pt x="182" y="131"/>
                  </a:lnTo>
                  <a:lnTo>
                    <a:pt x="202" y="140"/>
                  </a:lnTo>
                  <a:lnTo>
                    <a:pt x="221" y="149"/>
                  </a:lnTo>
                  <a:lnTo>
                    <a:pt x="241" y="157"/>
                  </a:lnTo>
                  <a:lnTo>
                    <a:pt x="259" y="167"/>
                  </a:lnTo>
                  <a:lnTo>
                    <a:pt x="279" y="176"/>
                  </a:lnTo>
                  <a:lnTo>
                    <a:pt x="299" y="184"/>
                  </a:lnTo>
                  <a:lnTo>
                    <a:pt x="318" y="193"/>
                  </a:lnTo>
                  <a:lnTo>
                    <a:pt x="308" y="199"/>
                  </a:lnTo>
                  <a:lnTo>
                    <a:pt x="296" y="205"/>
                  </a:lnTo>
                  <a:lnTo>
                    <a:pt x="286" y="210"/>
                  </a:lnTo>
                  <a:lnTo>
                    <a:pt x="274" y="215"/>
                  </a:lnTo>
                  <a:lnTo>
                    <a:pt x="264" y="221"/>
                  </a:lnTo>
                  <a:lnTo>
                    <a:pt x="253" y="227"/>
                  </a:lnTo>
                  <a:lnTo>
                    <a:pt x="242" y="232"/>
                  </a:lnTo>
                  <a:lnTo>
                    <a:pt x="231" y="238"/>
                  </a:lnTo>
                  <a:lnTo>
                    <a:pt x="217" y="236"/>
                  </a:lnTo>
                  <a:lnTo>
                    <a:pt x="202" y="234"/>
                  </a:lnTo>
                  <a:lnTo>
                    <a:pt x="188" y="230"/>
                  </a:lnTo>
                  <a:lnTo>
                    <a:pt x="173" y="228"/>
                  </a:lnTo>
                  <a:lnTo>
                    <a:pt x="159" y="225"/>
                  </a:lnTo>
                  <a:lnTo>
                    <a:pt x="144" y="223"/>
                  </a:lnTo>
                  <a:lnTo>
                    <a:pt x="130" y="220"/>
                  </a:lnTo>
                  <a:lnTo>
                    <a:pt x="116" y="217"/>
                  </a:lnTo>
                  <a:lnTo>
                    <a:pt x="102" y="215"/>
                  </a:lnTo>
                  <a:lnTo>
                    <a:pt x="87" y="213"/>
                  </a:lnTo>
                  <a:lnTo>
                    <a:pt x="73" y="210"/>
                  </a:lnTo>
                  <a:lnTo>
                    <a:pt x="58" y="207"/>
                  </a:lnTo>
                  <a:lnTo>
                    <a:pt x="44" y="205"/>
                  </a:lnTo>
                  <a:lnTo>
                    <a:pt x="29" y="202"/>
                  </a:lnTo>
                  <a:lnTo>
                    <a:pt x="15" y="200"/>
                  </a:lnTo>
                  <a:lnTo>
                    <a:pt x="0" y="198"/>
                  </a:lnTo>
                  <a:lnTo>
                    <a:pt x="14" y="174"/>
                  </a:lnTo>
                  <a:lnTo>
                    <a:pt x="29" y="148"/>
                  </a:lnTo>
                  <a:lnTo>
                    <a:pt x="43" y="124"/>
                  </a:lnTo>
                  <a:lnTo>
                    <a:pt x="58" y="99"/>
                  </a:lnTo>
                  <a:lnTo>
                    <a:pt x="72" y="73"/>
                  </a:lnTo>
                  <a:lnTo>
                    <a:pt x="86" y="49"/>
                  </a:lnTo>
                  <a:lnTo>
                    <a:pt x="101" y="2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8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184275" y="1898651"/>
              <a:ext cx="238125" cy="185738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01" y="15"/>
                </a:cxn>
                <a:cxn ang="0">
                  <a:pos x="108" y="31"/>
                </a:cxn>
                <a:cxn ang="0">
                  <a:pos x="114" y="46"/>
                </a:cxn>
                <a:cxn ang="0">
                  <a:pos x="120" y="61"/>
                </a:cxn>
                <a:cxn ang="0">
                  <a:pos x="125" y="77"/>
                </a:cxn>
                <a:cxn ang="0">
                  <a:pos x="132" y="92"/>
                </a:cxn>
                <a:cxn ang="0">
                  <a:pos x="138" y="108"/>
                </a:cxn>
                <a:cxn ang="0">
                  <a:pos x="144" y="123"/>
                </a:cxn>
                <a:cxn ang="0">
                  <a:pos x="163" y="132"/>
                </a:cxn>
                <a:cxn ang="0">
                  <a:pos x="183" y="140"/>
                </a:cxn>
                <a:cxn ang="0">
                  <a:pos x="202" y="149"/>
                </a:cxn>
                <a:cxn ang="0">
                  <a:pos x="222" y="157"/>
                </a:cxn>
                <a:cxn ang="0">
                  <a:pos x="240" y="167"/>
                </a:cxn>
                <a:cxn ang="0">
                  <a:pos x="260" y="176"/>
                </a:cxn>
                <a:cxn ang="0">
                  <a:pos x="280" y="184"/>
                </a:cxn>
                <a:cxn ang="0">
                  <a:pos x="299" y="193"/>
                </a:cxn>
                <a:cxn ang="0">
                  <a:pos x="289" y="198"/>
                </a:cxn>
                <a:cxn ang="0">
                  <a:pos x="277" y="204"/>
                </a:cxn>
                <a:cxn ang="0">
                  <a:pos x="267" y="208"/>
                </a:cxn>
                <a:cxn ang="0">
                  <a:pos x="257" y="214"/>
                </a:cxn>
                <a:cxn ang="0">
                  <a:pos x="245" y="219"/>
                </a:cxn>
                <a:cxn ang="0">
                  <a:pos x="235" y="224"/>
                </a:cxn>
                <a:cxn ang="0">
                  <a:pos x="223" y="229"/>
                </a:cxn>
                <a:cxn ang="0">
                  <a:pos x="213" y="234"/>
                </a:cxn>
                <a:cxn ang="0">
                  <a:pos x="199" y="231"/>
                </a:cxn>
                <a:cxn ang="0">
                  <a:pos x="186" y="229"/>
                </a:cxn>
                <a:cxn ang="0">
                  <a:pos x="173" y="225"/>
                </a:cxn>
                <a:cxn ang="0">
                  <a:pos x="160" y="223"/>
                </a:cxn>
                <a:cxn ang="0">
                  <a:pos x="146" y="221"/>
                </a:cxn>
                <a:cxn ang="0">
                  <a:pos x="132" y="219"/>
                </a:cxn>
                <a:cxn ang="0">
                  <a:pos x="120" y="216"/>
                </a:cxn>
                <a:cxn ang="0">
                  <a:pos x="106" y="213"/>
                </a:cxn>
                <a:cxn ang="0">
                  <a:pos x="93" y="210"/>
                </a:cxn>
                <a:cxn ang="0">
                  <a:pos x="79" y="208"/>
                </a:cxn>
                <a:cxn ang="0">
                  <a:pos x="65" y="206"/>
                </a:cxn>
                <a:cxn ang="0">
                  <a:pos x="53" y="204"/>
                </a:cxn>
                <a:cxn ang="0">
                  <a:pos x="39" y="201"/>
                </a:cxn>
                <a:cxn ang="0">
                  <a:pos x="26" y="198"/>
                </a:cxn>
                <a:cxn ang="0">
                  <a:pos x="12" y="195"/>
                </a:cxn>
                <a:cxn ang="0">
                  <a:pos x="0" y="193"/>
                </a:cxn>
                <a:cxn ang="0">
                  <a:pos x="11" y="169"/>
                </a:cxn>
                <a:cxn ang="0">
                  <a:pos x="24" y="145"/>
                </a:cxn>
                <a:cxn ang="0">
                  <a:pos x="35" y="121"/>
                </a:cxn>
                <a:cxn ang="0">
                  <a:pos x="48" y="96"/>
                </a:cxn>
                <a:cxn ang="0">
                  <a:pos x="60" y="72"/>
                </a:cxn>
                <a:cxn ang="0">
                  <a:pos x="72" y="48"/>
                </a:cxn>
                <a:cxn ang="0">
                  <a:pos x="84" y="24"/>
                </a:cxn>
                <a:cxn ang="0">
                  <a:pos x="95" y="0"/>
                </a:cxn>
              </a:cxnLst>
              <a:rect l="0" t="0" r="r" b="b"/>
              <a:pathLst>
                <a:path w="299" h="234">
                  <a:moveTo>
                    <a:pt x="95" y="0"/>
                  </a:moveTo>
                  <a:lnTo>
                    <a:pt x="101" y="15"/>
                  </a:lnTo>
                  <a:lnTo>
                    <a:pt x="108" y="31"/>
                  </a:lnTo>
                  <a:lnTo>
                    <a:pt x="114" y="46"/>
                  </a:lnTo>
                  <a:lnTo>
                    <a:pt x="120" y="61"/>
                  </a:lnTo>
                  <a:lnTo>
                    <a:pt x="125" y="77"/>
                  </a:lnTo>
                  <a:lnTo>
                    <a:pt x="132" y="92"/>
                  </a:lnTo>
                  <a:lnTo>
                    <a:pt x="138" y="108"/>
                  </a:lnTo>
                  <a:lnTo>
                    <a:pt x="144" y="123"/>
                  </a:lnTo>
                  <a:lnTo>
                    <a:pt x="163" y="132"/>
                  </a:lnTo>
                  <a:lnTo>
                    <a:pt x="183" y="140"/>
                  </a:lnTo>
                  <a:lnTo>
                    <a:pt x="202" y="149"/>
                  </a:lnTo>
                  <a:lnTo>
                    <a:pt x="222" y="157"/>
                  </a:lnTo>
                  <a:lnTo>
                    <a:pt x="240" y="167"/>
                  </a:lnTo>
                  <a:lnTo>
                    <a:pt x="260" y="176"/>
                  </a:lnTo>
                  <a:lnTo>
                    <a:pt x="280" y="184"/>
                  </a:lnTo>
                  <a:lnTo>
                    <a:pt x="299" y="193"/>
                  </a:lnTo>
                  <a:lnTo>
                    <a:pt x="289" y="198"/>
                  </a:lnTo>
                  <a:lnTo>
                    <a:pt x="277" y="204"/>
                  </a:lnTo>
                  <a:lnTo>
                    <a:pt x="267" y="208"/>
                  </a:lnTo>
                  <a:lnTo>
                    <a:pt x="257" y="214"/>
                  </a:lnTo>
                  <a:lnTo>
                    <a:pt x="245" y="219"/>
                  </a:lnTo>
                  <a:lnTo>
                    <a:pt x="235" y="224"/>
                  </a:lnTo>
                  <a:lnTo>
                    <a:pt x="223" y="229"/>
                  </a:lnTo>
                  <a:lnTo>
                    <a:pt x="213" y="234"/>
                  </a:lnTo>
                  <a:lnTo>
                    <a:pt x="199" y="231"/>
                  </a:lnTo>
                  <a:lnTo>
                    <a:pt x="186" y="229"/>
                  </a:lnTo>
                  <a:lnTo>
                    <a:pt x="173" y="225"/>
                  </a:lnTo>
                  <a:lnTo>
                    <a:pt x="160" y="223"/>
                  </a:lnTo>
                  <a:lnTo>
                    <a:pt x="146" y="221"/>
                  </a:lnTo>
                  <a:lnTo>
                    <a:pt x="132" y="219"/>
                  </a:lnTo>
                  <a:lnTo>
                    <a:pt x="120" y="216"/>
                  </a:lnTo>
                  <a:lnTo>
                    <a:pt x="106" y="213"/>
                  </a:lnTo>
                  <a:lnTo>
                    <a:pt x="93" y="210"/>
                  </a:lnTo>
                  <a:lnTo>
                    <a:pt x="79" y="208"/>
                  </a:lnTo>
                  <a:lnTo>
                    <a:pt x="65" y="206"/>
                  </a:lnTo>
                  <a:lnTo>
                    <a:pt x="53" y="204"/>
                  </a:lnTo>
                  <a:lnTo>
                    <a:pt x="39" y="201"/>
                  </a:lnTo>
                  <a:lnTo>
                    <a:pt x="26" y="198"/>
                  </a:lnTo>
                  <a:lnTo>
                    <a:pt x="12" y="195"/>
                  </a:lnTo>
                  <a:lnTo>
                    <a:pt x="0" y="193"/>
                  </a:lnTo>
                  <a:lnTo>
                    <a:pt x="11" y="169"/>
                  </a:lnTo>
                  <a:lnTo>
                    <a:pt x="24" y="145"/>
                  </a:lnTo>
                  <a:lnTo>
                    <a:pt x="35" y="121"/>
                  </a:lnTo>
                  <a:lnTo>
                    <a:pt x="48" y="96"/>
                  </a:lnTo>
                  <a:lnTo>
                    <a:pt x="60" y="72"/>
                  </a:lnTo>
                  <a:lnTo>
                    <a:pt x="72" y="48"/>
                  </a:lnTo>
                  <a:lnTo>
                    <a:pt x="84" y="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3A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198563" y="1898651"/>
              <a:ext cx="223837" cy="18256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84" y="15"/>
                </a:cxn>
                <a:cxn ang="0">
                  <a:pos x="91" y="31"/>
                </a:cxn>
                <a:cxn ang="0">
                  <a:pos x="97" y="46"/>
                </a:cxn>
                <a:cxn ang="0">
                  <a:pos x="103" y="61"/>
                </a:cxn>
                <a:cxn ang="0">
                  <a:pos x="108" y="77"/>
                </a:cxn>
                <a:cxn ang="0">
                  <a:pos x="115" y="92"/>
                </a:cxn>
                <a:cxn ang="0">
                  <a:pos x="121" y="108"/>
                </a:cxn>
                <a:cxn ang="0">
                  <a:pos x="127" y="123"/>
                </a:cxn>
                <a:cxn ang="0">
                  <a:pos x="146" y="132"/>
                </a:cxn>
                <a:cxn ang="0">
                  <a:pos x="166" y="140"/>
                </a:cxn>
                <a:cxn ang="0">
                  <a:pos x="185" y="149"/>
                </a:cxn>
                <a:cxn ang="0">
                  <a:pos x="205" y="157"/>
                </a:cxn>
                <a:cxn ang="0">
                  <a:pos x="223" y="167"/>
                </a:cxn>
                <a:cxn ang="0">
                  <a:pos x="243" y="176"/>
                </a:cxn>
                <a:cxn ang="0">
                  <a:pos x="263" y="184"/>
                </a:cxn>
                <a:cxn ang="0">
                  <a:pos x="282" y="193"/>
                </a:cxn>
                <a:cxn ang="0">
                  <a:pos x="272" y="198"/>
                </a:cxn>
                <a:cxn ang="0">
                  <a:pos x="260" y="202"/>
                </a:cxn>
                <a:cxn ang="0">
                  <a:pos x="250" y="207"/>
                </a:cxn>
                <a:cxn ang="0">
                  <a:pos x="240" y="212"/>
                </a:cxn>
                <a:cxn ang="0">
                  <a:pos x="228" y="216"/>
                </a:cxn>
                <a:cxn ang="0">
                  <a:pos x="218" y="221"/>
                </a:cxn>
                <a:cxn ang="0">
                  <a:pos x="206" y="225"/>
                </a:cxn>
                <a:cxn ang="0">
                  <a:pos x="196" y="230"/>
                </a:cxn>
                <a:cxn ang="0">
                  <a:pos x="183" y="228"/>
                </a:cxn>
                <a:cxn ang="0">
                  <a:pos x="172" y="224"/>
                </a:cxn>
                <a:cxn ang="0">
                  <a:pos x="159" y="222"/>
                </a:cxn>
                <a:cxn ang="0">
                  <a:pos x="147" y="220"/>
                </a:cxn>
                <a:cxn ang="0">
                  <a:pos x="135" y="217"/>
                </a:cxn>
                <a:cxn ang="0">
                  <a:pos x="123" y="214"/>
                </a:cxn>
                <a:cxn ang="0">
                  <a:pos x="111" y="212"/>
                </a:cxn>
                <a:cxn ang="0">
                  <a:pos x="98" y="209"/>
                </a:cxn>
                <a:cxn ang="0">
                  <a:pos x="86" y="207"/>
                </a:cxn>
                <a:cxn ang="0">
                  <a:pos x="74" y="204"/>
                </a:cxn>
                <a:cxn ang="0">
                  <a:pos x="61" y="201"/>
                </a:cxn>
                <a:cxn ang="0">
                  <a:pos x="50" y="199"/>
                </a:cxn>
                <a:cxn ang="0">
                  <a:pos x="37" y="197"/>
                </a:cxn>
                <a:cxn ang="0">
                  <a:pos x="24" y="193"/>
                </a:cxn>
                <a:cxn ang="0">
                  <a:pos x="13" y="191"/>
                </a:cxn>
                <a:cxn ang="0">
                  <a:pos x="0" y="189"/>
                </a:cxn>
                <a:cxn ang="0">
                  <a:pos x="10" y="164"/>
                </a:cxn>
                <a:cxn ang="0">
                  <a:pos x="20" y="141"/>
                </a:cxn>
                <a:cxn ang="0">
                  <a:pos x="30" y="117"/>
                </a:cxn>
                <a:cxn ang="0">
                  <a:pos x="39" y="94"/>
                </a:cxn>
                <a:cxn ang="0">
                  <a:pos x="50" y="71"/>
                </a:cxn>
                <a:cxn ang="0">
                  <a:pos x="59" y="47"/>
                </a:cxn>
                <a:cxn ang="0">
                  <a:pos x="69" y="24"/>
                </a:cxn>
                <a:cxn ang="0">
                  <a:pos x="78" y="0"/>
                </a:cxn>
              </a:cxnLst>
              <a:rect l="0" t="0" r="r" b="b"/>
              <a:pathLst>
                <a:path w="282" h="230">
                  <a:moveTo>
                    <a:pt x="78" y="0"/>
                  </a:moveTo>
                  <a:lnTo>
                    <a:pt x="84" y="15"/>
                  </a:lnTo>
                  <a:lnTo>
                    <a:pt x="91" y="31"/>
                  </a:lnTo>
                  <a:lnTo>
                    <a:pt x="97" y="46"/>
                  </a:lnTo>
                  <a:lnTo>
                    <a:pt x="103" y="61"/>
                  </a:lnTo>
                  <a:lnTo>
                    <a:pt x="108" y="77"/>
                  </a:lnTo>
                  <a:lnTo>
                    <a:pt x="115" y="92"/>
                  </a:lnTo>
                  <a:lnTo>
                    <a:pt x="121" y="108"/>
                  </a:lnTo>
                  <a:lnTo>
                    <a:pt x="127" y="123"/>
                  </a:lnTo>
                  <a:lnTo>
                    <a:pt x="146" y="132"/>
                  </a:lnTo>
                  <a:lnTo>
                    <a:pt x="166" y="140"/>
                  </a:lnTo>
                  <a:lnTo>
                    <a:pt x="185" y="149"/>
                  </a:lnTo>
                  <a:lnTo>
                    <a:pt x="205" y="157"/>
                  </a:lnTo>
                  <a:lnTo>
                    <a:pt x="223" y="167"/>
                  </a:lnTo>
                  <a:lnTo>
                    <a:pt x="243" y="176"/>
                  </a:lnTo>
                  <a:lnTo>
                    <a:pt x="263" y="184"/>
                  </a:lnTo>
                  <a:lnTo>
                    <a:pt x="282" y="193"/>
                  </a:lnTo>
                  <a:lnTo>
                    <a:pt x="272" y="198"/>
                  </a:lnTo>
                  <a:lnTo>
                    <a:pt x="260" y="202"/>
                  </a:lnTo>
                  <a:lnTo>
                    <a:pt x="250" y="207"/>
                  </a:lnTo>
                  <a:lnTo>
                    <a:pt x="240" y="212"/>
                  </a:lnTo>
                  <a:lnTo>
                    <a:pt x="228" y="216"/>
                  </a:lnTo>
                  <a:lnTo>
                    <a:pt x="218" y="221"/>
                  </a:lnTo>
                  <a:lnTo>
                    <a:pt x="206" y="225"/>
                  </a:lnTo>
                  <a:lnTo>
                    <a:pt x="196" y="230"/>
                  </a:lnTo>
                  <a:lnTo>
                    <a:pt x="183" y="228"/>
                  </a:lnTo>
                  <a:lnTo>
                    <a:pt x="172" y="224"/>
                  </a:lnTo>
                  <a:lnTo>
                    <a:pt x="159" y="222"/>
                  </a:lnTo>
                  <a:lnTo>
                    <a:pt x="147" y="220"/>
                  </a:lnTo>
                  <a:lnTo>
                    <a:pt x="135" y="217"/>
                  </a:lnTo>
                  <a:lnTo>
                    <a:pt x="123" y="214"/>
                  </a:lnTo>
                  <a:lnTo>
                    <a:pt x="111" y="212"/>
                  </a:lnTo>
                  <a:lnTo>
                    <a:pt x="98" y="209"/>
                  </a:lnTo>
                  <a:lnTo>
                    <a:pt x="86" y="207"/>
                  </a:lnTo>
                  <a:lnTo>
                    <a:pt x="74" y="204"/>
                  </a:lnTo>
                  <a:lnTo>
                    <a:pt x="61" y="201"/>
                  </a:lnTo>
                  <a:lnTo>
                    <a:pt x="50" y="199"/>
                  </a:lnTo>
                  <a:lnTo>
                    <a:pt x="37" y="197"/>
                  </a:lnTo>
                  <a:lnTo>
                    <a:pt x="24" y="193"/>
                  </a:lnTo>
                  <a:lnTo>
                    <a:pt x="13" y="191"/>
                  </a:lnTo>
                  <a:lnTo>
                    <a:pt x="0" y="189"/>
                  </a:lnTo>
                  <a:lnTo>
                    <a:pt x="10" y="164"/>
                  </a:lnTo>
                  <a:lnTo>
                    <a:pt x="20" y="141"/>
                  </a:lnTo>
                  <a:lnTo>
                    <a:pt x="30" y="117"/>
                  </a:lnTo>
                  <a:lnTo>
                    <a:pt x="39" y="94"/>
                  </a:lnTo>
                  <a:lnTo>
                    <a:pt x="50" y="71"/>
                  </a:lnTo>
                  <a:lnTo>
                    <a:pt x="59" y="47"/>
                  </a:lnTo>
                  <a:lnTo>
                    <a:pt x="69" y="2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33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12850" y="1898651"/>
              <a:ext cx="209550" cy="1793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6" y="15"/>
                </a:cxn>
                <a:cxn ang="0">
                  <a:pos x="73" y="31"/>
                </a:cxn>
                <a:cxn ang="0">
                  <a:pos x="79" y="46"/>
                </a:cxn>
                <a:cxn ang="0">
                  <a:pos x="85" y="62"/>
                </a:cxn>
                <a:cxn ang="0">
                  <a:pos x="90" y="77"/>
                </a:cxn>
                <a:cxn ang="0">
                  <a:pos x="97" y="93"/>
                </a:cxn>
                <a:cxn ang="0">
                  <a:pos x="103" y="108"/>
                </a:cxn>
                <a:cxn ang="0">
                  <a:pos x="109" y="123"/>
                </a:cxn>
                <a:cxn ang="0">
                  <a:pos x="128" y="132"/>
                </a:cxn>
                <a:cxn ang="0">
                  <a:pos x="148" y="141"/>
                </a:cxn>
                <a:cxn ang="0">
                  <a:pos x="167" y="149"/>
                </a:cxn>
                <a:cxn ang="0">
                  <a:pos x="187" y="159"/>
                </a:cxn>
                <a:cxn ang="0">
                  <a:pos x="205" y="167"/>
                </a:cxn>
                <a:cxn ang="0">
                  <a:pos x="225" y="176"/>
                </a:cxn>
                <a:cxn ang="0">
                  <a:pos x="245" y="184"/>
                </a:cxn>
                <a:cxn ang="0">
                  <a:pos x="264" y="193"/>
                </a:cxn>
                <a:cxn ang="0">
                  <a:pos x="254" y="197"/>
                </a:cxn>
                <a:cxn ang="0">
                  <a:pos x="242" y="201"/>
                </a:cxn>
                <a:cxn ang="0">
                  <a:pos x="232" y="205"/>
                </a:cxn>
                <a:cxn ang="0">
                  <a:pos x="222" y="209"/>
                </a:cxn>
                <a:cxn ang="0">
                  <a:pos x="210" y="214"/>
                </a:cxn>
                <a:cxn ang="0">
                  <a:pos x="200" y="217"/>
                </a:cxn>
                <a:cxn ang="0">
                  <a:pos x="189" y="222"/>
                </a:cxn>
                <a:cxn ang="0">
                  <a:pos x="179" y="225"/>
                </a:cxn>
                <a:cxn ang="0">
                  <a:pos x="157" y="220"/>
                </a:cxn>
                <a:cxn ang="0">
                  <a:pos x="134" y="215"/>
                </a:cxn>
                <a:cxn ang="0">
                  <a:pos x="112" y="209"/>
                </a:cxn>
                <a:cxn ang="0">
                  <a:pos x="89" y="205"/>
                </a:cxn>
                <a:cxn ang="0">
                  <a:pos x="67" y="199"/>
                </a:cxn>
                <a:cxn ang="0">
                  <a:pos x="44" y="194"/>
                </a:cxn>
                <a:cxn ang="0">
                  <a:pos x="22" y="189"/>
                </a:cxn>
                <a:cxn ang="0">
                  <a:pos x="0" y="184"/>
                </a:cxn>
                <a:cxn ang="0">
                  <a:pos x="7" y="161"/>
                </a:cxn>
                <a:cxn ang="0">
                  <a:pos x="15" y="138"/>
                </a:cxn>
                <a:cxn ang="0">
                  <a:pos x="22" y="115"/>
                </a:cxn>
                <a:cxn ang="0">
                  <a:pos x="30" y="92"/>
                </a:cxn>
                <a:cxn ang="0">
                  <a:pos x="38" y="69"/>
                </a:cxn>
                <a:cxn ang="0">
                  <a:pos x="45" y="46"/>
                </a:cxn>
                <a:cxn ang="0">
                  <a:pos x="53" y="23"/>
                </a:cxn>
                <a:cxn ang="0">
                  <a:pos x="60" y="0"/>
                </a:cxn>
              </a:cxnLst>
              <a:rect l="0" t="0" r="r" b="b"/>
              <a:pathLst>
                <a:path w="264" h="225">
                  <a:moveTo>
                    <a:pt x="60" y="0"/>
                  </a:moveTo>
                  <a:lnTo>
                    <a:pt x="66" y="15"/>
                  </a:lnTo>
                  <a:lnTo>
                    <a:pt x="73" y="31"/>
                  </a:lnTo>
                  <a:lnTo>
                    <a:pt x="79" y="46"/>
                  </a:lnTo>
                  <a:lnTo>
                    <a:pt x="85" y="62"/>
                  </a:lnTo>
                  <a:lnTo>
                    <a:pt x="90" y="77"/>
                  </a:lnTo>
                  <a:lnTo>
                    <a:pt x="97" y="93"/>
                  </a:lnTo>
                  <a:lnTo>
                    <a:pt x="103" y="108"/>
                  </a:lnTo>
                  <a:lnTo>
                    <a:pt x="109" y="123"/>
                  </a:lnTo>
                  <a:lnTo>
                    <a:pt x="128" y="132"/>
                  </a:lnTo>
                  <a:lnTo>
                    <a:pt x="148" y="141"/>
                  </a:lnTo>
                  <a:lnTo>
                    <a:pt x="167" y="149"/>
                  </a:lnTo>
                  <a:lnTo>
                    <a:pt x="187" y="159"/>
                  </a:lnTo>
                  <a:lnTo>
                    <a:pt x="205" y="167"/>
                  </a:lnTo>
                  <a:lnTo>
                    <a:pt x="225" y="176"/>
                  </a:lnTo>
                  <a:lnTo>
                    <a:pt x="245" y="184"/>
                  </a:lnTo>
                  <a:lnTo>
                    <a:pt x="264" y="193"/>
                  </a:lnTo>
                  <a:lnTo>
                    <a:pt x="254" y="197"/>
                  </a:lnTo>
                  <a:lnTo>
                    <a:pt x="242" y="201"/>
                  </a:lnTo>
                  <a:lnTo>
                    <a:pt x="232" y="205"/>
                  </a:lnTo>
                  <a:lnTo>
                    <a:pt x="222" y="209"/>
                  </a:lnTo>
                  <a:lnTo>
                    <a:pt x="210" y="214"/>
                  </a:lnTo>
                  <a:lnTo>
                    <a:pt x="200" y="217"/>
                  </a:lnTo>
                  <a:lnTo>
                    <a:pt x="189" y="222"/>
                  </a:lnTo>
                  <a:lnTo>
                    <a:pt x="179" y="225"/>
                  </a:lnTo>
                  <a:lnTo>
                    <a:pt x="157" y="220"/>
                  </a:lnTo>
                  <a:lnTo>
                    <a:pt x="134" y="215"/>
                  </a:lnTo>
                  <a:lnTo>
                    <a:pt x="112" y="209"/>
                  </a:lnTo>
                  <a:lnTo>
                    <a:pt x="89" y="205"/>
                  </a:lnTo>
                  <a:lnTo>
                    <a:pt x="67" y="199"/>
                  </a:lnTo>
                  <a:lnTo>
                    <a:pt x="44" y="194"/>
                  </a:lnTo>
                  <a:lnTo>
                    <a:pt x="22" y="189"/>
                  </a:lnTo>
                  <a:lnTo>
                    <a:pt x="0" y="184"/>
                  </a:lnTo>
                  <a:lnTo>
                    <a:pt x="7" y="161"/>
                  </a:lnTo>
                  <a:lnTo>
                    <a:pt x="15" y="138"/>
                  </a:lnTo>
                  <a:lnTo>
                    <a:pt x="22" y="115"/>
                  </a:lnTo>
                  <a:lnTo>
                    <a:pt x="30" y="92"/>
                  </a:lnTo>
                  <a:lnTo>
                    <a:pt x="38" y="69"/>
                  </a:lnTo>
                  <a:lnTo>
                    <a:pt x="45" y="46"/>
                  </a:lnTo>
                  <a:lnTo>
                    <a:pt x="53" y="2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53D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27138" y="1898651"/>
              <a:ext cx="195262" cy="17621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8" y="15"/>
                </a:cxn>
                <a:cxn ang="0">
                  <a:pos x="55" y="31"/>
                </a:cxn>
                <a:cxn ang="0">
                  <a:pos x="61" y="46"/>
                </a:cxn>
                <a:cxn ang="0">
                  <a:pos x="67" y="62"/>
                </a:cxn>
                <a:cxn ang="0">
                  <a:pos x="72" y="77"/>
                </a:cxn>
                <a:cxn ang="0">
                  <a:pos x="79" y="93"/>
                </a:cxn>
                <a:cxn ang="0">
                  <a:pos x="85" y="108"/>
                </a:cxn>
                <a:cxn ang="0">
                  <a:pos x="91" y="124"/>
                </a:cxn>
                <a:cxn ang="0">
                  <a:pos x="110" y="132"/>
                </a:cxn>
                <a:cxn ang="0">
                  <a:pos x="130" y="141"/>
                </a:cxn>
                <a:cxn ang="0">
                  <a:pos x="149" y="149"/>
                </a:cxn>
                <a:cxn ang="0">
                  <a:pos x="169" y="159"/>
                </a:cxn>
                <a:cxn ang="0">
                  <a:pos x="187" y="167"/>
                </a:cxn>
                <a:cxn ang="0">
                  <a:pos x="207" y="176"/>
                </a:cxn>
                <a:cxn ang="0">
                  <a:pos x="227" y="184"/>
                </a:cxn>
                <a:cxn ang="0">
                  <a:pos x="246" y="193"/>
                </a:cxn>
                <a:cxn ang="0">
                  <a:pos x="236" y="197"/>
                </a:cxn>
                <a:cxn ang="0">
                  <a:pos x="225" y="200"/>
                </a:cxn>
                <a:cxn ang="0">
                  <a:pos x="215" y="204"/>
                </a:cxn>
                <a:cxn ang="0">
                  <a:pos x="204" y="207"/>
                </a:cxn>
                <a:cxn ang="0">
                  <a:pos x="193" y="212"/>
                </a:cxn>
                <a:cxn ang="0">
                  <a:pos x="183" y="215"/>
                </a:cxn>
                <a:cxn ang="0">
                  <a:pos x="171" y="219"/>
                </a:cxn>
                <a:cxn ang="0">
                  <a:pos x="161" y="222"/>
                </a:cxn>
                <a:cxn ang="0">
                  <a:pos x="140" y="216"/>
                </a:cxn>
                <a:cxn ang="0">
                  <a:pos x="121" y="212"/>
                </a:cxn>
                <a:cxn ang="0">
                  <a:pos x="100" y="206"/>
                </a:cxn>
                <a:cxn ang="0">
                  <a:pos x="80" y="200"/>
                </a:cxn>
                <a:cxn ang="0">
                  <a:pos x="61" y="195"/>
                </a:cxn>
                <a:cxn ang="0">
                  <a:pos x="40" y="190"/>
                </a:cxn>
                <a:cxn ang="0">
                  <a:pos x="20" y="185"/>
                </a:cxn>
                <a:cxn ang="0">
                  <a:pos x="0" y="179"/>
                </a:cxn>
                <a:cxn ang="0">
                  <a:pos x="6" y="156"/>
                </a:cxn>
                <a:cxn ang="0">
                  <a:pos x="11" y="134"/>
                </a:cxn>
                <a:cxn ang="0">
                  <a:pos x="16" y="111"/>
                </a:cxn>
                <a:cxn ang="0">
                  <a:pos x="22" y="89"/>
                </a:cxn>
                <a:cxn ang="0">
                  <a:pos x="26" y="66"/>
                </a:cxn>
                <a:cxn ang="0">
                  <a:pos x="32" y="44"/>
                </a:cxn>
                <a:cxn ang="0">
                  <a:pos x="37" y="21"/>
                </a:cxn>
                <a:cxn ang="0">
                  <a:pos x="42" y="0"/>
                </a:cxn>
              </a:cxnLst>
              <a:rect l="0" t="0" r="r" b="b"/>
              <a:pathLst>
                <a:path w="246" h="222">
                  <a:moveTo>
                    <a:pt x="42" y="0"/>
                  </a:moveTo>
                  <a:lnTo>
                    <a:pt x="48" y="15"/>
                  </a:lnTo>
                  <a:lnTo>
                    <a:pt x="55" y="31"/>
                  </a:lnTo>
                  <a:lnTo>
                    <a:pt x="61" y="46"/>
                  </a:lnTo>
                  <a:lnTo>
                    <a:pt x="67" y="62"/>
                  </a:lnTo>
                  <a:lnTo>
                    <a:pt x="72" y="77"/>
                  </a:lnTo>
                  <a:lnTo>
                    <a:pt x="79" y="93"/>
                  </a:lnTo>
                  <a:lnTo>
                    <a:pt x="85" y="108"/>
                  </a:lnTo>
                  <a:lnTo>
                    <a:pt x="91" y="124"/>
                  </a:lnTo>
                  <a:lnTo>
                    <a:pt x="110" y="132"/>
                  </a:lnTo>
                  <a:lnTo>
                    <a:pt x="130" y="141"/>
                  </a:lnTo>
                  <a:lnTo>
                    <a:pt x="149" y="149"/>
                  </a:lnTo>
                  <a:lnTo>
                    <a:pt x="169" y="159"/>
                  </a:lnTo>
                  <a:lnTo>
                    <a:pt x="187" y="167"/>
                  </a:lnTo>
                  <a:lnTo>
                    <a:pt x="207" y="176"/>
                  </a:lnTo>
                  <a:lnTo>
                    <a:pt x="227" y="184"/>
                  </a:lnTo>
                  <a:lnTo>
                    <a:pt x="246" y="193"/>
                  </a:lnTo>
                  <a:lnTo>
                    <a:pt x="236" y="197"/>
                  </a:lnTo>
                  <a:lnTo>
                    <a:pt x="225" y="200"/>
                  </a:lnTo>
                  <a:lnTo>
                    <a:pt x="215" y="204"/>
                  </a:lnTo>
                  <a:lnTo>
                    <a:pt x="204" y="207"/>
                  </a:lnTo>
                  <a:lnTo>
                    <a:pt x="193" y="212"/>
                  </a:lnTo>
                  <a:lnTo>
                    <a:pt x="183" y="215"/>
                  </a:lnTo>
                  <a:lnTo>
                    <a:pt x="171" y="219"/>
                  </a:lnTo>
                  <a:lnTo>
                    <a:pt x="161" y="222"/>
                  </a:lnTo>
                  <a:lnTo>
                    <a:pt x="140" y="216"/>
                  </a:lnTo>
                  <a:lnTo>
                    <a:pt x="121" y="212"/>
                  </a:lnTo>
                  <a:lnTo>
                    <a:pt x="100" y="206"/>
                  </a:lnTo>
                  <a:lnTo>
                    <a:pt x="80" y="200"/>
                  </a:lnTo>
                  <a:lnTo>
                    <a:pt x="61" y="195"/>
                  </a:lnTo>
                  <a:lnTo>
                    <a:pt x="40" y="190"/>
                  </a:lnTo>
                  <a:lnTo>
                    <a:pt x="20" y="185"/>
                  </a:lnTo>
                  <a:lnTo>
                    <a:pt x="0" y="179"/>
                  </a:lnTo>
                  <a:lnTo>
                    <a:pt x="6" y="156"/>
                  </a:lnTo>
                  <a:lnTo>
                    <a:pt x="11" y="134"/>
                  </a:lnTo>
                  <a:lnTo>
                    <a:pt x="16" y="111"/>
                  </a:lnTo>
                  <a:lnTo>
                    <a:pt x="22" y="89"/>
                  </a:lnTo>
                  <a:lnTo>
                    <a:pt x="26" y="66"/>
                  </a:lnTo>
                  <a:lnTo>
                    <a:pt x="32" y="44"/>
                  </a:lnTo>
                  <a:lnTo>
                    <a:pt x="37" y="2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73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41425" y="1898651"/>
              <a:ext cx="180975" cy="1730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0" y="15"/>
                </a:cxn>
                <a:cxn ang="0">
                  <a:pos x="37" y="31"/>
                </a:cxn>
                <a:cxn ang="0">
                  <a:pos x="43" y="46"/>
                </a:cxn>
                <a:cxn ang="0">
                  <a:pos x="49" y="62"/>
                </a:cxn>
                <a:cxn ang="0">
                  <a:pos x="54" y="77"/>
                </a:cxn>
                <a:cxn ang="0">
                  <a:pos x="61" y="93"/>
                </a:cxn>
                <a:cxn ang="0">
                  <a:pos x="67" y="108"/>
                </a:cxn>
                <a:cxn ang="0">
                  <a:pos x="73" y="124"/>
                </a:cxn>
                <a:cxn ang="0">
                  <a:pos x="92" y="132"/>
                </a:cxn>
                <a:cxn ang="0">
                  <a:pos x="112" y="141"/>
                </a:cxn>
                <a:cxn ang="0">
                  <a:pos x="131" y="149"/>
                </a:cxn>
                <a:cxn ang="0">
                  <a:pos x="151" y="159"/>
                </a:cxn>
                <a:cxn ang="0">
                  <a:pos x="169" y="167"/>
                </a:cxn>
                <a:cxn ang="0">
                  <a:pos x="189" y="176"/>
                </a:cxn>
                <a:cxn ang="0">
                  <a:pos x="209" y="184"/>
                </a:cxn>
                <a:cxn ang="0">
                  <a:pos x="228" y="193"/>
                </a:cxn>
                <a:cxn ang="0">
                  <a:pos x="218" y="197"/>
                </a:cxn>
                <a:cxn ang="0">
                  <a:pos x="207" y="199"/>
                </a:cxn>
                <a:cxn ang="0">
                  <a:pos x="197" y="202"/>
                </a:cxn>
                <a:cxn ang="0">
                  <a:pos x="186" y="205"/>
                </a:cxn>
                <a:cxn ang="0">
                  <a:pos x="175" y="208"/>
                </a:cxn>
                <a:cxn ang="0">
                  <a:pos x="165" y="212"/>
                </a:cxn>
                <a:cxn ang="0">
                  <a:pos x="153" y="214"/>
                </a:cxn>
                <a:cxn ang="0">
                  <a:pos x="143" y="217"/>
                </a:cxn>
                <a:cxn ang="0">
                  <a:pos x="126" y="212"/>
                </a:cxn>
                <a:cxn ang="0">
                  <a:pos x="107" y="207"/>
                </a:cxn>
                <a:cxn ang="0">
                  <a:pos x="90" y="201"/>
                </a:cxn>
                <a:cxn ang="0">
                  <a:pos x="72" y="195"/>
                </a:cxn>
                <a:cxn ang="0">
                  <a:pos x="53" y="191"/>
                </a:cxn>
                <a:cxn ang="0">
                  <a:pos x="36" y="185"/>
                </a:cxn>
                <a:cxn ang="0">
                  <a:pos x="17" y="181"/>
                </a:cxn>
                <a:cxn ang="0">
                  <a:pos x="0" y="175"/>
                </a:cxn>
                <a:cxn ang="0">
                  <a:pos x="6" y="131"/>
                </a:cxn>
                <a:cxn ang="0">
                  <a:pos x="13" y="87"/>
                </a:cxn>
                <a:cxn ang="0">
                  <a:pos x="19" y="43"/>
                </a:cxn>
                <a:cxn ang="0">
                  <a:pos x="24" y="0"/>
                </a:cxn>
              </a:cxnLst>
              <a:rect l="0" t="0" r="r" b="b"/>
              <a:pathLst>
                <a:path w="228" h="217">
                  <a:moveTo>
                    <a:pt x="24" y="0"/>
                  </a:moveTo>
                  <a:lnTo>
                    <a:pt x="30" y="15"/>
                  </a:lnTo>
                  <a:lnTo>
                    <a:pt x="37" y="31"/>
                  </a:lnTo>
                  <a:lnTo>
                    <a:pt x="43" y="46"/>
                  </a:lnTo>
                  <a:lnTo>
                    <a:pt x="49" y="62"/>
                  </a:lnTo>
                  <a:lnTo>
                    <a:pt x="54" y="77"/>
                  </a:lnTo>
                  <a:lnTo>
                    <a:pt x="61" y="93"/>
                  </a:lnTo>
                  <a:lnTo>
                    <a:pt x="67" y="108"/>
                  </a:lnTo>
                  <a:lnTo>
                    <a:pt x="73" y="124"/>
                  </a:lnTo>
                  <a:lnTo>
                    <a:pt x="92" y="132"/>
                  </a:lnTo>
                  <a:lnTo>
                    <a:pt x="112" y="141"/>
                  </a:lnTo>
                  <a:lnTo>
                    <a:pt x="131" y="149"/>
                  </a:lnTo>
                  <a:lnTo>
                    <a:pt x="151" y="159"/>
                  </a:lnTo>
                  <a:lnTo>
                    <a:pt x="169" y="167"/>
                  </a:lnTo>
                  <a:lnTo>
                    <a:pt x="189" y="176"/>
                  </a:lnTo>
                  <a:lnTo>
                    <a:pt x="209" y="184"/>
                  </a:lnTo>
                  <a:lnTo>
                    <a:pt x="228" y="193"/>
                  </a:lnTo>
                  <a:lnTo>
                    <a:pt x="218" y="197"/>
                  </a:lnTo>
                  <a:lnTo>
                    <a:pt x="207" y="199"/>
                  </a:lnTo>
                  <a:lnTo>
                    <a:pt x="197" y="202"/>
                  </a:lnTo>
                  <a:lnTo>
                    <a:pt x="186" y="205"/>
                  </a:lnTo>
                  <a:lnTo>
                    <a:pt x="175" y="208"/>
                  </a:lnTo>
                  <a:lnTo>
                    <a:pt x="165" y="212"/>
                  </a:lnTo>
                  <a:lnTo>
                    <a:pt x="153" y="214"/>
                  </a:lnTo>
                  <a:lnTo>
                    <a:pt x="143" y="217"/>
                  </a:lnTo>
                  <a:lnTo>
                    <a:pt x="126" y="212"/>
                  </a:lnTo>
                  <a:lnTo>
                    <a:pt x="107" y="207"/>
                  </a:lnTo>
                  <a:lnTo>
                    <a:pt x="90" y="201"/>
                  </a:lnTo>
                  <a:lnTo>
                    <a:pt x="72" y="195"/>
                  </a:lnTo>
                  <a:lnTo>
                    <a:pt x="53" y="191"/>
                  </a:lnTo>
                  <a:lnTo>
                    <a:pt x="36" y="185"/>
                  </a:lnTo>
                  <a:lnTo>
                    <a:pt x="17" y="181"/>
                  </a:lnTo>
                  <a:lnTo>
                    <a:pt x="0" y="175"/>
                  </a:lnTo>
                  <a:lnTo>
                    <a:pt x="6" y="131"/>
                  </a:lnTo>
                  <a:lnTo>
                    <a:pt x="13" y="87"/>
                  </a:lnTo>
                  <a:lnTo>
                    <a:pt x="19" y="4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93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55713" y="1898651"/>
              <a:ext cx="166687" cy="1698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16"/>
                </a:cxn>
                <a:cxn ang="0">
                  <a:pos x="20" y="31"/>
                </a:cxn>
                <a:cxn ang="0">
                  <a:pos x="26" y="47"/>
                </a:cxn>
                <a:cxn ang="0">
                  <a:pos x="32" y="62"/>
                </a:cxn>
                <a:cxn ang="0">
                  <a:pos x="37" y="78"/>
                </a:cxn>
                <a:cxn ang="0">
                  <a:pos x="44" y="93"/>
                </a:cxn>
                <a:cxn ang="0">
                  <a:pos x="50" y="109"/>
                </a:cxn>
                <a:cxn ang="0">
                  <a:pos x="56" y="125"/>
                </a:cxn>
                <a:cxn ang="0">
                  <a:pos x="75" y="133"/>
                </a:cxn>
                <a:cxn ang="0">
                  <a:pos x="95" y="141"/>
                </a:cxn>
                <a:cxn ang="0">
                  <a:pos x="114" y="151"/>
                </a:cxn>
                <a:cxn ang="0">
                  <a:pos x="134" y="159"/>
                </a:cxn>
                <a:cxn ang="0">
                  <a:pos x="152" y="168"/>
                </a:cxn>
                <a:cxn ang="0">
                  <a:pos x="172" y="176"/>
                </a:cxn>
                <a:cxn ang="0">
                  <a:pos x="192" y="185"/>
                </a:cxn>
                <a:cxn ang="0">
                  <a:pos x="211" y="193"/>
                </a:cxn>
                <a:cxn ang="0">
                  <a:pos x="201" y="195"/>
                </a:cxn>
                <a:cxn ang="0">
                  <a:pos x="190" y="198"/>
                </a:cxn>
                <a:cxn ang="0">
                  <a:pos x="180" y="201"/>
                </a:cxn>
                <a:cxn ang="0">
                  <a:pos x="170" y="204"/>
                </a:cxn>
                <a:cxn ang="0">
                  <a:pos x="158" y="206"/>
                </a:cxn>
                <a:cxn ang="0">
                  <a:pos x="148" y="208"/>
                </a:cxn>
                <a:cxn ang="0">
                  <a:pos x="137" y="212"/>
                </a:cxn>
                <a:cxn ang="0">
                  <a:pos x="127" y="214"/>
                </a:cxn>
                <a:cxn ang="0">
                  <a:pos x="111" y="208"/>
                </a:cxn>
                <a:cxn ang="0">
                  <a:pos x="95" y="202"/>
                </a:cxn>
                <a:cxn ang="0">
                  <a:pos x="80" y="198"/>
                </a:cxn>
                <a:cxn ang="0">
                  <a:pos x="64" y="192"/>
                </a:cxn>
                <a:cxn ang="0">
                  <a:pos x="48" y="186"/>
                </a:cxn>
                <a:cxn ang="0">
                  <a:pos x="33" y="182"/>
                </a:cxn>
                <a:cxn ang="0">
                  <a:pos x="17" y="176"/>
                </a:cxn>
                <a:cxn ang="0">
                  <a:pos x="0" y="170"/>
                </a:cxn>
                <a:cxn ang="0">
                  <a:pos x="3" y="127"/>
                </a:cxn>
                <a:cxn ang="0">
                  <a:pos x="4" y="85"/>
                </a:cxn>
                <a:cxn ang="0">
                  <a:pos x="6" y="42"/>
                </a:cxn>
                <a:cxn ang="0">
                  <a:pos x="7" y="0"/>
                </a:cxn>
              </a:cxnLst>
              <a:rect l="0" t="0" r="r" b="b"/>
              <a:pathLst>
                <a:path w="211" h="214">
                  <a:moveTo>
                    <a:pt x="7" y="0"/>
                  </a:moveTo>
                  <a:lnTo>
                    <a:pt x="13" y="16"/>
                  </a:lnTo>
                  <a:lnTo>
                    <a:pt x="20" y="31"/>
                  </a:lnTo>
                  <a:lnTo>
                    <a:pt x="26" y="47"/>
                  </a:lnTo>
                  <a:lnTo>
                    <a:pt x="32" y="62"/>
                  </a:lnTo>
                  <a:lnTo>
                    <a:pt x="37" y="78"/>
                  </a:lnTo>
                  <a:lnTo>
                    <a:pt x="44" y="93"/>
                  </a:lnTo>
                  <a:lnTo>
                    <a:pt x="50" y="109"/>
                  </a:lnTo>
                  <a:lnTo>
                    <a:pt x="56" y="125"/>
                  </a:lnTo>
                  <a:lnTo>
                    <a:pt x="75" y="133"/>
                  </a:lnTo>
                  <a:lnTo>
                    <a:pt x="95" y="141"/>
                  </a:lnTo>
                  <a:lnTo>
                    <a:pt x="114" y="151"/>
                  </a:lnTo>
                  <a:lnTo>
                    <a:pt x="134" y="159"/>
                  </a:lnTo>
                  <a:lnTo>
                    <a:pt x="152" y="168"/>
                  </a:lnTo>
                  <a:lnTo>
                    <a:pt x="172" y="176"/>
                  </a:lnTo>
                  <a:lnTo>
                    <a:pt x="192" y="185"/>
                  </a:lnTo>
                  <a:lnTo>
                    <a:pt x="211" y="193"/>
                  </a:lnTo>
                  <a:lnTo>
                    <a:pt x="201" y="195"/>
                  </a:lnTo>
                  <a:lnTo>
                    <a:pt x="190" y="198"/>
                  </a:lnTo>
                  <a:lnTo>
                    <a:pt x="180" y="201"/>
                  </a:lnTo>
                  <a:lnTo>
                    <a:pt x="170" y="204"/>
                  </a:lnTo>
                  <a:lnTo>
                    <a:pt x="158" y="206"/>
                  </a:lnTo>
                  <a:lnTo>
                    <a:pt x="148" y="208"/>
                  </a:lnTo>
                  <a:lnTo>
                    <a:pt x="137" y="212"/>
                  </a:lnTo>
                  <a:lnTo>
                    <a:pt x="127" y="214"/>
                  </a:lnTo>
                  <a:lnTo>
                    <a:pt x="111" y="208"/>
                  </a:lnTo>
                  <a:lnTo>
                    <a:pt x="95" y="202"/>
                  </a:lnTo>
                  <a:lnTo>
                    <a:pt x="80" y="198"/>
                  </a:lnTo>
                  <a:lnTo>
                    <a:pt x="64" y="192"/>
                  </a:lnTo>
                  <a:lnTo>
                    <a:pt x="48" y="186"/>
                  </a:lnTo>
                  <a:lnTo>
                    <a:pt x="33" y="182"/>
                  </a:lnTo>
                  <a:lnTo>
                    <a:pt x="17" y="176"/>
                  </a:lnTo>
                  <a:lnTo>
                    <a:pt x="0" y="170"/>
                  </a:lnTo>
                  <a:lnTo>
                    <a:pt x="3" y="127"/>
                  </a:lnTo>
                  <a:lnTo>
                    <a:pt x="4" y="85"/>
                  </a:lnTo>
                  <a:lnTo>
                    <a:pt x="6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8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60475" y="1898651"/>
              <a:ext cx="161925" cy="166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6"/>
                </a:cxn>
                <a:cxn ang="0">
                  <a:pos x="13" y="31"/>
                </a:cxn>
                <a:cxn ang="0">
                  <a:pos x="19" y="47"/>
                </a:cxn>
                <a:cxn ang="0">
                  <a:pos x="25" y="62"/>
                </a:cxn>
                <a:cxn ang="0">
                  <a:pos x="30" y="78"/>
                </a:cxn>
                <a:cxn ang="0">
                  <a:pos x="37" y="94"/>
                </a:cxn>
                <a:cxn ang="0">
                  <a:pos x="43" y="109"/>
                </a:cxn>
                <a:cxn ang="0">
                  <a:pos x="49" y="125"/>
                </a:cxn>
                <a:cxn ang="0">
                  <a:pos x="68" y="133"/>
                </a:cxn>
                <a:cxn ang="0">
                  <a:pos x="88" y="142"/>
                </a:cxn>
                <a:cxn ang="0">
                  <a:pos x="107" y="151"/>
                </a:cxn>
                <a:cxn ang="0">
                  <a:pos x="127" y="159"/>
                </a:cxn>
                <a:cxn ang="0">
                  <a:pos x="145" y="168"/>
                </a:cxn>
                <a:cxn ang="0">
                  <a:pos x="165" y="176"/>
                </a:cxn>
                <a:cxn ang="0">
                  <a:pos x="185" y="185"/>
                </a:cxn>
                <a:cxn ang="0">
                  <a:pos x="204" y="193"/>
                </a:cxn>
                <a:cxn ang="0">
                  <a:pos x="194" y="195"/>
                </a:cxn>
                <a:cxn ang="0">
                  <a:pos x="183" y="198"/>
                </a:cxn>
                <a:cxn ang="0">
                  <a:pos x="173" y="199"/>
                </a:cxn>
                <a:cxn ang="0">
                  <a:pos x="163" y="201"/>
                </a:cxn>
                <a:cxn ang="0">
                  <a:pos x="152" y="204"/>
                </a:cxn>
                <a:cxn ang="0">
                  <a:pos x="142" y="205"/>
                </a:cxn>
                <a:cxn ang="0">
                  <a:pos x="130" y="207"/>
                </a:cxn>
                <a:cxn ang="0">
                  <a:pos x="120" y="209"/>
                </a:cxn>
                <a:cxn ang="0">
                  <a:pos x="106" y="204"/>
                </a:cxn>
                <a:cxn ang="0">
                  <a:pos x="94" y="199"/>
                </a:cxn>
                <a:cxn ang="0">
                  <a:pos x="80" y="193"/>
                </a:cxn>
                <a:cxn ang="0">
                  <a:pos x="66" y="187"/>
                </a:cxn>
                <a:cxn ang="0">
                  <a:pos x="52" y="183"/>
                </a:cxn>
                <a:cxn ang="0">
                  <a:pos x="38" y="177"/>
                </a:cxn>
                <a:cxn ang="0">
                  <a:pos x="26" y="171"/>
                </a:cxn>
                <a:cxn ang="0">
                  <a:pos x="12" y="166"/>
                </a:cxn>
                <a:cxn ang="0">
                  <a:pos x="10" y="124"/>
                </a:cxn>
                <a:cxn ang="0">
                  <a:pos x="6" y="83"/>
                </a:cxn>
                <a:cxn ang="0">
                  <a:pos x="4" y="41"/>
                </a:cxn>
                <a:cxn ang="0">
                  <a:pos x="0" y="0"/>
                </a:cxn>
              </a:cxnLst>
              <a:rect l="0" t="0" r="r" b="b"/>
              <a:pathLst>
                <a:path w="204" h="209">
                  <a:moveTo>
                    <a:pt x="0" y="0"/>
                  </a:moveTo>
                  <a:lnTo>
                    <a:pt x="6" y="16"/>
                  </a:lnTo>
                  <a:lnTo>
                    <a:pt x="13" y="31"/>
                  </a:lnTo>
                  <a:lnTo>
                    <a:pt x="19" y="47"/>
                  </a:lnTo>
                  <a:lnTo>
                    <a:pt x="25" y="62"/>
                  </a:lnTo>
                  <a:lnTo>
                    <a:pt x="30" y="78"/>
                  </a:lnTo>
                  <a:lnTo>
                    <a:pt x="37" y="94"/>
                  </a:lnTo>
                  <a:lnTo>
                    <a:pt x="43" y="109"/>
                  </a:lnTo>
                  <a:lnTo>
                    <a:pt x="49" y="125"/>
                  </a:lnTo>
                  <a:lnTo>
                    <a:pt x="68" y="133"/>
                  </a:lnTo>
                  <a:lnTo>
                    <a:pt x="88" y="142"/>
                  </a:lnTo>
                  <a:lnTo>
                    <a:pt x="107" y="151"/>
                  </a:lnTo>
                  <a:lnTo>
                    <a:pt x="127" y="159"/>
                  </a:lnTo>
                  <a:lnTo>
                    <a:pt x="145" y="168"/>
                  </a:lnTo>
                  <a:lnTo>
                    <a:pt x="165" y="176"/>
                  </a:lnTo>
                  <a:lnTo>
                    <a:pt x="185" y="185"/>
                  </a:lnTo>
                  <a:lnTo>
                    <a:pt x="204" y="193"/>
                  </a:lnTo>
                  <a:lnTo>
                    <a:pt x="194" y="195"/>
                  </a:lnTo>
                  <a:lnTo>
                    <a:pt x="183" y="198"/>
                  </a:lnTo>
                  <a:lnTo>
                    <a:pt x="173" y="199"/>
                  </a:lnTo>
                  <a:lnTo>
                    <a:pt x="163" y="201"/>
                  </a:lnTo>
                  <a:lnTo>
                    <a:pt x="152" y="204"/>
                  </a:lnTo>
                  <a:lnTo>
                    <a:pt x="142" y="205"/>
                  </a:lnTo>
                  <a:lnTo>
                    <a:pt x="130" y="207"/>
                  </a:lnTo>
                  <a:lnTo>
                    <a:pt x="120" y="209"/>
                  </a:lnTo>
                  <a:lnTo>
                    <a:pt x="106" y="204"/>
                  </a:lnTo>
                  <a:lnTo>
                    <a:pt x="94" y="199"/>
                  </a:lnTo>
                  <a:lnTo>
                    <a:pt x="80" y="193"/>
                  </a:lnTo>
                  <a:lnTo>
                    <a:pt x="66" y="187"/>
                  </a:lnTo>
                  <a:lnTo>
                    <a:pt x="52" y="183"/>
                  </a:lnTo>
                  <a:lnTo>
                    <a:pt x="38" y="177"/>
                  </a:lnTo>
                  <a:lnTo>
                    <a:pt x="26" y="171"/>
                  </a:lnTo>
                  <a:lnTo>
                    <a:pt x="12" y="166"/>
                  </a:lnTo>
                  <a:lnTo>
                    <a:pt x="10" y="124"/>
                  </a:lnTo>
                  <a:lnTo>
                    <a:pt x="6" y="83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60475" y="1898651"/>
              <a:ext cx="161925" cy="163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125"/>
                </a:cxn>
                <a:cxn ang="0">
                  <a:pos x="204" y="193"/>
                </a:cxn>
                <a:cxn ang="0">
                  <a:pos x="120" y="206"/>
                </a:cxn>
                <a:cxn ang="0">
                  <a:pos x="30" y="161"/>
                </a:cxn>
                <a:cxn ang="0">
                  <a:pos x="0" y="0"/>
                </a:cxn>
              </a:cxnLst>
              <a:rect l="0" t="0" r="r" b="b"/>
              <a:pathLst>
                <a:path w="204" h="206">
                  <a:moveTo>
                    <a:pt x="0" y="0"/>
                  </a:moveTo>
                  <a:lnTo>
                    <a:pt x="49" y="125"/>
                  </a:lnTo>
                  <a:lnTo>
                    <a:pt x="204" y="193"/>
                  </a:lnTo>
                  <a:lnTo>
                    <a:pt x="120" y="206"/>
                  </a:lnTo>
                  <a:lnTo>
                    <a:pt x="3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23913" y="1717676"/>
              <a:ext cx="142875" cy="2286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1" y="147"/>
                </a:cxn>
                <a:cxn ang="0">
                  <a:pos x="180" y="290"/>
                </a:cxn>
                <a:cxn ang="0">
                  <a:pos x="95" y="265"/>
                </a:cxn>
                <a:cxn ang="0">
                  <a:pos x="0" y="73"/>
                </a:cxn>
                <a:cxn ang="0">
                  <a:pos x="23" y="0"/>
                </a:cxn>
              </a:cxnLst>
              <a:rect l="0" t="0" r="r" b="b"/>
              <a:pathLst>
                <a:path w="180" h="290">
                  <a:moveTo>
                    <a:pt x="23" y="0"/>
                  </a:moveTo>
                  <a:lnTo>
                    <a:pt x="71" y="147"/>
                  </a:lnTo>
                  <a:lnTo>
                    <a:pt x="180" y="290"/>
                  </a:lnTo>
                  <a:lnTo>
                    <a:pt x="95" y="265"/>
                  </a:lnTo>
                  <a:lnTo>
                    <a:pt x="0" y="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1574800" y="1611313"/>
              <a:ext cx="180975" cy="34448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68" y="121"/>
                </a:cxn>
                <a:cxn ang="0">
                  <a:pos x="228" y="169"/>
                </a:cxn>
                <a:cxn ang="0">
                  <a:pos x="191" y="279"/>
                </a:cxn>
                <a:cxn ang="0">
                  <a:pos x="111" y="433"/>
                </a:cxn>
                <a:cxn ang="0">
                  <a:pos x="131" y="303"/>
                </a:cxn>
                <a:cxn ang="0">
                  <a:pos x="155" y="157"/>
                </a:cxn>
                <a:cxn ang="0">
                  <a:pos x="0" y="24"/>
                </a:cxn>
                <a:cxn ang="0">
                  <a:pos x="59" y="0"/>
                </a:cxn>
              </a:cxnLst>
              <a:rect l="0" t="0" r="r" b="b"/>
              <a:pathLst>
                <a:path w="228" h="433">
                  <a:moveTo>
                    <a:pt x="59" y="0"/>
                  </a:moveTo>
                  <a:lnTo>
                    <a:pt x="168" y="121"/>
                  </a:lnTo>
                  <a:lnTo>
                    <a:pt x="228" y="169"/>
                  </a:lnTo>
                  <a:lnTo>
                    <a:pt x="191" y="279"/>
                  </a:lnTo>
                  <a:lnTo>
                    <a:pt x="111" y="433"/>
                  </a:lnTo>
                  <a:lnTo>
                    <a:pt x="131" y="303"/>
                  </a:lnTo>
                  <a:lnTo>
                    <a:pt x="155" y="157"/>
                  </a:lnTo>
                  <a:lnTo>
                    <a:pt x="0" y="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752600" y="1227138"/>
              <a:ext cx="288925" cy="481013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231" y="0"/>
                </a:cxn>
                <a:cxn ang="0">
                  <a:pos x="364" y="229"/>
                </a:cxn>
                <a:cxn ang="0">
                  <a:pos x="291" y="326"/>
                </a:cxn>
                <a:cxn ang="0">
                  <a:pos x="268" y="471"/>
                </a:cxn>
                <a:cxn ang="0">
                  <a:pos x="17" y="605"/>
                </a:cxn>
                <a:cxn ang="0">
                  <a:pos x="5" y="541"/>
                </a:cxn>
                <a:cxn ang="0">
                  <a:pos x="0" y="470"/>
                </a:cxn>
                <a:cxn ang="0">
                  <a:pos x="2" y="394"/>
                </a:cxn>
                <a:cxn ang="0">
                  <a:pos x="8" y="316"/>
                </a:cxn>
                <a:cxn ang="0">
                  <a:pos x="19" y="239"/>
                </a:cxn>
                <a:cxn ang="0">
                  <a:pos x="33" y="167"/>
                </a:cxn>
                <a:cxn ang="0">
                  <a:pos x="48" y="102"/>
                </a:cxn>
                <a:cxn ang="0">
                  <a:pos x="64" y="48"/>
                </a:cxn>
              </a:cxnLst>
              <a:rect l="0" t="0" r="r" b="b"/>
              <a:pathLst>
                <a:path w="364" h="605">
                  <a:moveTo>
                    <a:pt x="64" y="48"/>
                  </a:moveTo>
                  <a:lnTo>
                    <a:pt x="231" y="0"/>
                  </a:lnTo>
                  <a:lnTo>
                    <a:pt x="364" y="229"/>
                  </a:lnTo>
                  <a:lnTo>
                    <a:pt x="291" y="326"/>
                  </a:lnTo>
                  <a:lnTo>
                    <a:pt x="268" y="471"/>
                  </a:lnTo>
                  <a:lnTo>
                    <a:pt x="17" y="605"/>
                  </a:lnTo>
                  <a:lnTo>
                    <a:pt x="5" y="541"/>
                  </a:lnTo>
                  <a:lnTo>
                    <a:pt x="0" y="470"/>
                  </a:lnTo>
                  <a:lnTo>
                    <a:pt x="2" y="394"/>
                  </a:lnTo>
                  <a:lnTo>
                    <a:pt x="8" y="316"/>
                  </a:lnTo>
                  <a:lnTo>
                    <a:pt x="19" y="239"/>
                  </a:lnTo>
                  <a:lnTo>
                    <a:pt x="33" y="167"/>
                  </a:lnTo>
                  <a:lnTo>
                    <a:pt x="48" y="102"/>
                  </a:lnTo>
                  <a:lnTo>
                    <a:pt x="64" y="48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860550" y="977901"/>
              <a:ext cx="190500" cy="374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6"/>
                </a:cxn>
                <a:cxn ang="0">
                  <a:pos x="191" y="194"/>
                </a:cxn>
                <a:cxn ang="0">
                  <a:pos x="238" y="471"/>
                </a:cxn>
                <a:cxn ang="0">
                  <a:pos x="119" y="302"/>
                </a:cxn>
                <a:cxn ang="0">
                  <a:pos x="71" y="133"/>
                </a:cxn>
                <a:cxn ang="0">
                  <a:pos x="0" y="0"/>
                </a:cxn>
              </a:cxnLst>
              <a:rect l="0" t="0" r="r" b="b"/>
              <a:pathLst>
                <a:path w="238" h="471">
                  <a:moveTo>
                    <a:pt x="0" y="0"/>
                  </a:moveTo>
                  <a:lnTo>
                    <a:pt x="94" y="36"/>
                  </a:lnTo>
                  <a:lnTo>
                    <a:pt x="191" y="194"/>
                  </a:lnTo>
                  <a:lnTo>
                    <a:pt x="238" y="471"/>
                  </a:lnTo>
                  <a:lnTo>
                    <a:pt x="119" y="302"/>
                  </a:lnTo>
                  <a:lnTo>
                    <a:pt x="7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262063" y="1143001"/>
              <a:ext cx="407987" cy="48418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30" y="131"/>
                </a:cxn>
                <a:cxn ang="0">
                  <a:pos x="514" y="191"/>
                </a:cxn>
                <a:cxn ang="0">
                  <a:pos x="461" y="329"/>
                </a:cxn>
                <a:cxn ang="0">
                  <a:pos x="419" y="518"/>
                </a:cxn>
                <a:cxn ang="0">
                  <a:pos x="130" y="609"/>
                </a:cxn>
                <a:cxn ang="0">
                  <a:pos x="109" y="590"/>
                </a:cxn>
                <a:cxn ang="0">
                  <a:pos x="87" y="567"/>
                </a:cxn>
                <a:cxn ang="0">
                  <a:pos x="67" y="539"/>
                </a:cxn>
                <a:cxn ang="0">
                  <a:pos x="48" y="509"/>
                </a:cxn>
                <a:cxn ang="0">
                  <a:pos x="32" y="477"/>
                </a:cxn>
                <a:cxn ang="0">
                  <a:pos x="18" y="441"/>
                </a:cxn>
                <a:cxn ang="0">
                  <a:pos x="8" y="403"/>
                </a:cxn>
                <a:cxn ang="0">
                  <a:pos x="2" y="363"/>
                </a:cxn>
                <a:cxn ang="0">
                  <a:pos x="0" y="321"/>
                </a:cxn>
                <a:cxn ang="0">
                  <a:pos x="4" y="277"/>
                </a:cxn>
                <a:cxn ang="0">
                  <a:pos x="13" y="232"/>
                </a:cxn>
                <a:cxn ang="0">
                  <a:pos x="31" y="187"/>
                </a:cxn>
                <a:cxn ang="0">
                  <a:pos x="54" y="140"/>
                </a:cxn>
                <a:cxn ang="0">
                  <a:pos x="86" y="94"/>
                </a:cxn>
                <a:cxn ang="0">
                  <a:pos x="127" y="47"/>
                </a:cxn>
                <a:cxn ang="0">
                  <a:pos x="177" y="0"/>
                </a:cxn>
              </a:cxnLst>
              <a:rect l="0" t="0" r="r" b="b"/>
              <a:pathLst>
                <a:path w="514" h="609">
                  <a:moveTo>
                    <a:pt x="177" y="0"/>
                  </a:moveTo>
                  <a:lnTo>
                    <a:pt x="430" y="131"/>
                  </a:lnTo>
                  <a:lnTo>
                    <a:pt x="514" y="191"/>
                  </a:lnTo>
                  <a:lnTo>
                    <a:pt x="461" y="329"/>
                  </a:lnTo>
                  <a:lnTo>
                    <a:pt x="419" y="518"/>
                  </a:lnTo>
                  <a:lnTo>
                    <a:pt x="130" y="609"/>
                  </a:lnTo>
                  <a:lnTo>
                    <a:pt x="109" y="590"/>
                  </a:lnTo>
                  <a:lnTo>
                    <a:pt x="87" y="567"/>
                  </a:lnTo>
                  <a:lnTo>
                    <a:pt x="67" y="539"/>
                  </a:lnTo>
                  <a:lnTo>
                    <a:pt x="48" y="509"/>
                  </a:lnTo>
                  <a:lnTo>
                    <a:pt x="32" y="477"/>
                  </a:lnTo>
                  <a:lnTo>
                    <a:pt x="18" y="441"/>
                  </a:lnTo>
                  <a:lnTo>
                    <a:pt x="8" y="403"/>
                  </a:lnTo>
                  <a:lnTo>
                    <a:pt x="2" y="363"/>
                  </a:lnTo>
                  <a:lnTo>
                    <a:pt x="0" y="321"/>
                  </a:lnTo>
                  <a:lnTo>
                    <a:pt x="4" y="277"/>
                  </a:lnTo>
                  <a:lnTo>
                    <a:pt x="13" y="232"/>
                  </a:lnTo>
                  <a:lnTo>
                    <a:pt x="31" y="187"/>
                  </a:lnTo>
                  <a:lnTo>
                    <a:pt x="54" y="140"/>
                  </a:lnTo>
                  <a:lnTo>
                    <a:pt x="86" y="94"/>
                  </a:lnTo>
                  <a:lnTo>
                    <a:pt x="127" y="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995363" y="1063626"/>
              <a:ext cx="331787" cy="374650"/>
            </a:xfrm>
            <a:custGeom>
              <a:avLst/>
              <a:gdLst/>
              <a:ahLst/>
              <a:cxnLst>
                <a:cxn ang="0">
                  <a:pos x="419" y="49"/>
                </a:cxn>
                <a:cxn ang="0">
                  <a:pos x="288" y="412"/>
                </a:cxn>
                <a:cxn ang="0">
                  <a:pos x="156" y="412"/>
                </a:cxn>
                <a:cxn ang="0">
                  <a:pos x="0" y="473"/>
                </a:cxn>
                <a:cxn ang="0">
                  <a:pos x="4" y="443"/>
                </a:cxn>
                <a:cxn ang="0">
                  <a:pos x="8" y="412"/>
                </a:cxn>
                <a:cxn ang="0">
                  <a:pos x="15" y="378"/>
                </a:cxn>
                <a:cxn ang="0">
                  <a:pos x="23" y="343"/>
                </a:cxn>
                <a:cxn ang="0">
                  <a:pos x="34" y="307"/>
                </a:cxn>
                <a:cxn ang="0">
                  <a:pos x="46" y="271"/>
                </a:cxn>
                <a:cxn ang="0">
                  <a:pos x="61" y="236"/>
                </a:cxn>
                <a:cxn ang="0">
                  <a:pos x="80" y="200"/>
                </a:cxn>
                <a:cxn ang="0">
                  <a:pos x="100" y="165"/>
                </a:cxn>
                <a:cxn ang="0">
                  <a:pos x="126" y="133"/>
                </a:cxn>
                <a:cxn ang="0">
                  <a:pos x="153" y="103"/>
                </a:cxn>
                <a:cxn ang="0">
                  <a:pos x="186" y="75"/>
                </a:cxn>
                <a:cxn ang="0">
                  <a:pos x="223" y="50"/>
                </a:cxn>
                <a:cxn ang="0">
                  <a:pos x="263" y="29"/>
                </a:cxn>
                <a:cxn ang="0">
                  <a:pos x="309" y="13"/>
                </a:cxn>
                <a:cxn ang="0">
                  <a:pos x="360" y="0"/>
                </a:cxn>
                <a:cxn ang="0">
                  <a:pos x="419" y="49"/>
                </a:cxn>
              </a:cxnLst>
              <a:rect l="0" t="0" r="r" b="b"/>
              <a:pathLst>
                <a:path w="419" h="473">
                  <a:moveTo>
                    <a:pt x="419" y="49"/>
                  </a:moveTo>
                  <a:lnTo>
                    <a:pt x="288" y="412"/>
                  </a:lnTo>
                  <a:lnTo>
                    <a:pt x="156" y="412"/>
                  </a:lnTo>
                  <a:lnTo>
                    <a:pt x="0" y="473"/>
                  </a:lnTo>
                  <a:lnTo>
                    <a:pt x="4" y="443"/>
                  </a:lnTo>
                  <a:lnTo>
                    <a:pt x="8" y="412"/>
                  </a:lnTo>
                  <a:lnTo>
                    <a:pt x="15" y="378"/>
                  </a:lnTo>
                  <a:lnTo>
                    <a:pt x="23" y="343"/>
                  </a:lnTo>
                  <a:lnTo>
                    <a:pt x="34" y="307"/>
                  </a:lnTo>
                  <a:lnTo>
                    <a:pt x="46" y="271"/>
                  </a:lnTo>
                  <a:lnTo>
                    <a:pt x="61" y="236"/>
                  </a:lnTo>
                  <a:lnTo>
                    <a:pt x="80" y="200"/>
                  </a:lnTo>
                  <a:lnTo>
                    <a:pt x="100" y="165"/>
                  </a:lnTo>
                  <a:lnTo>
                    <a:pt x="126" y="133"/>
                  </a:lnTo>
                  <a:lnTo>
                    <a:pt x="153" y="103"/>
                  </a:lnTo>
                  <a:lnTo>
                    <a:pt x="186" y="75"/>
                  </a:lnTo>
                  <a:lnTo>
                    <a:pt x="223" y="50"/>
                  </a:lnTo>
                  <a:lnTo>
                    <a:pt x="263" y="29"/>
                  </a:lnTo>
                  <a:lnTo>
                    <a:pt x="309" y="13"/>
                  </a:lnTo>
                  <a:lnTo>
                    <a:pt x="360" y="0"/>
                  </a:lnTo>
                  <a:lnTo>
                    <a:pt x="419" y="49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057275" y="1466851"/>
              <a:ext cx="269875" cy="41275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281" y="158"/>
                </a:cxn>
                <a:cxn ang="0">
                  <a:pos x="340" y="230"/>
                </a:cxn>
                <a:cxn ang="0">
                  <a:pos x="256" y="387"/>
                </a:cxn>
                <a:cxn ang="0">
                  <a:pos x="209" y="509"/>
                </a:cxn>
                <a:cxn ang="0">
                  <a:pos x="89" y="518"/>
                </a:cxn>
                <a:cxn ang="0">
                  <a:pos x="49" y="464"/>
                </a:cxn>
                <a:cxn ang="0">
                  <a:pos x="23" y="402"/>
                </a:cxn>
                <a:cxn ang="0">
                  <a:pos x="6" y="333"/>
                </a:cxn>
                <a:cxn ang="0">
                  <a:pos x="0" y="261"/>
                </a:cxn>
                <a:cxn ang="0">
                  <a:pos x="0" y="191"/>
                </a:cxn>
                <a:cxn ang="0">
                  <a:pos x="4" y="125"/>
                </a:cxn>
                <a:cxn ang="0">
                  <a:pos x="12" y="67"/>
                </a:cxn>
                <a:cxn ang="0">
                  <a:pos x="21" y="19"/>
                </a:cxn>
                <a:cxn ang="0">
                  <a:pos x="185" y="0"/>
                </a:cxn>
              </a:cxnLst>
              <a:rect l="0" t="0" r="r" b="b"/>
              <a:pathLst>
                <a:path w="340" h="518">
                  <a:moveTo>
                    <a:pt x="185" y="0"/>
                  </a:moveTo>
                  <a:lnTo>
                    <a:pt x="281" y="158"/>
                  </a:lnTo>
                  <a:lnTo>
                    <a:pt x="340" y="230"/>
                  </a:lnTo>
                  <a:lnTo>
                    <a:pt x="256" y="387"/>
                  </a:lnTo>
                  <a:lnTo>
                    <a:pt x="209" y="509"/>
                  </a:lnTo>
                  <a:lnTo>
                    <a:pt x="89" y="518"/>
                  </a:lnTo>
                  <a:lnTo>
                    <a:pt x="49" y="464"/>
                  </a:lnTo>
                  <a:lnTo>
                    <a:pt x="23" y="402"/>
                  </a:lnTo>
                  <a:lnTo>
                    <a:pt x="6" y="333"/>
                  </a:lnTo>
                  <a:lnTo>
                    <a:pt x="0" y="261"/>
                  </a:lnTo>
                  <a:lnTo>
                    <a:pt x="0" y="191"/>
                  </a:lnTo>
                  <a:lnTo>
                    <a:pt x="4" y="125"/>
                  </a:lnTo>
                  <a:lnTo>
                    <a:pt x="12" y="67"/>
                  </a:lnTo>
                  <a:lnTo>
                    <a:pt x="21" y="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846263" y="1376363"/>
              <a:ext cx="185737" cy="301625"/>
            </a:xfrm>
            <a:custGeom>
              <a:avLst/>
              <a:gdLst/>
              <a:ahLst/>
              <a:cxnLst>
                <a:cxn ang="0">
                  <a:pos x="224" y="88"/>
                </a:cxn>
                <a:cxn ang="0">
                  <a:pos x="127" y="343"/>
                </a:cxn>
                <a:cxn ang="0">
                  <a:pos x="0" y="382"/>
                </a:cxn>
                <a:cxn ang="0">
                  <a:pos x="107" y="304"/>
                </a:cxn>
                <a:cxn ang="0">
                  <a:pos x="235" y="0"/>
                </a:cxn>
                <a:cxn ang="0">
                  <a:pos x="224" y="88"/>
                </a:cxn>
              </a:cxnLst>
              <a:rect l="0" t="0" r="r" b="b"/>
              <a:pathLst>
                <a:path w="235" h="382">
                  <a:moveTo>
                    <a:pt x="224" y="88"/>
                  </a:moveTo>
                  <a:lnTo>
                    <a:pt x="127" y="343"/>
                  </a:lnTo>
                  <a:lnTo>
                    <a:pt x="0" y="382"/>
                  </a:lnTo>
                  <a:lnTo>
                    <a:pt x="107" y="304"/>
                  </a:lnTo>
                  <a:lnTo>
                    <a:pt x="235" y="0"/>
                  </a:lnTo>
                  <a:lnTo>
                    <a:pt x="224" y="88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412875" y="1624013"/>
              <a:ext cx="301625" cy="39528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380" y="166"/>
                </a:cxn>
                <a:cxn ang="0">
                  <a:pos x="321" y="370"/>
                </a:cxn>
                <a:cxn ang="0">
                  <a:pos x="283" y="419"/>
                </a:cxn>
                <a:cxn ang="0">
                  <a:pos x="147" y="498"/>
                </a:cxn>
                <a:cxn ang="0">
                  <a:pos x="88" y="468"/>
                </a:cxn>
                <a:cxn ang="0">
                  <a:pos x="66" y="452"/>
                </a:cxn>
                <a:cxn ang="0">
                  <a:pos x="47" y="428"/>
                </a:cxn>
                <a:cxn ang="0">
                  <a:pos x="32" y="396"/>
                </a:cxn>
                <a:cxn ang="0">
                  <a:pos x="20" y="355"/>
                </a:cxn>
                <a:cxn ang="0">
                  <a:pos x="11" y="302"/>
                </a:cxn>
                <a:cxn ang="0">
                  <a:pos x="4" y="235"/>
                </a:cxn>
                <a:cxn ang="0">
                  <a:pos x="1" y="154"/>
                </a:cxn>
                <a:cxn ang="0">
                  <a:pos x="0" y="58"/>
                </a:cxn>
                <a:cxn ang="0">
                  <a:pos x="235" y="0"/>
                </a:cxn>
              </a:cxnLst>
              <a:rect l="0" t="0" r="r" b="b"/>
              <a:pathLst>
                <a:path w="380" h="498">
                  <a:moveTo>
                    <a:pt x="235" y="0"/>
                  </a:moveTo>
                  <a:lnTo>
                    <a:pt x="380" y="166"/>
                  </a:lnTo>
                  <a:lnTo>
                    <a:pt x="321" y="370"/>
                  </a:lnTo>
                  <a:lnTo>
                    <a:pt x="283" y="419"/>
                  </a:lnTo>
                  <a:lnTo>
                    <a:pt x="147" y="498"/>
                  </a:lnTo>
                  <a:lnTo>
                    <a:pt x="88" y="468"/>
                  </a:lnTo>
                  <a:lnTo>
                    <a:pt x="66" y="452"/>
                  </a:lnTo>
                  <a:lnTo>
                    <a:pt x="47" y="428"/>
                  </a:lnTo>
                  <a:lnTo>
                    <a:pt x="32" y="396"/>
                  </a:lnTo>
                  <a:lnTo>
                    <a:pt x="20" y="355"/>
                  </a:lnTo>
                  <a:lnTo>
                    <a:pt x="11" y="302"/>
                  </a:lnTo>
                  <a:lnTo>
                    <a:pt x="4" y="235"/>
                  </a:lnTo>
                  <a:lnTo>
                    <a:pt x="1" y="154"/>
                  </a:lnTo>
                  <a:lnTo>
                    <a:pt x="0" y="5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598613" y="931863"/>
              <a:ext cx="255587" cy="280988"/>
            </a:xfrm>
            <a:custGeom>
              <a:avLst/>
              <a:gdLst/>
              <a:ahLst/>
              <a:cxnLst>
                <a:cxn ang="0">
                  <a:pos x="206" y="20"/>
                </a:cxn>
                <a:cxn ang="0">
                  <a:pos x="284" y="138"/>
                </a:cxn>
                <a:cxn ang="0">
                  <a:pos x="323" y="285"/>
                </a:cxn>
                <a:cxn ang="0">
                  <a:pos x="235" y="324"/>
                </a:cxn>
                <a:cxn ang="0">
                  <a:pos x="128" y="353"/>
                </a:cxn>
                <a:cxn ang="0">
                  <a:pos x="97" y="327"/>
                </a:cxn>
                <a:cxn ang="0">
                  <a:pos x="68" y="292"/>
                </a:cxn>
                <a:cxn ang="0">
                  <a:pos x="43" y="253"/>
                </a:cxn>
                <a:cxn ang="0">
                  <a:pos x="22" y="209"/>
                </a:cxn>
                <a:cxn ang="0">
                  <a:pos x="8" y="161"/>
                </a:cxn>
                <a:cxn ang="0">
                  <a:pos x="0" y="109"/>
                </a:cxn>
                <a:cxn ang="0">
                  <a:pos x="1" y="56"/>
                </a:cxn>
                <a:cxn ang="0">
                  <a:pos x="12" y="0"/>
                </a:cxn>
                <a:cxn ang="0">
                  <a:pos x="206" y="20"/>
                </a:cxn>
              </a:cxnLst>
              <a:rect l="0" t="0" r="r" b="b"/>
              <a:pathLst>
                <a:path w="323" h="353">
                  <a:moveTo>
                    <a:pt x="206" y="20"/>
                  </a:moveTo>
                  <a:lnTo>
                    <a:pt x="284" y="138"/>
                  </a:lnTo>
                  <a:lnTo>
                    <a:pt x="323" y="285"/>
                  </a:lnTo>
                  <a:lnTo>
                    <a:pt x="235" y="324"/>
                  </a:lnTo>
                  <a:lnTo>
                    <a:pt x="128" y="353"/>
                  </a:lnTo>
                  <a:lnTo>
                    <a:pt x="97" y="327"/>
                  </a:lnTo>
                  <a:lnTo>
                    <a:pt x="68" y="292"/>
                  </a:lnTo>
                  <a:lnTo>
                    <a:pt x="43" y="253"/>
                  </a:lnTo>
                  <a:lnTo>
                    <a:pt x="22" y="209"/>
                  </a:lnTo>
                  <a:lnTo>
                    <a:pt x="8" y="161"/>
                  </a:lnTo>
                  <a:lnTo>
                    <a:pt x="0" y="109"/>
                  </a:lnTo>
                  <a:lnTo>
                    <a:pt x="1" y="56"/>
                  </a:lnTo>
                  <a:lnTo>
                    <a:pt x="12" y="0"/>
                  </a:lnTo>
                  <a:lnTo>
                    <a:pt x="206" y="2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0375" y="947738"/>
              <a:ext cx="169862" cy="279400"/>
            </a:xfrm>
            <a:custGeom>
              <a:avLst/>
              <a:gdLst/>
              <a:ahLst/>
              <a:cxnLst>
                <a:cxn ang="0">
                  <a:pos x="97" y="20"/>
                </a:cxn>
                <a:cxn ang="0">
                  <a:pos x="194" y="187"/>
                </a:cxn>
                <a:cxn ang="0">
                  <a:pos x="213" y="314"/>
                </a:cxn>
                <a:cxn ang="0">
                  <a:pos x="0" y="353"/>
                </a:cxn>
                <a:cxn ang="0">
                  <a:pos x="68" y="314"/>
                </a:cxn>
                <a:cxn ang="0">
                  <a:pos x="185" y="274"/>
                </a:cxn>
                <a:cxn ang="0">
                  <a:pos x="117" y="108"/>
                </a:cxn>
                <a:cxn ang="0">
                  <a:pos x="49" y="0"/>
                </a:cxn>
                <a:cxn ang="0">
                  <a:pos x="97" y="20"/>
                </a:cxn>
              </a:cxnLst>
              <a:rect l="0" t="0" r="r" b="b"/>
              <a:pathLst>
                <a:path w="213" h="353">
                  <a:moveTo>
                    <a:pt x="97" y="20"/>
                  </a:moveTo>
                  <a:lnTo>
                    <a:pt x="194" y="187"/>
                  </a:lnTo>
                  <a:lnTo>
                    <a:pt x="213" y="314"/>
                  </a:lnTo>
                  <a:lnTo>
                    <a:pt x="0" y="353"/>
                  </a:lnTo>
                  <a:lnTo>
                    <a:pt x="68" y="314"/>
                  </a:lnTo>
                  <a:lnTo>
                    <a:pt x="185" y="274"/>
                  </a:lnTo>
                  <a:lnTo>
                    <a:pt x="117" y="108"/>
                  </a:lnTo>
                  <a:lnTo>
                    <a:pt x="49" y="0"/>
                  </a:lnTo>
                  <a:lnTo>
                    <a:pt x="97" y="2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062038" y="730251"/>
              <a:ext cx="442912" cy="323850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326" y="407"/>
                </a:cxn>
                <a:cxn ang="0">
                  <a:pos x="403" y="387"/>
                </a:cxn>
                <a:cxn ang="0">
                  <a:pos x="458" y="276"/>
                </a:cxn>
                <a:cxn ang="0">
                  <a:pos x="559" y="131"/>
                </a:cxn>
                <a:cxn ang="0">
                  <a:pos x="458" y="30"/>
                </a:cxn>
                <a:cxn ang="0">
                  <a:pos x="380" y="18"/>
                </a:cxn>
                <a:cxn ang="0">
                  <a:pos x="314" y="10"/>
                </a:cxn>
                <a:cxn ang="0">
                  <a:pos x="255" y="4"/>
                </a:cxn>
                <a:cxn ang="0">
                  <a:pos x="204" y="1"/>
                </a:cxn>
                <a:cxn ang="0">
                  <a:pos x="160" y="0"/>
                </a:cxn>
                <a:cxn ang="0">
                  <a:pos x="124" y="3"/>
                </a:cxn>
                <a:cxn ang="0">
                  <a:pos x="94" y="10"/>
                </a:cxn>
                <a:cxn ang="0">
                  <a:pos x="68" y="21"/>
                </a:cxn>
                <a:cxn ang="0">
                  <a:pos x="49" y="34"/>
                </a:cxn>
                <a:cxn ang="0">
                  <a:pos x="34" y="53"/>
                </a:cxn>
                <a:cxn ang="0">
                  <a:pos x="22" y="76"/>
                </a:cxn>
                <a:cxn ang="0">
                  <a:pos x="14" y="105"/>
                </a:cxn>
                <a:cxn ang="0">
                  <a:pos x="8" y="137"/>
                </a:cxn>
                <a:cxn ang="0">
                  <a:pos x="4" y="175"/>
                </a:cxn>
                <a:cxn ang="0">
                  <a:pos x="1" y="219"/>
                </a:cxn>
                <a:cxn ang="0">
                  <a:pos x="0" y="268"/>
                </a:cxn>
              </a:cxnLst>
              <a:rect l="0" t="0" r="r" b="b"/>
              <a:pathLst>
                <a:path w="559" h="407">
                  <a:moveTo>
                    <a:pt x="0" y="268"/>
                  </a:moveTo>
                  <a:lnTo>
                    <a:pt x="326" y="407"/>
                  </a:lnTo>
                  <a:lnTo>
                    <a:pt x="403" y="387"/>
                  </a:lnTo>
                  <a:lnTo>
                    <a:pt x="458" y="276"/>
                  </a:lnTo>
                  <a:lnTo>
                    <a:pt x="559" y="131"/>
                  </a:lnTo>
                  <a:lnTo>
                    <a:pt x="458" y="30"/>
                  </a:lnTo>
                  <a:lnTo>
                    <a:pt x="380" y="18"/>
                  </a:lnTo>
                  <a:lnTo>
                    <a:pt x="314" y="10"/>
                  </a:lnTo>
                  <a:lnTo>
                    <a:pt x="255" y="4"/>
                  </a:lnTo>
                  <a:lnTo>
                    <a:pt x="204" y="1"/>
                  </a:lnTo>
                  <a:lnTo>
                    <a:pt x="160" y="0"/>
                  </a:lnTo>
                  <a:lnTo>
                    <a:pt x="124" y="3"/>
                  </a:lnTo>
                  <a:lnTo>
                    <a:pt x="94" y="10"/>
                  </a:lnTo>
                  <a:lnTo>
                    <a:pt x="68" y="21"/>
                  </a:lnTo>
                  <a:lnTo>
                    <a:pt x="49" y="34"/>
                  </a:lnTo>
                  <a:lnTo>
                    <a:pt x="34" y="53"/>
                  </a:lnTo>
                  <a:lnTo>
                    <a:pt x="22" y="76"/>
                  </a:lnTo>
                  <a:lnTo>
                    <a:pt x="14" y="105"/>
                  </a:lnTo>
                  <a:lnTo>
                    <a:pt x="8" y="137"/>
                  </a:lnTo>
                  <a:lnTo>
                    <a:pt x="4" y="175"/>
                  </a:lnTo>
                  <a:lnTo>
                    <a:pt x="1" y="219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01800" y="1677988"/>
              <a:ext cx="263525" cy="311150"/>
            </a:xfrm>
            <a:custGeom>
              <a:avLst/>
              <a:gdLst/>
              <a:ahLst/>
              <a:cxnLst>
                <a:cxn ang="0">
                  <a:pos x="118" y="60"/>
                </a:cxn>
                <a:cxn ang="0">
                  <a:pos x="332" y="0"/>
                </a:cxn>
                <a:cxn ang="0">
                  <a:pos x="332" y="60"/>
                </a:cxn>
                <a:cxn ang="0">
                  <a:pos x="226" y="237"/>
                </a:cxn>
                <a:cxn ang="0">
                  <a:pos x="118" y="352"/>
                </a:cxn>
                <a:cxn ang="0">
                  <a:pos x="59" y="393"/>
                </a:cxn>
                <a:cxn ang="0">
                  <a:pos x="0" y="363"/>
                </a:cxn>
                <a:cxn ang="0">
                  <a:pos x="118" y="60"/>
                </a:cxn>
              </a:cxnLst>
              <a:rect l="0" t="0" r="r" b="b"/>
              <a:pathLst>
                <a:path w="332" h="393">
                  <a:moveTo>
                    <a:pt x="118" y="60"/>
                  </a:moveTo>
                  <a:lnTo>
                    <a:pt x="332" y="0"/>
                  </a:lnTo>
                  <a:lnTo>
                    <a:pt x="332" y="60"/>
                  </a:lnTo>
                  <a:lnTo>
                    <a:pt x="226" y="237"/>
                  </a:lnTo>
                  <a:lnTo>
                    <a:pt x="118" y="352"/>
                  </a:lnTo>
                  <a:lnTo>
                    <a:pt x="59" y="393"/>
                  </a:lnTo>
                  <a:lnTo>
                    <a:pt x="0" y="363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274763" y="1146176"/>
              <a:ext cx="395287" cy="477838"/>
            </a:xfrm>
            <a:custGeom>
              <a:avLst/>
              <a:gdLst/>
              <a:ahLst/>
              <a:cxnLst>
                <a:cxn ang="0">
                  <a:pos x="184" y="8"/>
                </a:cxn>
                <a:cxn ang="0">
                  <a:pos x="215" y="24"/>
                </a:cxn>
                <a:cxn ang="0">
                  <a:pos x="246" y="39"/>
                </a:cxn>
                <a:cxn ang="0">
                  <a:pos x="276" y="55"/>
                </a:cxn>
                <a:cxn ang="0">
                  <a:pos x="307" y="72"/>
                </a:cxn>
                <a:cxn ang="0">
                  <a:pos x="337" y="88"/>
                </a:cxn>
                <a:cxn ang="0">
                  <a:pos x="368" y="103"/>
                </a:cxn>
                <a:cxn ang="0">
                  <a:pos x="399" y="119"/>
                </a:cxn>
                <a:cxn ang="0">
                  <a:pos x="425" y="134"/>
                </a:cxn>
                <a:cxn ang="0">
                  <a:pos x="445" y="149"/>
                </a:cxn>
                <a:cxn ang="0">
                  <a:pos x="467" y="165"/>
                </a:cxn>
                <a:cxn ang="0">
                  <a:pos x="488" y="180"/>
                </a:cxn>
                <a:cxn ang="0">
                  <a:pos x="493" y="204"/>
                </a:cxn>
                <a:cxn ang="0">
                  <a:pos x="480" y="239"/>
                </a:cxn>
                <a:cxn ang="0">
                  <a:pos x="467" y="273"/>
                </a:cxn>
                <a:cxn ang="0">
                  <a:pos x="455" y="308"/>
                </a:cxn>
                <a:cxn ang="0">
                  <a:pos x="443" y="349"/>
                </a:cxn>
                <a:cxn ang="0">
                  <a:pos x="431" y="397"/>
                </a:cxn>
                <a:cxn ang="0">
                  <a:pos x="420" y="443"/>
                </a:cxn>
                <a:cxn ang="0">
                  <a:pos x="408" y="490"/>
                </a:cxn>
                <a:cxn ang="0">
                  <a:pos x="385" y="520"/>
                </a:cxn>
                <a:cxn ang="0">
                  <a:pos x="350" y="531"/>
                </a:cxn>
                <a:cxn ang="0">
                  <a:pos x="314" y="542"/>
                </a:cxn>
                <a:cxn ang="0">
                  <a:pos x="278" y="553"/>
                </a:cxn>
                <a:cxn ang="0">
                  <a:pos x="243" y="564"/>
                </a:cxn>
                <a:cxn ang="0">
                  <a:pos x="207" y="575"/>
                </a:cxn>
                <a:cxn ang="0">
                  <a:pos x="171" y="586"/>
                </a:cxn>
                <a:cxn ang="0">
                  <a:pos x="136" y="597"/>
                </a:cxn>
                <a:cxn ang="0">
                  <a:pos x="99" y="583"/>
                </a:cxn>
                <a:cxn ang="0">
                  <a:pos x="61" y="533"/>
                </a:cxn>
                <a:cxn ang="0">
                  <a:pos x="28" y="470"/>
                </a:cxn>
                <a:cxn ang="0">
                  <a:pos x="7" y="397"/>
                </a:cxn>
                <a:cxn ang="0">
                  <a:pos x="0" y="316"/>
                </a:cxn>
                <a:cxn ang="0">
                  <a:pos x="15" y="228"/>
                </a:cxn>
                <a:cxn ang="0">
                  <a:pos x="53" y="138"/>
                </a:cxn>
                <a:cxn ang="0">
                  <a:pos x="122" y="46"/>
                </a:cxn>
              </a:cxnLst>
              <a:rect l="0" t="0" r="r" b="b"/>
              <a:pathLst>
                <a:path w="498" h="603">
                  <a:moveTo>
                    <a:pt x="169" y="0"/>
                  </a:moveTo>
                  <a:lnTo>
                    <a:pt x="184" y="8"/>
                  </a:lnTo>
                  <a:lnTo>
                    <a:pt x="200" y="16"/>
                  </a:lnTo>
                  <a:lnTo>
                    <a:pt x="215" y="24"/>
                  </a:lnTo>
                  <a:lnTo>
                    <a:pt x="230" y="32"/>
                  </a:lnTo>
                  <a:lnTo>
                    <a:pt x="246" y="39"/>
                  </a:lnTo>
                  <a:lnTo>
                    <a:pt x="261" y="47"/>
                  </a:lnTo>
                  <a:lnTo>
                    <a:pt x="276" y="55"/>
                  </a:lnTo>
                  <a:lnTo>
                    <a:pt x="292" y="64"/>
                  </a:lnTo>
                  <a:lnTo>
                    <a:pt x="307" y="72"/>
                  </a:lnTo>
                  <a:lnTo>
                    <a:pt x="322" y="80"/>
                  </a:lnTo>
                  <a:lnTo>
                    <a:pt x="337" y="88"/>
                  </a:lnTo>
                  <a:lnTo>
                    <a:pt x="353" y="95"/>
                  </a:lnTo>
                  <a:lnTo>
                    <a:pt x="368" y="103"/>
                  </a:lnTo>
                  <a:lnTo>
                    <a:pt x="383" y="111"/>
                  </a:lnTo>
                  <a:lnTo>
                    <a:pt x="399" y="119"/>
                  </a:lnTo>
                  <a:lnTo>
                    <a:pt x="414" y="127"/>
                  </a:lnTo>
                  <a:lnTo>
                    <a:pt x="425" y="134"/>
                  </a:lnTo>
                  <a:lnTo>
                    <a:pt x="435" y="142"/>
                  </a:lnTo>
                  <a:lnTo>
                    <a:pt x="445" y="149"/>
                  </a:lnTo>
                  <a:lnTo>
                    <a:pt x="457" y="157"/>
                  </a:lnTo>
                  <a:lnTo>
                    <a:pt x="467" y="165"/>
                  </a:lnTo>
                  <a:lnTo>
                    <a:pt x="478" y="172"/>
                  </a:lnTo>
                  <a:lnTo>
                    <a:pt x="488" y="180"/>
                  </a:lnTo>
                  <a:lnTo>
                    <a:pt x="498" y="187"/>
                  </a:lnTo>
                  <a:lnTo>
                    <a:pt x="493" y="204"/>
                  </a:lnTo>
                  <a:lnTo>
                    <a:pt x="486" y="221"/>
                  </a:lnTo>
                  <a:lnTo>
                    <a:pt x="480" y="239"/>
                  </a:lnTo>
                  <a:lnTo>
                    <a:pt x="474" y="256"/>
                  </a:lnTo>
                  <a:lnTo>
                    <a:pt x="467" y="273"/>
                  </a:lnTo>
                  <a:lnTo>
                    <a:pt x="461" y="291"/>
                  </a:lnTo>
                  <a:lnTo>
                    <a:pt x="455" y="308"/>
                  </a:lnTo>
                  <a:lnTo>
                    <a:pt x="449" y="325"/>
                  </a:lnTo>
                  <a:lnTo>
                    <a:pt x="443" y="349"/>
                  </a:lnTo>
                  <a:lnTo>
                    <a:pt x="437" y="372"/>
                  </a:lnTo>
                  <a:lnTo>
                    <a:pt x="431" y="397"/>
                  </a:lnTo>
                  <a:lnTo>
                    <a:pt x="426" y="420"/>
                  </a:lnTo>
                  <a:lnTo>
                    <a:pt x="420" y="443"/>
                  </a:lnTo>
                  <a:lnTo>
                    <a:pt x="414" y="467"/>
                  </a:lnTo>
                  <a:lnTo>
                    <a:pt x="408" y="490"/>
                  </a:lnTo>
                  <a:lnTo>
                    <a:pt x="403" y="514"/>
                  </a:lnTo>
                  <a:lnTo>
                    <a:pt x="385" y="520"/>
                  </a:lnTo>
                  <a:lnTo>
                    <a:pt x="367" y="526"/>
                  </a:lnTo>
                  <a:lnTo>
                    <a:pt x="350" y="531"/>
                  </a:lnTo>
                  <a:lnTo>
                    <a:pt x="331" y="536"/>
                  </a:lnTo>
                  <a:lnTo>
                    <a:pt x="314" y="542"/>
                  </a:lnTo>
                  <a:lnTo>
                    <a:pt x="296" y="548"/>
                  </a:lnTo>
                  <a:lnTo>
                    <a:pt x="278" y="553"/>
                  </a:lnTo>
                  <a:lnTo>
                    <a:pt x="261" y="558"/>
                  </a:lnTo>
                  <a:lnTo>
                    <a:pt x="243" y="564"/>
                  </a:lnTo>
                  <a:lnTo>
                    <a:pt x="225" y="570"/>
                  </a:lnTo>
                  <a:lnTo>
                    <a:pt x="207" y="575"/>
                  </a:lnTo>
                  <a:lnTo>
                    <a:pt x="190" y="581"/>
                  </a:lnTo>
                  <a:lnTo>
                    <a:pt x="171" y="586"/>
                  </a:lnTo>
                  <a:lnTo>
                    <a:pt x="154" y="591"/>
                  </a:lnTo>
                  <a:lnTo>
                    <a:pt x="136" y="597"/>
                  </a:lnTo>
                  <a:lnTo>
                    <a:pt x="118" y="603"/>
                  </a:lnTo>
                  <a:lnTo>
                    <a:pt x="99" y="583"/>
                  </a:lnTo>
                  <a:lnTo>
                    <a:pt x="79" y="560"/>
                  </a:lnTo>
                  <a:lnTo>
                    <a:pt x="61" y="533"/>
                  </a:lnTo>
                  <a:lnTo>
                    <a:pt x="43" y="503"/>
                  </a:lnTo>
                  <a:lnTo>
                    <a:pt x="28" y="470"/>
                  </a:lnTo>
                  <a:lnTo>
                    <a:pt x="16" y="435"/>
                  </a:lnTo>
                  <a:lnTo>
                    <a:pt x="7" y="397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4" y="273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3" y="138"/>
                  </a:lnTo>
                  <a:lnTo>
                    <a:pt x="84" y="92"/>
                  </a:lnTo>
                  <a:lnTo>
                    <a:pt x="122" y="46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33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1287463" y="1149351"/>
              <a:ext cx="382587" cy="473075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206" y="23"/>
                </a:cxn>
                <a:cxn ang="0">
                  <a:pos x="235" y="38"/>
                </a:cxn>
                <a:cxn ang="0">
                  <a:pos x="265" y="53"/>
                </a:cxn>
                <a:cxn ang="0">
                  <a:pos x="295" y="68"/>
                </a:cxn>
                <a:cxn ang="0">
                  <a:pos x="324" y="84"/>
                </a:cxn>
                <a:cxn ang="0">
                  <a:pos x="353" y="99"/>
                </a:cxn>
                <a:cxn ang="0">
                  <a:pos x="382" y="114"/>
                </a:cxn>
                <a:cxn ang="0">
                  <a:pos x="408" y="129"/>
                </a:cxn>
                <a:cxn ang="0">
                  <a:pos x="428" y="144"/>
                </a:cxn>
                <a:cxn ang="0">
                  <a:pos x="450" y="160"/>
                </a:cxn>
                <a:cxn ang="0">
                  <a:pos x="471" y="175"/>
                </a:cxn>
                <a:cxn ang="0">
                  <a:pos x="476" y="199"/>
                </a:cxn>
                <a:cxn ang="0">
                  <a:pos x="464" y="234"/>
                </a:cxn>
                <a:cxn ang="0">
                  <a:pos x="452" y="268"/>
                </a:cxn>
                <a:cxn ang="0">
                  <a:pos x="441" y="303"/>
                </a:cxn>
                <a:cxn ang="0">
                  <a:pos x="429" y="344"/>
                </a:cxn>
                <a:cxn ang="0">
                  <a:pos x="417" y="392"/>
                </a:cxn>
                <a:cxn ang="0">
                  <a:pos x="404" y="438"/>
                </a:cxn>
                <a:cxn ang="0">
                  <a:pos x="391" y="485"/>
                </a:cxn>
                <a:cxn ang="0">
                  <a:pos x="368" y="515"/>
                </a:cxn>
                <a:cxn ang="0">
                  <a:pos x="334" y="525"/>
                </a:cxn>
                <a:cxn ang="0">
                  <a:pos x="298" y="536"/>
                </a:cxn>
                <a:cxn ang="0">
                  <a:pos x="264" y="547"/>
                </a:cxn>
                <a:cxn ang="0">
                  <a:pos x="229" y="558"/>
                </a:cxn>
                <a:cxn ang="0">
                  <a:pos x="195" y="569"/>
                </a:cxn>
                <a:cxn ang="0">
                  <a:pos x="159" y="579"/>
                </a:cxn>
                <a:cxn ang="0">
                  <a:pos x="124" y="590"/>
                </a:cxn>
                <a:cxn ang="0">
                  <a:pos x="89" y="576"/>
                </a:cxn>
                <a:cxn ang="0">
                  <a:pos x="53" y="525"/>
                </a:cxn>
                <a:cxn ang="0">
                  <a:pos x="24" y="463"/>
                </a:cxn>
                <a:cxn ang="0">
                  <a:pos x="5" y="389"/>
                </a:cxn>
                <a:cxn ang="0">
                  <a:pos x="0" y="310"/>
                </a:cxn>
                <a:cxn ang="0">
                  <a:pos x="14" y="223"/>
                </a:cxn>
                <a:cxn ang="0">
                  <a:pos x="51" y="135"/>
                </a:cxn>
                <a:cxn ang="0">
                  <a:pos x="116" y="45"/>
                </a:cxn>
              </a:cxnLst>
              <a:rect l="0" t="0" r="r" b="b"/>
              <a:pathLst>
                <a:path w="481" h="596">
                  <a:moveTo>
                    <a:pt x="161" y="0"/>
                  </a:moveTo>
                  <a:lnTo>
                    <a:pt x="176" y="8"/>
                  </a:lnTo>
                  <a:lnTo>
                    <a:pt x="191" y="15"/>
                  </a:lnTo>
                  <a:lnTo>
                    <a:pt x="206" y="23"/>
                  </a:lnTo>
                  <a:lnTo>
                    <a:pt x="221" y="30"/>
                  </a:lnTo>
                  <a:lnTo>
                    <a:pt x="235" y="38"/>
                  </a:lnTo>
                  <a:lnTo>
                    <a:pt x="250" y="45"/>
                  </a:lnTo>
                  <a:lnTo>
                    <a:pt x="265" y="53"/>
                  </a:lnTo>
                  <a:lnTo>
                    <a:pt x="280" y="61"/>
                  </a:lnTo>
                  <a:lnTo>
                    <a:pt x="295" y="68"/>
                  </a:lnTo>
                  <a:lnTo>
                    <a:pt x="309" y="76"/>
                  </a:lnTo>
                  <a:lnTo>
                    <a:pt x="324" y="84"/>
                  </a:lnTo>
                  <a:lnTo>
                    <a:pt x="338" y="91"/>
                  </a:lnTo>
                  <a:lnTo>
                    <a:pt x="353" y="99"/>
                  </a:lnTo>
                  <a:lnTo>
                    <a:pt x="367" y="107"/>
                  </a:lnTo>
                  <a:lnTo>
                    <a:pt x="382" y="114"/>
                  </a:lnTo>
                  <a:lnTo>
                    <a:pt x="397" y="122"/>
                  </a:lnTo>
                  <a:lnTo>
                    <a:pt x="408" y="129"/>
                  </a:lnTo>
                  <a:lnTo>
                    <a:pt x="418" y="137"/>
                  </a:lnTo>
                  <a:lnTo>
                    <a:pt x="428" y="144"/>
                  </a:lnTo>
                  <a:lnTo>
                    <a:pt x="440" y="152"/>
                  </a:lnTo>
                  <a:lnTo>
                    <a:pt x="450" y="160"/>
                  </a:lnTo>
                  <a:lnTo>
                    <a:pt x="461" y="167"/>
                  </a:lnTo>
                  <a:lnTo>
                    <a:pt x="471" y="175"/>
                  </a:lnTo>
                  <a:lnTo>
                    <a:pt x="481" y="182"/>
                  </a:lnTo>
                  <a:lnTo>
                    <a:pt x="476" y="199"/>
                  </a:lnTo>
                  <a:lnTo>
                    <a:pt x="470" y="216"/>
                  </a:lnTo>
                  <a:lnTo>
                    <a:pt x="464" y="234"/>
                  </a:lnTo>
                  <a:lnTo>
                    <a:pt x="458" y="251"/>
                  </a:lnTo>
                  <a:lnTo>
                    <a:pt x="452" y="268"/>
                  </a:lnTo>
                  <a:lnTo>
                    <a:pt x="447" y="286"/>
                  </a:lnTo>
                  <a:lnTo>
                    <a:pt x="441" y="303"/>
                  </a:lnTo>
                  <a:lnTo>
                    <a:pt x="435" y="320"/>
                  </a:lnTo>
                  <a:lnTo>
                    <a:pt x="429" y="344"/>
                  </a:lnTo>
                  <a:lnTo>
                    <a:pt x="423" y="367"/>
                  </a:lnTo>
                  <a:lnTo>
                    <a:pt x="417" y="392"/>
                  </a:lnTo>
                  <a:lnTo>
                    <a:pt x="411" y="415"/>
                  </a:lnTo>
                  <a:lnTo>
                    <a:pt x="404" y="438"/>
                  </a:lnTo>
                  <a:lnTo>
                    <a:pt x="398" y="462"/>
                  </a:lnTo>
                  <a:lnTo>
                    <a:pt x="391" y="485"/>
                  </a:lnTo>
                  <a:lnTo>
                    <a:pt x="386" y="509"/>
                  </a:lnTo>
                  <a:lnTo>
                    <a:pt x="368" y="515"/>
                  </a:lnTo>
                  <a:lnTo>
                    <a:pt x="351" y="520"/>
                  </a:lnTo>
                  <a:lnTo>
                    <a:pt x="334" y="525"/>
                  </a:lnTo>
                  <a:lnTo>
                    <a:pt x="315" y="531"/>
                  </a:lnTo>
                  <a:lnTo>
                    <a:pt x="298" y="536"/>
                  </a:lnTo>
                  <a:lnTo>
                    <a:pt x="281" y="541"/>
                  </a:lnTo>
                  <a:lnTo>
                    <a:pt x="264" y="547"/>
                  </a:lnTo>
                  <a:lnTo>
                    <a:pt x="246" y="552"/>
                  </a:lnTo>
                  <a:lnTo>
                    <a:pt x="229" y="558"/>
                  </a:lnTo>
                  <a:lnTo>
                    <a:pt x="212" y="563"/>
                  </a:lnTo>
                  <a:lnTo>
                    <a:pt x="195" y="569"/>
                  </a:lnTo>
                  <a:lnTo>
                    <a:pt x="177" y="574"/>
                  </a:lnTo>
                  <a:lnTo>
                    <a:pt x="159" y="579"/>
                  </a:lnTo>
                  <a:lnTo>
                    <a:pt x="142" y="585"/>
                  </a:lnTo>
                  <a:lnTo>
                    <a:pt x="124" y="590"/>
                  </a:lnTo>
                  <a:lnTo>
                    <a:pt x="107" y="596"/>
                  </a:lnTo>
                  <a:lnTo>
                    <a:pt x="89" y="576"/>
                  </a:lnTo>
                  <a:lnTo>
                    <a:pt x="70" y="552"/>
                  </a:lnTo>
                  <a:lnTo>
                    <a:pt x="53" y="525"/>
                  </a:lnTo>
                  <a:lnTo>
                    <a:pt x="38" y="495"/>
                  </a:lnTo>
                  <a:lnTo>
                    <a:pt x="24" y="463"/>
                  </a:lnTo>
                  <a:lnTo>
                    <a:pt x="13" y="427"/>
                  </a:lnTo>
                  <a:lnTo>
                    <a:pt x="5" y="389"/>
                  </a:lnTo>
                  <a:lnTo>
                    <a:pt x="0" y="350"/>
                  </a:lnTo>
                  <a:lnTo>
                    <a:pt x="0" y="310"/>
                  </a:lnTo>
                  <a:lnTo>
                    <a:pt x="3" y="267"/>
                  </a:lnTo>
                  <a:lnTo>
                    <a:pt x="14" y="223"/>
                  </a:lnTo>
                  <a:lnTo>
                    <a:pt x="29" y="180"/>
                  </a:lnTo>
                  <a:lnTo>
                    <a:pt x="51" y="135"/>
                  </a:lnTo>
                  <a:lnTo>
                    <a:pt x="81" y="90"/>
                  </a:lnTo>
                  <a:lnTo>
                    <a:pt x="116" y="4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35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301750" y="1152526"/>
              <a:ext cx="368300" cy="468313"/>
            </a:xfrm>
            <a:custGeom>
              <a:avLst/>
              <a:gdLst/>
              <a:ahLst/>
              <a:cxnLst>
                <a:cxn ang="0">
                  <a:pos x="167" y="8"/>
                </a:cxn>
                <a:cxn ang="0">
                  <a:pos x="196" y="23"/>
                </a:cxn>
                <a:cxn ang="0">
                  <a:pos x="225" y="38"/>
                </a:cxn>
                <a:cxn ang="0">
                  <a:pos x="253" y="52"/>
                </a:cxn>
                <a:cxn ang="0">
                  <a:pos x="281" y="67"/>
                </a:cxn>
                <a:cxn ang="0">
                  <a:pos x="310" y="82"/>
                </a:cxn>
                <a:cxn ang="0">
                  <a:pos x="339" y="97"/>
                </a:cxn>
                <a:cxn ang="0">
                  <a:pos x="367" y="112"/>
                </a:cxn>
                <a:cxn ang="0">
                  <a:pos x="392" y="126"/>
                </a:cxn>
                <a:cxn ang="0">
                  <a:pos x="412" y="141"/>
                </a:cxn>
                <a:cxn ang="0">
                  <a:pos x="434" y="157"/>
                </a:cxn>
                <a:cxn ang="0">
                  <a:pos x="455" y="172"/>
                </a:cxn>
                <a:cxn ang="0">
                  <a:pos x="460" y="196"/>
                </a:cxn>
                <a:cxn ang="0">
                  <a:pos x="449" y="231"/>
                </a:cxn>
                <a:cxn ang="0">
                  <a:pos x="439" y="265"/>
                </a:cxn>
                <a:cxn ang="0">
                  <a:pos x="428" y="300"/>
                </a:cxn>
                <a:cxn ang="0">
                  <a:pos x="416" y="341"/>
                </a:cxn>
                <a:cxn ang="0">
                  <a:pos x="403" y="389"/>
                </a:cxn>
                <a:cxn ang="0">
                  <a:pos x="389" y="435"/>
                </a:cxn>
                <a:cxn ang="0">
                  <a:pos x="377" y="482"/>
                </a:cxn>
                <a:cxn ang="0">
                  <a:pos x="352" y="512"/>
                </a:cxn>
                <a:cxn ang="0">
                  <a:pos x="319" y="522"/>
                </a:cxn>
                <a:cxn ang="0">
                  <a:pos x="284" y="533"/>
                </a:cxn>
                <a:cxn ang="0">
                  <a:pos x="250" y="543"/>
                </a:cxn>
                <a:cxn ang="0">
                  <a:pos x="217" y="553"/>
                </a:cxn>
                <a:cxn ang="0">
                  <a:pos x="182" y="564"/>
                </a:cxn>
                <a:cxn ang="0">
                  <a:pos x="147" y="574"/>
                </a:cxn>
                <a:cxn ang="0">
                  <a:pos x="114" y="585"/>
                </a:cxn>
                <a:cxn ang="0">
                  <a:pos x="79" y="571"/>
                </a:cxn>
                <a:cxn ang="0">
                  <a:pos x="47" y="520"/>
                </a:cxn>
                <a:cxn ang="0">
                  <a:pos x="21" y="458"/>
                </a:cxn>
                <a:cxn ang="0">
                  <a:pos x="3" y="385"/>
                </a:cxn>
                <a:cxn ang="0">
                  <a:pos x="0" y="306"/>
                </a:cxn>
                <a:cxn ang="0">
                  <a:pos x="14" y="220"/>
                </a:cxn>
                <a:cxn ang="0">
                  <a:pos x="50" y="133"/>
                </a:cxn>
                <a:cxn ang="0">
                  <a:pos x="112" y="44"/>
                </a:cxn>
              </a:cxnLst>
              <a:rect l="0" t="0" r="r" b="b"/>
              <a:pathLst>
                <a:path w="465" h="590">
                  <a:moveTo>
                    <a:pt x="153" y="0"/>
                  </a:moveTo>
                  <a:lnTo>
                    <a:pt x="167" y="8"/>
                  </a:lnTo>
                  <a:lnTo>
                    <a:pt x="182" y="15"/>
                  </a:lnTo>
                  <a:lnTo>
                    <a:pt x="196" y="23"/>
                  </a:lnTo>
                  <a:lnTo>
                    <a:pt x="211" y="30"/>
                  </a:lnTo>
                  <a:lnTo>
                    <a:pt x="225" y="38"/>
                  </a:lnTo>
                  <a:lnTo>
                    <a:pt x="238" y="45"/>
                  </a:lnTo>
                  <a:lnTo>
                    <a:pt x="253" y="52"/>
                  </a:lnTo>
                  <a:lnTo>
                    <a:pt x="267" y="60"/>
                  </a:lnTo>
                  <a:lnTo>
                    <a:pt x="281" y="67"/>
                  </a:lnTo>
                  <a:lnTo>
                    <a:pt x="296" y="75"/>
                  </a:lnTo>
                  <a:lnTo>
                    <a:pt x="310" y="82"/>
                  </a:lnTo>
                  <a:lnTo>
                    <a:pt x="325" y="89"/>
                  </a:lnTo>
                  <a:lnTo>
                    <a:pt x="339" y="97"/>
                  </a:lnTo>
                  <a:lnTo>
                    <a:pt x="352" y="104"/>
                  </a:lnTo>
                  <a:lnTo>
                    <a:pt x="367" y="112"/>
                  </a:lnTo>
                  <a:lnTo>
                    <a:pt x="381" y="119"/>
                  </a:lnTo>
                  <a:lnTo>
                    <a:pt x="392" y="126"/>
                  </a:lnTo>
                  <a:lnTo>
                    <a:pt x="402" y="134"/>
                  </a:lnTo>
                  <a:lnTo>
                    <a:pt x="412" y="141"/>
                  </a:lnTo>
                  <a:lnTo>
                    <a:pt x="424" y="149"/>
                  </a:lnTo>
                  <a:lnTo>
                    <a:pt x="434" y="157"/>
                  </a:lnTo>
                  <a:lnTo>
                    <a:pt x="445" y="164"/>
                  </a:lnTo>
                  <a:lnTo>
                    <a:pt x="455" y="172"/>
                  </a:lnTo>
                  <a:lnTo>
                    <a:pt x="465" y="179"/>
                  </a:lnTo>
                  <a:lnTo>
                    <a:pt x="460" y="196"/>
                  </a:lnTo>
                  <a:lnTo>
                    <a:pt x="455" y="213"/>
                  </a:lnTo>
                  <a:lnTo>
                    <a:pt x="449" y="231"/>
                  </a:lnTo>
                  <a:lnTo>
                    <a:pt x="445" y="248"/>
                  </a:lnTo>
                  <a:lnTo>
                    <a:pt x="439" y="265"/>
                  </a:lnTo>
                  <a:lnTo>
                    <a:pt x="434" y="283"/>
                  </a:lnTo>
                  <a:lnTo>
                    <a:pt x="428" y="300"/>
                  </a:lnTo>
                  <a:lnTo>
                    <a:pt x="423" y="317"/>
                  </a:lnTo>
                  <a:lnTo>
                    <a:pt x="416" y="341"/>
                  </a:lnTo>
                  <a:lnTo>
                    <a:pt x="410" y="364"/>
                  </a:lnTo>
                  <a:lnTo>
                    <a:pt x="403" y="389"/>
                  </a:lnTo>
                  <a:lnTo>
                    <a:pt x="396" y="412"/>
                  </a:lnTo>
                  <a:lnTo>
                    <a:pt x="389" y="435"/>
                  </a:lnTo>
                  <a:lnTo>
                    <a:pt x="382" y="459"/>
                  </a:lnTo>
                  <a:lnTo>
                    <a:pt x="377" y="482"/>
                  </a:lnTo>
                  <a:lnTo>
                    <a:pt x="370" y="506"/>
                  </a:lnTo>
                  <a:lnTo>
                    <a:pt x="352" y="512"/>
                  </a:lnTo>
                  <a:lnTo>
                    <a:pt x="335" y="517"/>
                  </a:lnTo>
                  <a:lnTo>
                    <a:pt x="319" y="522"/>
                  </a:lnTo>
                  <a:lnTo>
                    <a:pt x="302" y="527"/>
                  </a:lnTo>
                  <a:lnTo>
                    <a:pt x="284" y="533"/>
                  </a:lnTo>
                  <a:lnTo>
                    <a:pt x="267" y="537"/>
                  </a:lnTo>
                  <a:lnTo>
                    <a:pt x="250" y="543"/>
                  </a:lnTo>
                  <a:lnTo>
                    <a:pt x="234" y="548"/>
                  </a:lnTo>
                  <a:lnTo>
                    <a:pt x="217" y="553"/>
                  </a:lnTo>
                  <a:lnTo>
                    <a:pt x="199" y="559"/>
                  </a:lnTo>
                  <a:lnTo>
                    <a:pt x="182" y="564"/>
                  </a:lnTo>
                  <a:lnTo>
                    <a:pt x="165" y="570"/>
                  </a:lnTo>
                  <a:lnTo>
                    <a:pt x="147" y="574"/>
                  </a:lnTo>
                  <a:lnTo>
                    <a:pt x="131" y="580"/>
                  </a:lnTo>
                  <a:lnTo>
                    <a:pt x="114" y="585"/>
                  </a:lnTo>
                  <a:lnTo>
                    <a:pt x="97" y="590"/>
                  </a:lnTo>
                  <a:lnTo>
                    <a:pt x="79" y="571"/>
                  </a:lnTo>
                  <a:lnTo>
                    <a:pt x="63" y="547"/>
                  </a:lnTo>
                  <a:lnTo>
                    <a:pt x="47" y="520"/>
                  </a:lnTo>
                  <a:lnTo>
                    <a:pt x="33" y="490"/>
                  </a:lnTo>
                  <a:lnTo>
                    <a:pt x="21" y="458"/>
                  </a:lnTo>
                  <a:lnTo>
                    <a:pt x="12" y="423"/>
                  </a:lnTo>
                  <a:lnTo>
                    <a:pt x="3" y="385"/>
                  </a:lnTo>
                  <a:lnTo>
                    <a:pt x="0" y="346"/>
                  </a:lnTo>
                  <a:lnTo>
                    <a:pt x="0" y="306"/>
                  </a:lnTo>
                  <a:lnTo>
                    <a:pt x="5" y="263"/>
                  </a:lnTo>
                  <a:lnTo>
                    <a:pt x="14" y="220"/>
                  </a:lnTo>
                  <a:lnTo>
                    <a:pt x="29" y="177"/>
                  </a:lnTo>
                  <a:lnTo>
                    <a:pt x="50" y="133"/>
                  </a:lnTo>
                  <a:lnTo>
                    <a:pt x="77" y="88"/>
                  </a:lnTo>
                  <a:lnTo>
                    <a:pt x="112" y="4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38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314450" y="1155701"/>
              <a:ext cx="355600" cy="463550"/>
            </a:xfrm>
            <a:custGeom>
              <a:avLst/>
              <a:gdLst/>
              <a:ahLst/>
              <a:cxnLst>
                <a:cxn ang="0">
                  <a:pos x="159" y="7"/>
                </a:cxn>
                <a:cxn ang="0">
                  <a:pos x="187" y="22"/>
                </a:cxn>
                <a:cxn ang="0">
                  <a:pos x="214" y="36"/>
                </a:cxn>
                <a:cxn ang="0">
                  <a:pos x="242" y="49"/>
                </a:cxn>
                <a:cxn ang="0">
                  <a:pos x="268" y="64"/>
                </a:cxn>
                <a:cxn ang="0">
                  <a:pos x="296" y="78"/>
                </a:cxn>
                <a:cxn ang="0">
                  <a:pos x="324" y="92"/>
                </a:cxn>
                <a:cxn ang="0">
                  <a:pos x="351" y="107"/>
                </a:cxn>
                <a:cxn ang="0">
                  <a:pos x="376" y="121"/>
                </a:cxn>
                <a:cxn ang="0">
                  <a:pos x="396" y="136"/>
                </a:cxn>
                <a:cxn ang="0">
                  <a:pos x="418" y="152"/>
                </a:cxn>
                <a:cxn ang="0">
                  <a:pos x="439" y="167"/>
                </a:cxn>
                <a:cxn ang="0">
                  <a:pos x="445" y="191"/>
                </a:cxn>
                <a:cxn ang="0">
                  <a:pos x="435" y="226"/>
                </a:cxn>
                <a:cxn ang="0">
                  <a:pos x="426" y="260"/>
                </a:cxn>
                <a:cxn ang="0">
                  <a:pos x="416" y="295"/>
                </a:cxn>
                <a:cxn ang="0">
                  <a:pos x="404" y="336"/>
                </a:cxn>
                <a:cxn ang="0">
                  <a:pos x="389" y="384"/>
                </a:cxn>
                <a:cxn ang="0">
                  <a:pos x="374" y="430"/>
                </a:cxn>
                <a:cxn ang="0">
                  <a:pos x="361" y="477"/>
                </a:cxn>
                <a:cxn ang="0">
                  <a:pos x="336" y="506"/>
                </a:cxn>
                <a:cxn ang="0">
                  <a:pos x="303" y="516"/>
                </a:cxn>
                <a:cxn ang="0">
                  <a:pos x="270" y="527"/>
                </a:cxn>
                <a:cxn ang="0">
                  <a:pos x="236" y="537"/>
                </a:cxn>
                <a:cxn ang="0">
                  <a:pos x="203" y="547"/>
                </a:cxn>
                <a:cxn ang="0">
                  <a:pos x="169" y="558"/>
                </a:cxn>
                <a:cxn ang="0">
                  <a:pos x="136" y="568"/>
                </a:cxn>
                <a:cxn ang="0">
                  <a:pos x="103" y="578"/>
                </a:cxn>
                <a:cxn ang="0">
                  <a:pos x="70" y="563"/>
                </a:cxn>
                <a:cxn ang="0">
                  <a:pos x="42" y="513"/>
                </a:cxn>
                <a:cxn ang="0">
                  <a:pos x="17" y="450"/>
                </a:cxn>
                <a:cxn ang="0">
                  <a:pos x="2" y="379"/>
                </a:cxn>
                <a:cxn ang="0">
                  <a:pos x="1" y="299"/>
                </a:cxn>
                <a:cxn ang="0">
                  <a:pos x="15" y="215"/>
                </a:cxn>
                <a:cxn ang="0">
                  <a:pos x="49" y="129"/>
                </a:cxn>
                <a:cxn ang="0">
                  <a:pos x="106" y="42"/>
                </a:cxn>
              </a:cxnLst>
              <a:rect l="0" t="0" r="r" b="b"/>
              <a:pathLst>
                <a:path w="449" h="583">
                  <a:moveTo>
                    <a:pt x="145" y="0"/>
                  </a:moveTo>
                  <a:lnTo>
                    <a:pt x="159" y="7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201" y="29"/>
                  </a:lnTo>
                  <a:lnTo>
                    <a:pt x="214" y="36"/>
                  </a:lnTo>
                  <a:lnTo>
                    <a:pt x="228" y="42"/>
                  </a:lnTo>
                  <a:lnTo>
                    <a:pt x="242" y="49"/>
                  </a:lnTo>
                  <a:lnTo>
                    <a:pt x="256" y="56"/>
                  </a:lnTo>
                  <a:lnTo>
                    <a:pt x="268" y="64"/>
                  </a:lnTo>
                  <a:lnTo>
                    <a:pt x="282" y="71"/>
                  </a:lnTo>
                  <a:lnTo>
                    <a:pt x="296" y="78"/>
                  </a:lnTo>
                  <a:lnTo>
                    <a:pt x="310" y="85"/>
                  </a:lnTo>
                  <a:lnTo>
                    <a:pt x="324" y="92"/>
                  </a:lnTo>
                  <a:lnTo>
                    <a:pt x="338" y="100"/>
                  </a:lnTo>
                  <a:lnTo>
                    <a:pt x="351" y="107"/>
                  </a:lnTo>
                  <a:lnTo>
                    <a:pt x="365" y="114"/>
                  </a:lnTo>
                  <a:lnTo>
                    <a:pt x="376" y="121"/>
                  </a:lnTo>
                  <a:lnTo>
                    <a:pt x="386" y="129"/>
                  </a:lnTo>
                  <a:lnTo>
                    <a:pt x="396" y="136"/>
                  </a:lnTo>
                  <a:lnTo>
                    <a:pt x="408" y="144"/>
                  </a:lnTo>
                  <a:lnTo>
                    <a:pt x="418" y="152"/>
                  </a:lnTo>
                  <a:lnTo>
                    <a:pt x="429" y="159"/>
                  </a:lnTo>
                  <a:lnTo>
                    <a:pt x="439" y="167"/>
                  </a:lnTo>
                  <a:lnTo>
                    <a:pt x="449" y="174"/>
                  </a:lnTo>
                  <a:lnTo>
                    <a:pt x="445" y="191"/>
                  </a:lnTo>
                  <a:lnTo>
                    <a:pt x="440" y="208"/>
                  </a:lnTo>
                  <a:lnTo>
                    <a:pt x="435" y="226"/>
                  </a:lnTo>
                  <a:lnTo>
                    <a:pt x="431" y="243"/>
                  </a:lnTo>
                  <a:lnTo>
                    <a:pt x="426" y="260"/>
                  </a:lnTo>
                  <a:lnTo>
                    <a:pt x="422" y="278"/>
                  </a:lnTo>
                  <a:lnTo>
                    <a:pt x="416" y="295"/>
                  </a:lnTo>
                  <a:lnTo>
                    <a:pt x="411" y="312"/>
                  </a:lnTo>
                  <a:lnTo>
                    <a:pt x="404" y="336"/>
                  </a:lnTo>
                  <a:lnTo>
                    <a:pt x="396" y="359"/>
                  </a:lnTo>
                  <a:lnTo>
                    <a:pt x="389" y="384"/>
                  </a:lnTo>
                  <a:lnTo>
                    <a:pt x="382" y="407"/>
                  </a:lnTo>
                  <a:lnTo>
                    <a:pt x="374" y="430"/>
                  </a:lnTo>
                  <a:lnTo>
                    <a:pt x="368" y="454"/>
                  </a:lnTo>
                  <a:lnTo>
                    <a:pt x="361" y="477"/>
                  </a:lnTo>
                  <a:lnTo>
                    <a:pt x="354" y="501"/>
                  </a:lnTo>
                  <a:lnTo>
                    <a:pt x="336" y="506"/>
                  </a:lnTo>
                  <a:lnTo>
                    <a:pt x="320" y="512"/>
                  </a:lnTo>
                  <a:lnTo>
                    <a:pt x="303" y="516"/>
                  </a:lnTo>
                  <a:lnTo>
                    <a:pt x="287" y="522"/>
                  </a:lnTo>
                  <a:lnTo>
                    <a:pt x="270" y="527"/>
                  </a:lnTo>
                  <a:lnTo>
                    <a:pt x="254" y="532"/>
                  </a:lnTo>
                  <a:lnTo>
                    <a:pt x="236" y="537"/>
                  </a:lnTo>
                  <a:lnTo>
                    <a:pt x="220" y="542"/>
                  </a:lnTo>
                  <a:lnTo>
                    <a:pt x="203" y="547"/>
                  </a:lnTo>
                  <a:lnTo>
                    <a:pt x="186" y="552"/>
                  </a:lnTo>
                  <a:lnTo>
                    <a:pt x="169" y="558"/>
                  </a:lnTo>
                  <a:lnTo>
                    <a:pt x="152" y="562"/>
                  </a:lnTo>
                  <a:lnTo>
                    <a:pt x="136" y="568"/>
                  </a:lnTo>
                  <a:lnTo>
                    <a:pt x="119" y="573"/>
                  </a:lnTo>
                  <a:lnTo>
                    <a:pt x="103" y="578"/>
                  </a:lnTo>
                  <a:lnTo>
                    <a:pt x="85" y="583"/>
                  </a:lnTo>
                  <a:lnTo>
                    <a:pt x="70" y="563"/>
                  </a:lnTo>
                  <a:lnTo>
                    <a:pt x="55" y="539"/>
                  </a:lnTo>
                  <a:lnTo>
                    <a:pt x="42" y="513"/>
                  </a:lnTo>
                  <a:lnTo>
                    <a:pt x="29" y="483"/>
                  </a:lnTo>
                  <a:lnTo>
                    <a:pt x="17" y="450"/>
                  </a:lnTo>
                  <a:lnTo>
                    <a:pt x="9" y="416"/>
                  </a:lnTo>
                  <a:lnTo>
                    <a:pt x="2" y="379"/>
                  </a:lnTo>
                  <a:lnTo>
                    <a:pt x="0" y="340"/>
                  </a:lnTo>
                  <a:lnTo>
                    <a:pt x="1" y="299"/>
                  </a:lnTo>
                  <a:lnTo>
                    <a:pt x="6" y="258"/>
                  </a:lnTo>
                  <a:lnTo>
                    <a:pt x="15" y="215"/>
                  </a:lnTo>
                  <a:lnTo>
                    <a:pt x="29" y="173"/>
                  </a:lnTo>
                  <a:lnTo>
                    <a:pt x="49" y="129"/>
                  </a:lnTo>
                  <a:lnTo>
                    <a:pt x="75" y="85"/>
                  </a:lnTo>
                  <a:lnTo>
                    <a:pt x="106" y="4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13A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325563" y="1160463"/>
              <a:ext cx="344487" cy="457200"/>
            </a:xfrm>
            <a:custGeom>
              <a:avLst/>
              <a:gdLst/>
              <a:ahLst/>
              <a:cxnLst>
                <a:cxn ang="0">
                  <a:pos x="152" y="7"/>
                </a:cxn>
                <a:cxn ang="0">
                  <a:pos x="179" y="21"/>
                </a:cxn>
                <a:cxn ang="0">
                  <a:pos x="205" y="34"/>
                </a:cxn>
                <a:cxn ang="0">
                  <a:pos x="232" y="48"/>
                </a:cxn>
                <a:cxn ang="0">
                  <a:pos x="258" y="62"/>
                </a:cxn>
                <a:cxn ang="0">
                  <a:pos x="285" y="75"/>
                </a:cxn>
                <a:cxn ang="0">
                  <a:pos x="311" y="89"/>
                </a:cxn>
                <a:cxn ang="0">
                  <a:pos x="338" y="103"/>
                </a:cxn>
                <a:cxn ang="0">
                  <a:pos x="361" y="117"/>
                </a:cxn>
                <a:cxn ang="0">
                  <a:pos x="381" y="132"/>
                </a:cxn>
                <a:cxn ang="0">
                  <a:pos x="403" y="148"/>
                </a:cxn>
                <a:cxn ang="0">
                  <a:pos x="424" y="163"/>
                </a:cxn>
                <a:cxn ang="0">
                  <a:pos x="430" y="187"/>
                </a:cxn>
                <a:cxn ang="0">
                  <a:pos x="422" y="222"/>
                </a:cxn>
                <a:cxn ang="0">
                  <a:pos x="412" y="256"/>
                </a:cxn>
                <a:cxn ang="0">
                  <a:pos x="404" y="291"/>
                </a:cxn>
                <a:cxn ang="0">
                  <a:pos x="392" y="332"/>
                </a:cxn>
                <a:cxn ang="0">
                  <a:pos x="377" y="380"/>
                </a:cxn>
                <a:cxn ang="0">
                  <a:pos x="361" y="426"/>
                </a:cxn>
                <a:cxn ang="0">
                  <a:pos x="346" y="473"/>
                </a:cxn>
                <a:cxn ang="0">
                  <a:pos x="323" y="502"/>
                </a:cxn>
                <a:cxn ang="0">
                  <a:pos x="289" y="512"/>
                </a:cxn>
                <a:cxn ang="0">
                  <a:pos x="257" y="523"/>
                </a:cxn>
                <a:cxn ang="0">
                  <a:pos x="224" y="532"/>
                </a:cxn>
                <a:cxn ang="0">
                  <a:pos x="191" y="542"/>
                </a:cxn>
                <a:cxn ang="0">
                  <a:pos x="158" y="551"/>
                </a:cxn>
                <a:cxn ang="0">
                  <a:pos x="126" y="562"/>
                </a:cxn>
                <a:cxn ang="0">
                  <a:pos x="92" y="572"/>
                </a:cxn>
                <a:cxn ang="0">
                  <a:pos x="62" y="557"/>
                </a:cxn>
                <a:cxn ang="0">
                  <a:pos x="36" y="506"/>
                </a:cxn>
                <a:cxn ang="0">
                  <a:pos x="15" y="444"/>
                </a:cxn>
                <a:cxn ang="0">
                  <a:pos x="2" y="373"/>
                </a:cxn>
                <a:cxn ang="0">
                  <a:pos x="1" y="294"/>
                </a:cxn>
                <a:cxn ang="0">
                  <a:pos x="16" y="211"/>
                </a:cxn>
                <a:cxn ang="0">
                  <a:pos x="48" y="126"/>
                </a:cxn>
                <a:cxn ang="0">
                  <a:pos x="103" y="42"/>
                </a:cxn>
              </a:cxnLst>
              <a:rect l="0" t="0" r="r" b="b"/>
              <a:pathLst>
                <a:path w="434" h="577">
                  <a:moveTo>
                    <a:pt x="138" y="0"/>
                  </a:moveTo>
                  <a:lnTo>
                    <a:pt x="152" y="7"/>
                  </a:lnTo>
                  <a:lnTo>
                    <a:pt x="165" y="14"/>
                  </a:lnTo>
                  <a:lnTo>
                    <a:pt x="179" y="21"/>
                  </a:lnTo>
                  <a:lnTo>
                    <a:pt x="191" y="27"/>
                  </a:lnTo>
                  <a:lnTo>
                    <a:pt x="205" y="34"/>
                  </a:lnTo>
                  <a:lnTo>
                    <a:pt x="218" y="41"/>
                  </a:lnTo>
                  <a:lnTo>
                    <a:pt x="232" y="48"/>
                  </a:lnTo>
                  <a:lnTo>
                    <a:pt x="244" y="55"/>
                  </a:lnTo>
                  <a:lnTo>
                    <a:pt x="258" y="62"/>
                  </a:lnTo>
                  <a:lnTo>
                    <a:pt x="271" y="68"/>
                  </a:lnTo>
                  <a:lnTo>
                    <a:pt x="285" y="75"/>
                  </a:lnTo>
                  <a:lnTo>
                    <a:pt x="297" y="82"/>
                  </a:lnTo>
                  <a:lnTo>
                    <a:pt x="311" y="89"/>
                  </a:lnTo>
                  <a:lnTo>
                    <a:pt x="324" y="96"/>
                  </a:lnTo>
                  <a:lnTo>
                    <a:pt x="338" y="103"/>
                  </a:lnTo>
                  <a:lnTo>
                    <a:pt x="350" y="110"/>
                  </a:lnTo>
                  <a:lnTo>
                    <a:pt x="361" y="117"/>
                  </a:lnTo>
                  <a:lnTo>
                    <a:pt x="371" y="125"/>
                  </a:lnTo>
                  <a:lnTo>
                    <a:pt x="381" y="132"/>
                  </a:lnTo>
                  <a:lnTo>
                    <a:pt x="393" y="140"/>
                  </a:lnTo>
                  <a:lnTo>
                    <a:pt x="403" y="148"/>
                  </a:lnTo>
                  <a:lnTo>
                    <a:pt x="414" y="155"/>
                  </a:lnTo>
                  <a:lnTo>
                    <a:pt x="424" y="163"/>
                  </a:lnTo>
                  <a:lnTo>
                    <a:pt x="434" y="170"/>
                  </a:lnTo>
                  <a:lnTo>
                    <a:pt x="430" y="187"/>
                  </a:lnTo>
                  <a:lnTo>
                    <a:pt x="426" y="204"/>
                  </a:lnTo>
                  <a:lnTo>
                    <a:pt x="422" y="222"/>
                  </a:lnTo>
                  <a:lnTo>
                    <a:pt x="417" y="239"/>
                  </a:lnTo>
                  <a:lnTo>
                    <a:pt x="412" y="256"/>
                  </a:lnTo>
                  <a:lnTo>
                    <a:pt x="409" y="274"/>
                  </a:lnTo>
                  <a:lnTo>
                    <a:pt x="404" y="291"/>
                  </a:lnTo>
                  <a:lnTo>
                    <a:pt x="400" y="308"/>
                  </a:lnTo>
                  <a:lnTo>
                    <a:pt x="392" y="332"/>
                  </a:lnTo>
                  <a:lnTo>
                    <a:pt x="385" y="355"/>
                  </a:lnTo>
                  <a:lnTo>
                    <a:pt x="377" y="380"/>
                  </a:lnTo>
                  <a:lnTo>
                    <a:pt x="369" y="403"/>
                  </a:lnTo>
                  <a:lnTo>
                    <a:pt x="361" y="426"/>
                  </a:lnTo>
                  <a:lnTo>
                    <a:pt x="354" y="450"/>
                  </a:lnTo>
                  <a:lnTo>
                    <a:pt x="346" y="473"/>
                  </a:lnTo>
                  <a:lnTo>
                    <a:pt x="339" y="497"/>
                  </a:lnTo>
                  <a:lnTo>
                    <a:pt x="323" y="502"/>
                  </a:lnTo>
                  <a:lnTo>
                    <a:pt x="306" y="508"/>
                  </a:lnTo>
                  <a:lnTo>
                    <a:pt x="289" y="512"/>
                  </a:lnTo>
                  <a:lnTo>
                    <a:pt x="273" y="517"/>
                  </a:lnTo>
                  <a:lnTo>
                    <a:pt x="257" y="523"/>
                  </a:lnTo>
                  <a:lnTo>
                    <a:pt x="241" y="527"/>
                  </a:lnTo>
                  <a:lnTo>
                    <a:pt x="224" y="532"/>
                  </a:lnTo>
                  <a:lnTo>
                    <a:pt x="207" y="536"/>
                  </a:lnTo>
                  <a:lnTo>
                    <a:pt x="191" y="542"/>
                  </a:lnTo>
                  <a:lnTo>
                    <a:pt x="175" y="547"/>
                  </a:lnTo>
                  <a:lnTo>
                    <a:pt x="158" y="551"/>
                  </a:lnTo>
                  <a:lnTo>
                    <a:pt x="142" y="557"/>
                  </a:lnTo>
                  <a:lnTo>
                    <a:pt x="126" y="562"/>
                  </a:lnTo>
                  <a:lnTo>
                    <a:pt x="110" y="566"/>
                  </a:lnTo>
                  <a:lnTo>
                    <a:pt x="92" y="572"/>
                  </a:lnTo>
                  <a:lnTo>
                    <a:pt x="76" y="577"/>
                  </a:lnTo>
                  <a:lnTo>
                    <a:pt x="62" y="557"/>
                  </a:lnTo>
                  <a:lnTo>
                    <a:pt x="48" y="533"/>
                  </a:lnTo>
                  <a:lnTo>
                    <a:pt x="36" y="506"/>
                  </a:lnTo>
                  <a:lnTo>
                    <a:pt x="24" y="476"/>
                  </a:lnTo>
                  <a:lnTo>
                    <a:pt x="15" y="444"/>
                  </a:lnTo>
                  <a:lnTo>
                    <a:pt x="8" y="410"/>
                  </a:lnTo>
                  <a:lnTo>
                    <a:pt x="2" y="373"/>
                  </a:lnTo>
                  <a:lnTo>
                    <a:pt x="0" y="335"/>
                  </a:lnTo>
                  <a:lnTo>
                    <a:pt x="1" y="294"/>
                  </a:lnTo>
                  <a:lnTo>
                    <a:pt x="7" y="253"/>
                  </a:lnTo>
                  <a:lnTo>
                    <a:pt x="16" y="211"/>
                  </a:lnTo>
                  <a:lnTo>
                    <a:pt x="30" y="169"/>
                  </a:lnTo>
                  <a:lnTo>
                    <a:pt x="48" y="126"/>
                  </a:lnTo>
                  <a:lnTo>
                    <a:pt x="73" y="83"/>
                  </a:lnTo>
                  <a:lnTo>
                    <a:pt x="103" y="4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33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339850" y="1162051"/>
              <a:ext cx="330200" cy="454025"/>
            </a:xfrm>
            <a:custGeom>
              <a:avLst/>
              <a:gdLst/>
              <a:ahLst/>
              <a:cxnLst>
                <a:cxn ang="0">
                  <a:pos x="143" y="7"/>
                </a:cxn>
                <a:cxn ang="0">
                  <a:pos x="169" y="19"/>
                </a:cxn>
                <a:cxn ang="0">
                  <a:pos x="194" y="33"/>
                </a:cxn>
                <a:cxn ang="0">
                  <a:pos x="219" y="46"/>
                </a:cxn>
                <a:cxn ang="0">
                  <a:pos x="245" y="60"/>
                </a:cxn>
                <a:cxn ang="0">
                  <a:pos x="270" y="72"/>
                </a:cxn>
                <a:cxn ang="0">
                  <a:pos x="295" y="86"/>
                </a:cxn>
                <a:cxn ang="0">
                  <a:pos x="321" y="99"/>
                </a:cxn>
                <a:cxn ang="0">
                  <a:pos x="344" y="113"/>
                </a:cxn>
                <a:cxn ang="0">
                  <a:pos x="364" y="128"/>
                </a:cxn>
                <a:cxn ang="0">
                  <a:pos x="386" y="144"/>
                </a:cxn>
                <a:cxn ang="0">
                  <a:pos x="407" y="159"/>
                </a:cxn>
                <a:cxn ang="0">
                  <a:pos x="409" y="200"/>
                </a:cxn>
                <a:cxn ang="0">
                  <a:pos x="394" y="270"/>
                </a:cxn>
                <a:cxn ang="0">
                  <a:pos x="378" y="328"/>
                </a:cxn>
                <a:cxn ang="0">
                  <a:pos x="362" y="376"/>
                </a:cxn>
                <a:cxn ang="0">
                  <a:pos x="346" y="422"/>
                </a:cxn>
                <a:cxn ang="0">
                  <a:pos x="330" y="469"/>
                </a:cxn>
                <a:cxn ang="0">
                  <a:pos x="306" y="498"/>
                </a:cxn>
                <a:cxn ang="0">
                  <a:pos x="273" y="507"/>
                </a:cxn>
                <a:cxn ang="0">
                  <a:pos x="241" y="517"/>
                </a:cxn>
                <a:cxn ang="0">
                  <a:pos x="209" y="527"/>
                </a:cxn>
                <a:cxn ang="0">
                  <a:pos x="177" y="537"/>
                </a:cxn>
                <a:cxn ang="0">
                  <a:pos x="144" y="546"/>
                </a:cxn>
                <a:cxn ang="0">
                  <a:pos x="113" y="557"/>
                </a:cxn>
                <a:cxn ang="0">
                  <a:pos x="81" y="567"/>
                </a:cxn>
                <a:cxn ang="0">
                  <a:pos x="52" y="551"/>
                </a:cxn>
                <a:cxn ang="0">
                  <a:pos x="29" y="501"/>
                </a:cxn>
                <a:cxn ang="0">
                  <a:pos x="12" y="439"/>
                </a:cxn>
                <a:cxn ang="0">
                  <a:pos x="2" y="368"/>
                </a:cxn>
                <a:cxn ang="0">
                  <a:pos x="2" y="289"/>
                </a:cxn>
                <a:cxn ang="0">
                  <a:pos x="17" y="207"/>
                </a:cxn>
                <a:cxn ang="0">
                  <a:pos x="46" y="123"/>
                </a:cxn>
                <a:cxn ang="0">
                  <a:pos x="97" y="40"/>
                </a:cxn>
              </a:cxnLst>
              <a:rect l="0" t="0" r="r" b="b"/>
              <a:pathLst>
                <a:path w="417" h="572">
                  <a:moveTo>
                    <a:pt x="131" y="0"/>
                  </a:moveTo>
                  <a:lnTo>
                    <a:pt x="143" y="7"/>
                  </a:lnTo>
                  <a:lnTo>
                    <a:pt x="156" y="14"/>
                  </a:lnTo>
                  <a:lnTo>
                    <a:pt x="169" y="19"/>
                  </a:lnTo>
                  <a:lnTo>
                    <a:pt x="181" y="26"/>
                  </a:lnTo>
                  <a:lnTo>
                    <a:pt x="194" y="33"/>
                  </a:lnTo>
                  <a:lnTo>
                    <a:pt x="207" y="40"/>
                  </a:lnTo>
                  <a:lnTo>
                    <a:pt x="219" y="46"/>
                  </a:lnTo>
                  <a:lnTo>
                    <a:pt x="232" y="53"/>
                  </a:lnTo>
                  <a:lnTo>
                    <a:pt x="245" y="60"/>
                  </a:lnTo>
                  <a:lnTo>
                    <a:pt x="257" y="66"/>
                  </a:lnTo>
                  <a:lnTo>
                    <a:pt x="270" y="72"/>
                  </a:lnTo>
                  <a:lnTo>
                    <a:pt x="283" y="79"/>
                  </a:lnTo>
                  <a:lnTo>
                    <a:pt x="295" y="86"/>
                  </a:lnTo>
                  <a:lnTo>
                    <a:pt x="308" y="92"/>
                  </a:lnTo>
                  <a:lnTo>
                    <a:pt x="321" y="99"/>
                  </a:lnTo>
                  <a:lnTo>
                    <a:pt x="333" y="106"/>
                  </a:lnTo>
                  <a:lnTo>
                    <a:pt x="344" y="113"/>
                  </a:lnTo>
                  <a:lnTo>
                    <a:pt x="354" y="121"/>
                  </a:lnTo>
                  <a:lnTo>
                    <a:pt x="364" y="128"/>
                  </a:lnTo>
                  <a:lnTo>
                    <a:pt x="376" y="136"/>
                  </a:lnTo>
                  <a:lnTo>
                    <a:pt x="386" y="144"/>
                  </a:lnTo>
                  <a:lnTo>
                    <a:pt x="397" y="151"/>
                  </a:lnTo>
                  <a:lnTo>
                    <a:pt x="407" y="159"/>
                  </a:lnTo>
                  <a:lnTo>
                    <a:pt x="417" y="166"/>
                  </a:lnTo>
                  <a:lnTo>
                    <a:pt x="409" y="200"/>
                  </a:lnTo>
                  <a:lnTo>
                    <a:pt x="402" y="235"/>
                  </a:lnTo>
                  <a:lnTo>
                    <a:pt x="394" y="270"/>
                  </a:lnTo>
                  <a:lnTo>
                    <a:pt x="386" y="304"/>
                  </a:lnTo>
                  <a:lnTo>
                    <a:pt x="378" y="328"/>
                  </a:lnTo>
                  <a:lnTo>
                    <a:pt x="370" y="351"/>
                  </a:lnTo>
                  <a:lnTo>
                    <a:pt x="362" y="376"/>
                  </a:lnTo>
                  <a:lnTo>
                    <a:pt x="354" y="399"/>
                  </a:lnTo>
                  <a:lnTo>
                    <a:pt x="346" y="422"/>
                  </a:lnTo>
                  <a:lnTo>
                    <a:pt x="338" y="446"/>
                  </a:lnTo>
                  <a:lnTo>
                    <a:pt x="330" y="469"/>
                  </a:lnTo>
                  <a:lnTo>
                    <a:pt x="322" y="493"/>
                  </a:lnTo>
                  <a:lnTo>
                    <a:pt x="306" y="498"/>
                  </a:lnTo>
                  <a:lnTo>
                    <a:pt x="289" y="502"/>
                  </a:lnTo>
                  <a:lnTo>
                    <a:pt x="273" y="507"/>
                  </a:lnTo>
                  <a:lnTo>
                    <a:pt x="257" y="513"/>
                  </a:lnTo>
                  <a:lnTo>
                    <a:pt x="241" y="517"/>
                  </a:lnTo>
                  <a:lnTo>
                    <a:pt x="225" y="522"/>
                  </a:lnTo>
                  <a:lnTo>
                    <a:pt x="209" y="527"/>
                  </a:lnTo>
                  <a:lnTo>
                    <a:pt x="193" y="532"/>
                  </a:lnTo>
                  <a:lnTo>
                    <a:pt x="177" y="537"/>
                  </a:lnTo>
                  <a:lnTo>
                    <a:pt x="160" y="542"/>
                  </a:lnTo>
                  <a:lnTo>
                    <a:pt x="144" y="546"/>
                  </a:lnTo>
                  <a:lnTo>
                    <a:pt x="129" y="552"/>
                  </a:lnTo>
                  <a:lnTo>
                    <a:pt x="113" y="557"/>
                  </a:lnTo>
                  <a:lnTo>
                    <a:pt x="97" y="561"/>
                  </a:lnTo>
                  <a:lnTo>
                    <a:pt x="81" y="567"/>
                  </a:lnTo>
                  <a:lnTo>
                    <a:pt x="65" y="572"/>
                  </a:lnTo>
                  <a:lnTo>
                    <a:pt x="52" y="551"/>
                  </a:lnTo>
                  <a:lnTo>
                    <a:pt x="41" y="528"/>
                  </a:lnTo>
                  <a:lnTo>
                    <a:pt x="29" y="501"/>
                  </a:lnTo>
                  <a:lnTo>
                    <a:pt x="20" y="471"/>
                  </a:lnTo>
                  <a:lnTo>
                    <a:pt x="12" y="439"/>
                  </a:lnTo>
                  <a:lnTo>
                    <a:pt x="5" y="403"/>
                  </a:lnTo>
                  <a:lnTo>
                    <a:pt x="2" y="368"/>
                  </a:lnTo>
                  <a:lnTo>
                    <a:pt x="0" y="328"/>
                  </a:lnTo>
                  <a:lnTo>
                    <a:pt x="2" y="289"/>
                  </a:lnTo>
                  <a:lnTo>
                    <a:pt x="7" y="249"/>
                  </a:lnTo>
                  <a:lnTo>
                    <a:pt x="17" y="207"/>
                  </a:lnTo>
                  <a:lnTo>
                    <a:pt x="29" y="166"/>
                  </a:lnTo>
                  <a:lnTo>
                    <a:pt x="46" y="123"/>
                  </a:lnTo>
                  <a:lnTo>
                    <a:pt x="70" y="82"/>
                  </a:lnTo>
                  <a:lnTo>
                    <a:pt x="97" y="4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353D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352550" y="1166813"/>
              <a:ext cx="317500" cy="447675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34" y="6"/>
                </a:cxn>
                <a:cxn ang="0">
                  <a:pos x="146" y="13"/>
                </a:cxn>
                <a:cxn ang="0">
                  <a:pos x="158" y="19"/>
                </a:cxn>
                <a:cxn ang="0">
                  <a:pos x="170" y="26"/>
                </a:cxn>
                <a:cxn ang="0">
                  <a:pos x="183" y="32"/>
                </a:cxn>
                <a:cxn ang="0">
                  <a:pos x="194" y="39"/>
                </a:cxn>
                <a:cxn ang="0">
                  <a:pos x="207" y="44"/>
                </a:cxn>
                <a:cxn ang="0">
                  <a:pos x="219" y="51"/>
                </a:cxn>
                <a:cxn ang="0">
                  <a:pos x="231" y="58"/>
                </a:cxn>
                <a:cxn ang="0">
                  <a:pos x="244" y="64"/>
                </a:cxn>
                <a:cxn ang="0">
                  <a:pos x="255" y="71"/>
                </a:cxn>
                <a:cxn ang="0">
                  <a:pos x="268" y="77"/>
                </a:cxn>
                <a:cxn ang="0">
                  <a:pos x="279" y="83"/>
                </a:cxn>
                <a:cxn ang="0">
                  <a:pos x="292" y="89"/>
                </a:cxn>
                <a:cxn ang="0">
                  <a:pos x="304" y="96"/>
                </a:cxn>
                <a:cxn ang="0">
                  <a:pos x="316" y="102"/>
                </a:cxn>
                <a:cxn ang="0">
                  <a:pos x="327" y="109"/>
                </a:cxn>
                <a:cxn ang="0">
                  <a:pos x="337" y="117"/>
                </a:cxn>
                <a:cxn ang="0">
                  <a:pos x="347" y="124"/>
                </a:cxn>
                <a:cxn ang="0">
                  <a:pos x="359" y="132"/>
                </a:cxn>
                <a:cxn ang="0">
                  <a:pos x="369" y="140"/>
                </a:cxn>
                <a:cxn ang="0">
                  <a:pos x="380" y="147"/>
                </a:cxn>
                <a:cxn ang="0">
                  <a:pos x="390" y="155"/>
                </a:cxn>
                <a:cxn ang="0">
                  <a:pos x="400" y="162"/>
                </a:cxn>
                <a:cxn ang="0">
                  <a:pos x="393" y="196"/>
                </a:cxn>
                <a:cxn ang="0">
                  <a:pos x="386" y="231"/>
                </a:cxn>
                <a:cxn ang="0">
                  <a:pos x="380" y="266"/>
                </a:cxn>
                <a:cxn ang="0">
                  <a:pos x="373" y="300"/>
                </a:cxn>
                <a:cxn ang="0">
                  <a:pos x="365" y="324"/>
                </a:cxn>
                <a:cxn ang="0">
                  <a:pos x="357" y="347"/>
                </a:cxn>
                <a:cxn ang="0">
                  <a:pos x="347" y="372"/>
                </a:cxn>
                <a:cxn ang="0">
                  <a:pos x="339" y="395"/>
                </a:cxn>
                <a:cxn ang="0">
                  <a:pos x="330" y="418"/>
                </a:cxn>
                <a:cxn ang="0">
                  <a:pos x="322" y="442"/>
                </a:cxn>
                <a:cxn ang="0">
                  <a:pos x="313" y="465"/>
                </a:cxn>
                <a:cxn ang="0">
                  <a:pos x="305" y="489"/>
                </a:cxn>
                <a:cxn ang="0">
                  <a:pos x="289" y="494"/>
                </a:cxn>
                <a:cxn ang="0">
                  <a:pos x="274" y="498"/>
                </a:cxn>
                <a:cxn ang="0">
                  <a:pos x="257" y="503"/>
                </a:cxn>
                <a:cxn ang="0">
                  <a:pos x="241" y="508"/>
                </a:cxn>
                <a:cxn ang="0">
                  <a:pos x="226" y="513"/>
                </a:cxn>
                <a:cxn ang="0">
                  <a:pos x="210" y="518"/>
                </a:cxn>
                <a:cxn ang="0">
                  <a:pos x="194" y="523"/>
                </a:cxn>
                <a:cxn ang="0">
                  <a:pos x="179" y="527"/>
                </a:cxn>
                <a:cxn ang="0">
                  <a:pos x="163" y="532"/>
                </a:cxn>
                <a:cxn ang="0">
                  <a:pos x="147" y="536"/>
                </a:cxn>
                <a:cxn ang="0">
                  <a:pos x="132" y="541"/>
                </a:cxn>
                <a:cxn ang="0">
                  <a:pos x="116" y="546"/>
                </a:cxn>
                <a:cxn ang="0">
                  <a:pos x="101" y="551"/>
                </a:cxn>
                <a:cxn ang="0">
                  <a:pos x="85" y="556"/>
                </a:cxn>
                <a:cxn ang="0">
                  <a:pos x="70" y="561"/>
                </a:cxn>
                <a:cxn ang="0">
                  <a:pos x="54" y="565"/>
                </a:cxn>
                <a:cxn ang="0">
                  <a:pos x="32" y="521"/>
                </a:cxn>
                <a:cxn ang="0">
                  <a:pos x="14" y="465"/>
                </a:cxn>
                <a:cxn ang="0">
                  <a:pos x="2" y="398"/>
                </a:cxn>
                <a:cxn ang="0">
                  <a:pos x="0" y="323"/>
                </a:cxn>
                <a:cxn ang="0">
                  <a:pos x="6" y="244"/>
                </a:cxn>
                <a:cxn ang="0">
                  <a:pos x="28" y="162"/>
                </a:cxn>
                <a:cxn ang="0">
                  <a:pos x="65" y="80"/>
                </a:cxn>
                <a:cxn ang="0">
                  <a:pos x="122" y="0"/>
                </a:cxn>
              </a:cxnLst>
              <a:rect l="0" t="0" r="r" b="b"/>
              <a:pathLst>
                <a:path w="400" h="565">
                  <a:moveTo>
                    <a:pt x="122" y="0"/>
                  </a:moveTo>
                  <a:lnTo>
                    <a:pt x="134" y="6"/>
                  </a:lnTo>
                  <a:lnTo>
                    <a:pt x="146" y="13"/>
                  </a:lnTo>
                  <a:lnTo>
                    <a:pt x="158" y="19"/>
                  </a:lnTo>
                  <a:lnTo>
                    <a:pt x="170" y="26"/>
                  </a:lnTo>
                  <a:lnTo>
                    <a:pt x="183" y="32"/>
                  </a:lnTo>
                  <a:lnTo>
                    <a:pt x="194" y="39"/>
                  </a:lnTo>
                  <a:lnTo>
                    <a:pt x="207" y="44"/>
                  </a:lnTo>
                  <a:lnTo>
                    <a:pt x="219" y="51"/>
                  </a:lnTo>
                  <a:lnTo>
                    <a:pt x="231" y="58"/>
                  </a:lnTo>
                  <a:lnTo>
                    <a:pt x="244" y="64"/>
                  </a:lnTo>
                  <a:lnTo>
                    <a:pt x="255" y="71"/>
                  </a:lnTo>
                  <a:lnTo>
                    <a:pt x="268" y="77"/>
                  </a:lnTo>
                  <a:lnTo>
                    <a:pt x="279" y="83"/>
                  </a:lnTo>
                  <a:lnTo>
                    <a:pt x="292" y="89"/>
                  </a:lnTo>
                  <a:lnTo>
                    <a:pt x="304" y="96"/>
                  </a:lnTo>
                  <a:lnTo>
                    <a:pt x="316" y="102"/>
                  </a:lnTo>
                  <a:lnTo>
                    <a:pt x="327" y="109"/>
                  </a:lnTo>
                  <a:lnTo>
                    <a:pt x="337" y="117"/>
                  </a:lnTo>
                  <a:lnTo>
                    <a:pt x="347" y="124"/>
                  </a:lnTo>
                  <a:lnTo>
                    <a:pt x="359" y="132"/>
                  </a:lnTo>
                  <a:lnTo>
                    <a:pt x="369" y="140"/>
                  </a:lnTo>
                  <a:lnTo>
                    <a:pt x="380" y="147"/>
                  </a:lnTo>
                  <a:lnTo>
                    <a:pt x="390" y="155"/>
                  </a:lnTo>
                  <a:lnTo>
                    <a:pt x="400" y="162"/>
                  </a:lnTo>
                  <a:lnTo>
                    <a:pt x="393" y="196"/>
                  </a:lnTo>
                  <a:lnTo>
                    <a:pt x="386" y="231"/>
                  </a:lnTo>
                  <a:lnTo>
                    <a:pt x="380" y="266"/>
                  </a:lnTo>
                  <a:lnTo>
                    <a:pt x="373" y="300"/>
                  </a:lnTo>
                  <a:lnTo>
                    <a:pt x="365" y="324"/>
                  </a:lnTo>
                  <a:lnTo>
                    <a:pt x="357" y="347"/>
                  </a:lnTo>
                  <a:lnTo>
                    <a:pt x="347" y="372"/>
                  </a:lnTo>
                  <a:lnTo>
                    <a:pt x="339" y="395"/>
                  </a:lnTo>
                  <a:lnTo>
                    <a:pt x="330" y="418"/>
                  </a:lnTo>
                  <a:lnTo>
                    <a:pt x="322" y="442"/>
                  </a:lnTo>
                  <a:lnTo>
                    <a:pt x="313" y="465"/>
                  </a:lnTo>
                  <a:lnTo>
                    <a:pt x="305" y="489"/>
                  </a:lnTo>
                  <a:lnTo>
                    <a:pt x="289" y="494"/>
                  </a:lnTo>
                  <a:lnTo>
                    <a:pt x="274" y="498"/>
                  </a:lnTo>
                  <a:lnTo>
                    <a:pt x="257" y="503"/>
                  </a:lnTo>
                  <a:lnTo>
                    <a:pt x="241" y="508"/>
                  </a:lnTo>
                  <a:lnTo>
                    <a:pt x="226" y="513"/>
                  </a:lnTo>
                  <a:lnTo>
                    <a:pt x="210" y="518"/>
                  </a:lnTo>
                  <a:lnTo>
                    <a:pt x="194" y="523"/>
                  </a:lnTo>
                  <a:lnTo>
                    <a:pt x="179" y="527"/>
                  </a:lnTo>
                  <a:lnTo>
                    <a:pt x="163" y="532"/>
                  </a:lnTo>
                  <a:lnTo>
                    <a:pt x="147" y="536"/>
                  </a:lnTo>
                  <a:lnTo>
                    <a:pt x="132" y="541"/>
                  </a:lnTo>
                  <a:lnTo>
                    <a:pt x="116" y="546"/>
                  </a:lnTo>
                  <a:lnTo>
                    <a:pt x="101" y="551"/>
                  </a:lnTo>
                  <a:lnTo>
                    <a:pt x="85" y="556"/>
                  </a:lnTo>
                  <a:lnTo>
                    <a:pt x="70" y="561"/>
                  </a:lnTo>
                  <a:lnTo>
                    <a:pt x="54" y="565"/>
                  </a:lnTo>
                  <a:lnTo>
                    <a:pt x="32" y="521"/>
                  </a:lnTo>
                  <a:lnTo>
                    <a:pt x="14" y="465"/>
                  </a:lnTo>
                  <a:lnTo>
                    <a:pt x="2" y="398"/>
                  </a:lnTo>
                  <a:lnTo>
                    <a:pt x="0" y="323"/>
                  </a:lnTo>
                  <a:lnTo>
                    <a:pt x="6" y="244"/>
                  </a:lnTo>
                  <a:lnTo>
                    <a:pt x="28" y="162"/>
                  </a:lnTo>
                  <a:lnTo>
                    <a:pt x="65" y="8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73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1363663" y="1169988"/>
              <a:ext cx="306387" cy="4429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27" y="6"/>
                </a:cxn>
                <a:cxn ang="0">
                  <a:pos x="139" y="12"/>
                </a:cxn>
                <a:cxn ang="0">
                  <a:pos x="150" y="19"/>
                </a:cxn>
                <a:cxn ang="0">
                  <a:pos x="163" y="24"/>
                </a:cxn>
                <a:cxn ang="0">
                  <a:pos x="174" y="30"/>
                </a:cxn>
                <a:cxn ang="0">
                  <a:pos x="186" y="36"/>
                </a:cxn>
                <a:cxn ang="0">
                  <a:pos x="197" y="43"/>
                </a:cxn>
                <a:cxn ang="0">
                  <a:pos x="209" y="49"/>
                </a:cxn>
                <a:cxn ang="0">
                  <a:pos x="220" y="54"/>
                </a:cxn>
                <a:cxn ang="0">
                  <a:pos x="232" y="60"/>
                </a:cxn>
                <a:cxn ang="0">
                  <a:pos x="243" y="67"/>
                </a:cxn>
                <a:cxn ang="0">
                  <a:pos x="256" y="73"/>
                </a:cxn>
                <a:cxn ang="0">
                  <a:pos x="268" y="78"/>
                </a:cxn>
                <a:cxn ang="0">
                  <a:pos x="279" y="84"/>
                </a:cxn>
                <a:cxn ang="0">
                  <a:pos x="291" y="91"/>
                </a:cxn>
                <a:cxn ang="0">
                  <a:pos x="302" y="97"/>
                </a:cxn>
                <a:cxn ang="0">
                  <a:pos x="313" y="104"/>
                </a:cxn>
                <a:cxn ang="0">
                  <a:pos x="323" y="112"/>
                </a:cxn>
                <a:cxn ang="0">
                  <a:pos x="333" y="119"/>
                </a:cxn>
                <a:cxn ang="0">
                  <a:pos x="345" y="127"/>
                </a:cxn>
                <a:cxn ang="0">
                  <a:pos x="355" y="135"/>
                </a:cxn>
                <a:cxn ang="0">
                  <a:pos x="366" y="142"/>
                </a:cxn>
                <a:cxn ang="0">
                  <a:pos x="376" y="150"/>
                </a:cxn>
                <a:cxn ang="0">
                  <a:pos x="386" y="157"/>
                </a:cxn>
                <a:cxn ang="0">
                  <a:pos x="381" y="191"/>
                </a:cxn>
                <a:cxn ang="0">
                  <a:pos x="375" y="226"/>
                </a:cxn>
                <a:cxn ang="0">
                  <a:pos x="369" y="261"/>
                </a:cxn>
                <a:cxn ang="0">
                  <a:pos x="363" y="295"/>
                </a:cxn>
                <a:cxn ang="0">
                  <a:pos x="354" y="319"/>
                </a:cxn>
                <a:cxn ang="0">
                  <a:pos x="345" y="342"/>
                </a:cxn>
                <a:cxn ang="0">
                  <a:pos x="337" y="367"/>
                </a:cxn>
                <a:cxn ang="0">
                  <a:pos x="328" y="390"/>
                </a:cxn>
                <a:cxn ang="0">
                  <a:pos x="318" y="413"/>
                </a:cxn>
                <a:cxn ang="0">
                  <a:pos x="309" y="437"/>
                </a:cxn>
                <a:cxn ang="0">
                  <a:pos x="300" y="460"/>
                </a:cxn>
                <a:cxn ang="0">
                  <a:pos x="291" y="484"/>
                </a:cxn>
                <a:cxn ang="0">
                  <a:pos x="276" y="489"/>
                </a:cxn>
                <a:cxn ang="0">
                  <a:pos x="260" y="493"/>
                </a:cxn>
                <a:cxn ang="0">
                  <a:pos x="245" y="498"/>
                </a:cxn>
                <a:cxn ang="0">
                  <a:pos x="230" y="503"/>
                </a:cxn>
                <a:cxn ang="0">
                  <a:pos x="214" y="507"/>
                </a:cxn>
                <a:cxn ang="0">
                  <a:pos x="199" y="512"/>
                </a:cxn>
                <a:cxn ang="0">
                  <a:pos x="182" y="516"/>
                </a:cxn>
                <a:cxn ang="0">
                  <a:pos x="167" y="521"/>
                </a:cxn>
                <a:cxn ang="0">
                  <a:pos x="153" y="526"/>
                </a:cxn>
                <a:cxn ang="0">
                  <a:pos x="136" y="530"/>
                </a:cxn>
                <a:cxn ang="0">
                  <a:pos x="121" y="535"/>
                </a:cxn>
                <a:cxn ang="0">
                  <a:pos x="105" y="540"/>
                </a:cxn>
                <a:cxn ang="0">
                  <a:pos x="90" y="544"/>
                </a:cxn>
                <a:cxn ang="0">
                  <a:pos x="75" y="549"/>
                </a:cxn>
                <a:cxn ang="0">
                  <a:pos x="59" y="553"/>
                </a:cxn>
                <a:cxn ang="0">
                  <a:pos x="44" y="558"/>
                </a:cxn>
                <a:cxn ang="0">
                  <a:pos x="26" y="514"/>
                </a:cxn>
                <a:cxn ang="0">
                  <a:pos x="11" y="458"/>
                </a:cxn>
                <a:cxn ang="0">
                  <a:pos x="2" y="391"/>
                </a:cxn>
                <a:cxn ang="0">
                  <a:pos x="0" y="317"/>
                </a:cxn>
                <a:cxn ang="0">
                  <a:pos x="9" y="239"/>
                </a:cxn>
                <a:cxn ang="0">
                  <a:pos x="29" y="158"/>
                </a:cxn>
                <a:cxn ang="0">
                  <a:pos x="65" y="77"/>
                </a:cxn>
                <a:cxn ang="0">
                  <a:pos x="116" y="0"/>
                </a:cxn>
              </a:cxnLst>
              <a:rect l="0" t="0" r="r" b="b"/>
              <a:pathLst>
                <a:path w="386" h="558">
                  <a:moveTo>
                    <a:pt x="116" y="0"/>
                  </a:moveTo>
                  <a:lnTo>
                    <a:pt x="127" y="6"/>
                  </a:lnTo>
                  <a:lnTo>
                    <a:pt x="139" y="12"/>
                  </a:lnTo>
                  <a:lnTo>
                    <a:pt x="150" y="19"/>
                  </a:lnTo>
                  <a:lnTo>
                    <a:pt x="163" y="24"/>
                  </a:lnTo>
                  <a:lnTo>
                    <a:pt x="174" y="30"/>
                  </a:lnTo>
                  <a:lnTo>
                    <a:pt x="186" y="36"/>
                  </a:lnTo>
                  <a:lnTo>
                    <a:pt x="197" y="43"/>
                  </a:lnTo>
                  <a:lnTo>
                    <a:pt x="209" y="49"/>
                  </a:lnTo>
                  <a:lnTo>
                    <a:pt x="220" y="54"/>
                  </a:lnTo>
                  <a:lnTo>
                    <a:pt x="232" y="60"/>
                  </a:lnTo>
                  <a:lnTo>
                    <a:pt x="243" y="67"/>
                  </a:lnTo>
                  <a:lnTo>
                    <a:pt x="256" y="73"/>
                  </a:lnTo>
                  <a:lnTo>
                    <a:pt x="268" y="78"/>
                  </a:lnTo>
                  <a:lnTo>
                    <a:pt x="279" y="84"/>
                  </a:lnTo>
                  <a:lnTo>
                    <a:pt x="291" y="91"/>
                  </a:lnTo>
                  <a:lnTo>
                    <a:pt x="302" y="97"/>
                  </a:lnTo>
                  <a:lnTo>
                    <a:pt x="313" y="104"/>
                  </a:lnTo>
                  <a:lnTo>
                    <a:pt x="323" y="112"/>
                  </a:lnTo>
                  <a:lnTo>
                    <a:pt x="333" y="119"/>
                  </a:lnTo>
                  <a:lnTo>
                    <a:pt x="345" y="127"/>
                  </a:lnTo>
                  <a:lnTo>
                    <a:pt x="355" y="135"/>
                  </a:lnTo>
                  <a:lnTo>
                    <a:pt x="366" y="142"/>
                  </a:lnTo>
                  <a:lnTo>
                    <a:pt x="376" y="150"/>
                  </a:lnTo>
                  <a:lnTo>
                    <a:pt x="386" y="157"/>
                  </a:lnTo>
                  <a:lnTo>
                    <a:pt x="381" y="191"/>
                  </a:lnTo>
                  <a:lnTo>
                    <a:pt x="375" y="226"/>
                  </a:lnTo>
                  <a:lnTo>
                    <a:pt x="369" y="261"/>
                  </a:lnTo>
                  <a:lnTo>
                    <a:pt x="363" y="295"/>
                  </a:lnTo>
                  <a:lnTo>
                    <a:pt x="354" y="319"/>
                  </a:lnTo>
                  <a:lnTo>
                    <a:pt x="345" y="342"/>
                  </a:lnTo>
                  <a:lnTo>
                    <a:pt x="337" y="367"/>
                  </a:lnTo>
                  <a:lnTo>
                    <a:pt x="328" y="390"/>
                  </a:lnTo>
                  <a:lnTo>
                    <a:pt x="318" y="413"/>
                  </a:lnTo>
                  <a:lnTo>
                    <a:pt x="309" y="437"/>
                  </a:lnTo>
                  <a:lnTo>
                    <a:pt x="300" y="460"/>
                  </a:lnTo>
                  <a:lnTo>
                    <a:pt x="291" y="484"/>
                  </a:lnTo>
                  <a:lnTo>
                    <a:pt x="276" y="489"/>
                  </a:lnTo>
                  <a:lnTo>
                    <a:pt x="260" y="493"/>
                  </a:lnTo>
                  <a:lnTo>
                    <a:pt x="245" y="498"/>
                  </a:lnTo>
                  <a:lnTo>
                    <a:pt x="230" y="503"/>
                  </a:lnTo>
                  <a:lnTo>
                    <a:pt x="214" y="507"/>
                  </a:lnTo>
                  <a:lnTo>
                    <a:pt x="199" y="512"/>
                  </a:lnTo>
                  <a:lnTo>
                    <a:pt x="182" y="516"/>
                  </a:lnTo>
                  <a:lnTo>
                    <a:pt x="167" y="521"/>
                  </a:lnTo>
                  <a:lnTo>
                    <a:pt x="153" y="526"/>
                  </a:lnTo>
                  <a:lnTo>
                    <a:pt x="136" y="530"/>
                  </a:lnTo>
                  <a:lnTo>
                    <a:pt x="121" y="535"/>
                  </a:lnTo>
                  <a:lnTo>
                    <a:pt x="105" y="540"/>
                  </a:lnTo>
                  <a:lnTo>
                    <a:pt x="90" y="544"/>
                  </a:lnTo>
                  <a:lnTo>
                    <a:pt x="75" y="549"/>
                  </a:lnTo>
                  <a:lnTo>
                    <a:pt x="59" y="553"/>
                  </a:lnTo>
                  <a:lnTo>
                    <a:pt x="44" y="558"/>
                  </a:lnTo>
                  <a:lnTo>
                    <a:pt x="26" y="514"/>
                  </a:lnTo>
                  <a:lnTo>
                    <a:pt x="11" y="458"/>
                  </a:lnTo>
                  <a:lnTo>
                    <a:pt x="2" y="391"/>
                  </a:lnTo>
                  <a:lnTo>
                    <a:pt x="0" y="317"/>
                  </a:lnTo>
                  <a:lnTo>
                    <a:pt x="9" y="239"/>
                  </a:lnTo>
                  <a:lnTo>
                    <a:pt x="29" y="158"/>
                  </a:lnTo>
                  <a:lnTo>
                    <a:pt x="65" y="7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593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1376363" y="1173163"/>
              <a:ext cx="293687" cy="438150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29" y="11"/>
                </a:cxn>
                <a:cxn ang="0">
                  <a:pos x="152" y="23"/>
                </a:cxn>
                <a:cxn ang="0">
                  <a:pos x="174" y="34"/>
                </a:cxn>
                <a:cxn ang="0">
                  <a:pos x="197" y="46"/>
                </a:cxn>
                <a:cxn ang="0">
                  <a:pos x="218" y="58"/>
                </a:cxn>
                <a:cxn ang="0">
                  <a:pos x="240" y="70"/>
                </a:cxn>
                <a:cxn ang="0">
                  <a:pos x="263" y="81"/>
                </a:cxn>
                <a:cxn ang="0">
                  <a:pos x="285" y="93"/>
                </a:cxn>
                <a:cxn ang="0">
                  <a:pos x="296" y="100"/>
                </a:cxn>
                <a:cxn ang="0">
                  <a:pos x="306" y="108"/>
                </a:cxn>
                <a:cxn ang="0">
                  <a:pos x="316" y="115"/>
                </a:cxn>
                <a:cxn ang="0">
                  <a:pos x="328" y="123"/>
                </a:cxn>
                <a:cxn ang="0">
                  <a:pos x="338" y="131"/>
                </a:cxn>
                <a:cxn ang="0">
                  <a:pos x="349" y="138"/>
                </a:cxn>
                <a:cxn ang="0">
                  <a:pos x="359" y="146"/>
                </a:cxn>
                <a:cxn ang="0">
                  <a:pos x="369" y="153"/>
                </a:cxn>
                <a:cxn ang="0">
                  <a:pos x="365" y="187"/>
                </a:cxn>
                <a:cxn ang="0">
                  <a:pos x="360" y="222"/>
                </a:cxn>
                <a:cxn ang="0">
                  <a:pos x="354" y="257"/>
                </a:cxn>
                <a:cxn ang="0">
                  <a:pos x="350" y="291"/>
                </a:cxn>
                <a:cxn ang="0">
                  <a:pos x="340" y="315"/>
                </a:cxn>
                <a:cxn ang="0">
                  <a:pos x="331" y="338"/>
                </a:cxn>
                <a:cxn ang="0">
                  <a:pos x="321" y="363"/>
                </a:cxn>
                <a:cxn ang="0">
                  <a:pos x="312" y="386"/>
                </a:cxn>
                <a:cxn ang="0">
                  <a:pos x="302" y="409"/>
                </a:cxn>
                <a:cxn ang="0">
                  <a:pos x="293" y="433"/>
                </a:cxn>
                <a:cxn ang="0">
                  <a:pos x="283" y="456"/>
                </a:cxn>
                <a:cxn ang="0">
                  <a:pos x="274" y="480"/>
                </a:cxn>
                <a:cxn ang="0">
                  <a:pos x="259" y="485"/>
                </a:cxn>
                <a:cxn ang="0">
                  <a:pos x="244" y="489"/>
                </a:cxn>
                <a:cxn ang="0">
                  <a:pos x="229" y="494"/>
                </a:cxn>
                <a:cxn ang="0">
                  <a:pos x="214" y="499"/>
                </a:cxn>
                <a:cxn ang="0">
                  <a:pos x="199" y="502"/>
                </a:cxn>
                <a:cxn ang="0">
                  <a:pos x="184" y="507"/>
                </a:cxn>
                <a:cxn ang="0">
                  <a:pos x="169" y="511"/>
                </a:cxn>
                <a:cxn ang="0">
                  <a:pos x="154" y="516"/>
                </a:cxn>
                <a:cxn ang="0">
                  <a:pos x="138" y="521"/>
                </a:cxn>
                <a:cxn ang="0">
                  <a:pos x="123" y="525"/>
                </a:cxn>
                <a:cxn ang="0">
                  <a:pos x="108" y="530"/>
                </a:cxn>
                <a:cxn ang="0">
                  <a:pos x="93" y="533"/>
                </a:cxn>
                <a:cxn ang="0">
                  <a:pos x="78" y="538"/>
                </a:cxn>
                <a:cxn ang="0">
                  <a:pos x="63" y="542"/>
                </a:cxn>
                <a:cxn ang="0">
                  <a:pos x="48" y="547"/>
                </a:cxn>
                <a:cxn ang="0">
                  <a:pos x="33" y="552"/>
                </a:cxn>
                <a:cxn ang="0">
                  <a:pos x="18" y="508"/>
                </a:cxn>
                <a:cxn ang="0">
                  <a:pos x="7" y="451"/>
                </a:cxn>
                <a:cxn ang="0">
                  <a:pos x="0" y="386"/>
                </a:cxn>
                <a:cxn ang="0">
                  <a:pos x="0" y="312"/>
                </a:cxn>
                <a:cxn ang="0">
                  <a:pos x="9" y="234"/>
                </a:cxn>
                <a:cxn ang="0">
                  <a:pos x="28" y="154"/>
                </a:cxn>
                <a:cxn ang="0">
                  <a:pos x="61" y="76"/>
                </a:cxn>
                <a:cxn ang="0">
                  <a:pos x="107" y="0"/>
                </a:cxn>
              </a:cxnLst>
              <a:rect l="0" t="0" r="r" b="b"/>
              <a:pathLst>
                <a:path w="369" h="552">
                  <a:moveTo>
                    <a:pt x="107" y="0"/>
                  </a:moveTo>
                  <a:lnTo>
                    <a:pt x="129" y="11"/>
                  </a:lnTo>
                  <a:lnTo>
                    <a:pt x="152" y="23"/>
                  </a:lnTo>
                  <a:lnTo>
                    <a:pt x="174" y="34"/>
                  </a:lnTo>
                  <a:lnTo>
                    <a:pt x="197" y="46"/>
                  </a:lnTo>
                  <a:lnTo>
                    <a:pt x="218" y="58"/>
                  </a:lnTo>
                  <a:lnTo>
                    <a:pt x="240" y="70"/>
                  </a:lnTo>
                  <a:lnTo>
                    <a:pt x="263" y="81"/>
                  </a:lnTo>
                  <a:lnTo>
                    <a:pt x="285" y="93"/>
                  </a:lnTo>
                  <a:lnTo>
                    <a:pt x="296" y="100"/>
                  </a:lnTo>
                  <a:lnTo>
                    <a:pt x="306" y="108"/>
                  </a:lnTo>
                  <a:lnTo>
                    <a:pt x="316" y="115"/>
                  </a:lnTo>
                  <a:lnTo>
                    <a:pt x="328" y="123"/>
                  </a:lnTo>
                  <a:lnTo>
                    <a:pt x="338" y="131"/>
                  </a:lnTo>
                  <a:lnTo>
                    <a:pt x="349" y="138"/>
                  </a:lnTo>
                  <a:lnTo>
                    <a:pt x="359" y="146"/>
                  </a:lnTo>
                  <a:lnTo>
                    <a:pt x="369" y="153"/>
                  </a:lnTo>
                  <a:lnTo>
                    <a:pt x="365" y="187"/>
                  </a:lnTo>
                  <a:lnTo>
                    <a:pt x="360" y="222"/>
                  </a:lnTo>
                  <a:lnTo>
                    <a:pt x="354" y="257"/>
                  </a:lnTo>
                  <a:lnTo>
                    <a:pt x="350" y="291"/>
                  </a:lnTo>
                  <a:lnTo>
                    <a:pt x="340" y="315"/>
                  </a:lnTo>
                  <a:lnTo>
                    <a:pt x="331" y="338"/>
                  </a:lnTo>
                  <a:lnTo>
                    <a:pt x="321" y="363"/>
                  </a:lnTo>
                  <a:lnTo>
                    <a:pt x="312" y="386"/>
                  </a:lnTo>
                  <a:lnTo>
                    <a:pt x="302" y="409"/>
                  </a:lnTo>
                  <a:lnTo>
                    <a:pt x="293" y="433"/>
                  </a:lnTo>
                  <a:lnTo>
                    <a:pt x="283" y="456"/>
                  </a:lnTo>
                  <a:lnTo>
                    <a:pt x="274" y="480"/>
                  </a:lnTo>
                  <a:lnTo>
                    <a:pt x="259" y="485"/>
                  </a:lnTo>
                  <a:lnTo>
                    <a:pt x="244" y="489"/>
                  </a:lnTo>
                  <a:lnTo>
                    <a:pt x="229" y="494"/>
                  </a:lnTo>
                  <a:lnTo>
                    <a:pt x="214" y="499"/>
                  </a:lnTo>
                  <a:lnTo>
                    <a:pt x="199" y="502"/>
                  </a:lnTo>
                  <a:lnTo>
                    <a:pt x="184" y="507"/>
                  </a:lnTo>
                  <a:lnTo>
                    <a:pt x="169" y="511"/>
                  </a:lnTo>
                  <a:lnTo>
                    <a:pt x="154" y="516"/>
                  </a:lnTo>
                  <a:lnTo>
                    <a:pt x="138" y="521"/>
                  </a:lnTo>
                  <a:lnTo>
                    <a:pt x="123" y="525"/>
                  </a:lnTo>
                  <a:lnTo>
                    <a:pt x="108" y="530"/>
                  </a:lnTo>
                  <a:lnTo>
                    <a:pt x="93" y="533"/>
                  </a:lnTo>
                  <a:lnTo>
                    <a:pt x="78" y="538"/>
                  </a:lnTo>
                  <a:lnTo>
                    <a:pt x="63" y="542"/>
                  </a:lnTo>
                  <a:lnTo>
                    <a:pt x="48" y="547"/>
                  </a:lnTo>
                  <a:lnTo>
                    <a:pt x="33" y="552"/>
                  </a:lnTo>
                  <a:lnTo>
                    <a:pt x="18" y="508"/>
                  </a:lnTo>
                  <a:lnTo>
                    <a:pt x="7" y="451"/>
                  </a:lnTo>
                  <a:lnTo>
                    <a:pt x="0" y="386"/>
                  </a:lnTo>
                  <a:lnTo>
                    <a:pt x="0" y="312"/>
                  </a:lnTo>
                  <a:lnTo>
                    <a:pt x="9" y="234"/>
                  </a:lnTo>
                  <a:lnTo>
                    <a:pt x="28" y="154"/>
                  </a:lnTo>
                  <a:lnTo>
                    <a:pt x="61" y="7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8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1387475" y="1176338"/>
              <a:ext cx="282575" cy="43338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24" y="12"/>
                </a:cxn>
                <a:cxn ang="0">
                  <a:pos x="146" y="22"/>
                </a:cxn>
                <a:cxn ang="0">
                  <a:pos x="166" y="34"/>
                </a:cxn>
                <a:cxn ang="0">
                  <a:pos x="188" y="44"/>
                </a:cxn>
                <a:cxn ang="0">
                  <a:pos x="209" y="55"/>
                </a:cxn>
                <a:cxn ang="0">
                  <a:pos x="230" y="67"/>
                </a:cxn>
                <a:cxn ang="0">
                  <a:pos x="251" y="77"/>
                </a:cxn>
                <a:cxn ang="0">
                  <a:pos x="272" y="89"/>
                </a:cxn>
                <a:cxn ang="0">
                  <a:pos x="283" y="96"/>
                </a:cxn>
                <a:cxn ang="0">
                  <a:pos x="293" y="104"/>
                </a:cxn>
                <a:cxn ang="0">
                  <a:pos x="303" y="111"/>
                </a:cxn>
                <a:cxn ang="0">
                  <a:pos x="315" y="119"/>
                </a:cxn>
                <a:cxn ang="0">
                  <a:pos x="325" y="127"/>
                </a:cxn>
                <a:cxn ang="0">
                  <a:pos x="336" y="134"/>
                </a:cxn>
                <a:cxn ang="0">
                  <a:pos x="346" y="142"/>
                </a:cxn>
                <a:cxn ang="0">
                  <a:pos x="356" y="149"/>
                </a:cxn>
                <a:cxn ang="0">
                  <a:pos x="352" y="183"/>
                </a:cxn>
                <a:cxn ang="0">
                  <a:pos x="348" y="218"/>
                </a:cxn>
                <a:cxn ang="0">
                  <a:pos x="345" y="253"/>
                </a:cxn>
                <a:cxn ang="0">
                  <a:pos x="340" y="287"/>
                </a:cxn>
                <a:cxn ang="0">
                  <a:pos x="330" y="311"/>
                </a:cxn>
                <a:cxn ang="0">
                  <a:pos x="321" y="334"/>
                </a:cxn>
                <a:cxn ang="0">
                  <a:pos x="310" y="359"/>
                </a:cxn>
                <a:cxn ang="0">
                  <a:pos x="301" y="382"/>
                </a:cxn>
                <a:cxn ang="0">
                  <a:pos x="291" y="405"/>
                </a:cxn>
                <a:cxn ang="0">
                  <a:pos x="280" y="429"/>
                </a:cxn>
                <a:cxn ang="0">
                  <a:pos x="271" y="452"/>
                </a:cxn>
                <a:cxn ang="0">
                  <a:pos x="261" y="476"/>
                </a:cxn>
                <a:cxn ang="0">
                  <a:pos x="246" y="481"/>
                </a:cxn>
                <a:cxn ang="0">
                  <a:pos x="232" y="484"/>
                </a:cxn>
                <a:cxn ang="0">
                  <a:pos x="217" y="489"/>
                </a:cxn>
                <a:cxn ang="0">
                  <a:pos x="202" y="493"/>
                </a:cxn>
                <a:cxn ang="0">
                  <a:pos x="187" y="498"/>
                </a:cxn>
                <a:cxn ang="0">
                  <a:pos x="173" y="502"/>
                </a:cxn>
                <a:cxn ang="0">
                  <a:pos x="158" y="506"/>
                </a:cxn>
                <a:cxn ang="0">
                  <a:pos x="143" y="511"/>
                </a:cxn>
                <a:cxn ang="0">
                  <a:pos x="128" y="515"/>
                </a:cxn>
                <a:cxn ang="0">
                  <a:pos x="114" y="519"/>
                </a:cxn>
                <a:cxn ang="0">
                  <a:pos x="99" y="523"/>
                </a:cxn>
                <a:cxn ang="0">
                  <a:pos x="85" y="528"/>
                </a:cxn>
                <a:cxn ang="0">
                  <a:pos x="70" y="533"/>
                </a:cxn>
                <a:cxn ang="0">
                  <a:pos x="56" y="536"/>
                </a:cxn>
                <a:cxn ang="0">
                  <a:pos x="41" y="541"/>
                </a:cxn>
                <a:cxn ang="0">
                  <a:pos x="26" y="545"/>
                </a:cxn>
                <a:cxn ang="0">
                  <a:pos x="13" y="502"/>
                </a:cxn>
                <a:cxn ang="0">
                  <a:pos x="5" y="445"/>
                </a:cxn>
                <a:cxn ang="0">
                  <a:pos x="0" y="379"/>
                </a:cxn>
                <a:cxn ang="0">
                  <a:pos x="3" y="306"/>
                </a:cxn>
                <a:cxn ang="0">
                  <a:pos x="13" y="230"/>
                </a:cxn>
                <a:cxn ang="0">
                  <a:pos x="33" y="151"/>
                </a:cxn>
                <a:cxn ang="0">
                  <a:pos x="61" y="74"/>
                </a:cxn>
                <a:cxn ang="0">
                  <a:pos x="103" y="0"/>
                </a:cxn>
              </a:cxnLst>
              <a:rect l="0" t="0" r="r" b="b"/>
              <a:pathLst>
                <a:path w="356" h="545">
                  <a:moveTo>
                    <a:pt x="103" y="0"/>
                  </a:moveTo>
                  <a:lnTo>
                    <a:pt x="124" y="12"/>
                  </a:lnTo>
                  <a:lnTo>
                    <a:pt x="146" y="22"/>
                  </a:lnTo>
                  <a:lnTo>
                    <a:pt x="166" y="34"/>
                  </a:lnTo>
                  <a:lnTo>
                    <a:pt x="188" y="44"/>
                  </a:lnTo>
                  <a:lnTo>
                    <a:pt x="209" y="55"/>
                  </a:lnTo>
                  <a:lnTo>
                    <a:pt x="230" y="67"/>
                  </a:lnTo>
                  <a:lnTo>
                    <a:pt x="251" y="77"/>
                  </a:lnTo>
                  <a:lnTo>
                    <a:pt x="272" y="89"/>
                  </a:lnTo>
                  <a:lnTo>
                    <a:pt x="283" y="96"/>
                  </a:lnTo>
                  <a:lnTo>
                    <a:pt x="293" y="104"/>
                  </a:lnTo>
                  <a:lnTo>
                    <a:pt x="303" y="111"/>
                  </a:lnTo>
                  <a:lnTo>
                    <a:pt x="315" y="119"/>
                  </a:lnTo>
                  <a:lnTo>
                    <a:pt x="325" y="127"/>
                  </a:lnTo>
                  <a:lnTo>
                    <a:pt x="336" y="134"/>
                  </a:lnTo>
                  <a:lnTo>
                    <a:pt x="346" y="142"/>
                  </a:lnTo>
                  <a:lnTo>
                    <a:pt x="356" y="149"/>
                  </a:lnTo>
                  <a:lnTo>
                    <a:pt x="352" y="183"/>
                  </a:lnTo>
                  <a:lnTo>
                    <a:pt x="348" y="218"/>
                  </a:lnTo>
                  <a:lnTo>
                    <a:pt x="345" y="253"/>
                  </a:lnTo>
                  <a:lnTo>
                    <a:pt x="340" y="287"/>
                  </a:lnTo>
                  <a:lnTo>
                    <a:pt x="330" y="311"/>
                  </a:lnTo>
                  <a:lnTo>
                    <a:pt x="321" y="334"/>
                  </a:lnTo>
                  <a:lnTo>
                    <a:pt x="310" y="359"/>
                  </a:lnTo>
                  <a:lnTo>
                    <a:pt x="301" y="382"/>
                  </a:lnTo>
                  <a:lnTo>
                    <a:pt x="291" y="405"/>
                  </a:lnTo>
                  <a:lnTo>
                    <a:pt x="280" y="429"/>
                  </a:lnTo>
                  <a:lnTo>
                    <a:pt x="271" y="452"/>
                  </a:lnTo>
                  <a:lnTo>
                    <a:pt x="261" y="476"/>
                  </a:lnTo>
                  <a:lnTo>
                    <a:pt x="246" y="481"/>
                  </a:lnTo>
                  <a:lnTo>
                    <a:pt x="232" y="484"/>
                  </a:lnTo>
                  <a:lnTo>
                    <a:pt x="217" y="489"/>
                  </a:lnTo>
                  <a:lnTo>
                    <a:pt x="202" y="493"/>
                  </a:lnTo>
                  <a:lnTo>
                    <a:pt x="187" y="498"/>
                  </a:lnTo>
                  <a:lnTo>
                    <a:pt x="173" y="502"/>
                  </a:lnTo>
                  <a:lnTo>
                    <a:pt x="158" y="506"/>
                  </a:lnTo>
                  <a:lnTo>
                    <a:pt x="143" y="511"/>
                  </a:lnTo>
                  <a:lnTo>
                    <a:pt x="128" y="515"/>
                  </a:lnTo>
                  <a:lnTo>
                    <a:pt x="114" y="519"/>
                  </a:lnTo>
                  <a:lnTo>
                    <a:pt x="99" y="523"/>
                  </a:lnTo>
                  <a:lnTo>
                    <a:pt x="85" y="528"/>
                  </a:lnTo>
                  <a:lnTo>
                    <a:pt x="70" y="533"/>
                  </a:lnTo>
                  <a:lnTo>
                    <a:pt x="56" y="536"/>
                  </a:lnTo>
                  <a:lnTo>
                    <a:pt x="41" y="541"/>
                  </a:lnTo>
                  <a:lnTo>
                    <a:pt x="26" y="545"/>
                  </a:lnTo>
                  <a:lnTo>
                    <a:pt x="13" y="502"/>
                  </a:lnTo>
                  <a:lnTo>
                    <a:pt x="5" y="445"/>
                  </a:lnTo>
                  <a:lnTo>
                    <a:pt x="0" y="379"/>
                  </a:lnTo>
                  <a:lnTo>
                    <a:pt x="3" y="306"/>
                  </a:lnTo>
                  <a:lnTo>
                    <a:pt x="13" y="230"/>
                  </a:lnTo>
                  <a:lnTo>
                    <a:pt x="33" y="151"/>
                  </a:lnTo>
                  <a:lnTo>
                    <a:pt x="61" y="7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7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398588" y="1179513"/>
              <a:ext cx="271462" cy="4286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258" y="84"/>
                </a:cxn>
                <a:cxn ang="0">
                  <a:pos x="342" y="144"/>
                </a:cxn>
                <a:cxn ang="0">
                  <a:pos x="331" y="282"/>
                </a:cxn>
                <a:cxn ang="0">
                  <a:pos x="247" y="471"/>
                </a:cxn>
                <a:cxn ang="0">
                  <a:pos x="16" y="538"/>
                </a:cxn>
                <a:cxn ang="0">
                  <a:pos x="7" y="494"/>
                </a:cxn>
                <a:cxn ang="0">
                  <a:pos x="1" y="438"/>
                </a:cxn>
                <a:cxn ang="0">
                  <a:pos x="0" y="372"/>
                </a:cxn>
                <a:cxn ang="0">
                  <a:pos x="5" y="299"/>
                </a:cxn>
                <a:cxn ang="0">
                  <a:pos x="15" y="223"/>
                </a:cxn>
                <a:cxn ang="0">
                  <a:pos x="34" y="146"/>
                </a:cxn>
                <a:cxn ang="0">
                  <a:pos x="60" y="71"/>
                </a:cxn>
                <a:cxn ang="0">
                  <a:pos x="97" y="0"/>
                </a:cxn>
              </a:cxnLst>
              <a:rect l="0" t="0" r="r" b="b"/>
              <a:pathLst>
                <a:path w="342" h="538">
                  <a:moveTo>
                    <a:pt x="97" y="0"/>
                  </a:moveTo>
                  <a:lnTo>
                    <a:pt x="258" y="84"/>
                  </a:lnTo>
                  <a:lnTo>
                    <a:pt x="342" y="144"/>
                  </a:lnTo>
                  <a:lnTo>
                    <a:pt x="331" y="282"/>
                  </a:lnTo>
                  <a:lnTo>
                    <a:pt x="247" y="471"/>
                  </a:lnTo>
                  <a:lnTo>
                    <a:pt x="16" y="538"/>
                  </a:lnTo>
                  <a:lnTo>
                    <a:pt x="7" y="494"/>
                  </a:lnTo>
                  <a:lnTo>
                    <a:pt x="1" y="438"/>
                  </a:lnTo>
                  <a:lnTo>
                    <a:pt x="0" y="372"/>
                  </a:lnTo>
                  <a:lnTo>
                    <a:pt x="5" y="299"/>
                  </a:lnTo>
                  <a:lnTo>
                    <a:pt x="15" y="223"/>
                  </a:lnTo>
                  <a:lnTo>
                    <a:pt x="34" y="146"/>
                  </a:lnTo>
                  <a:lnTo>
                    <a:pt x="60" y="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066800" y="739776"/>
              <a:ext cx="438150" cy="314325"/>
            </a:xfrm>
            <a:custGeom>
              <a:avLst/>
              <a:gdLst/>
              <a:ahLst/>
              <a:cxnLst>
                <a:cxn ang="0">
                  <a:pos x="20" y="269"/>
                </a:cxn>
                <a:cxn ang="0">
                  <a:pos x="60" y="286"/>
                </a:cxn>
                <a:cxn ang="0">
                  <a:pos x="100" y="304"/>
                </a:cxn>
                <a:cxn ang="0">
                  <a:pos x="141" y="320"/>
                </a:cxn>
                <a:cxn ang="0">
                  <a:pos x="180" y="337"/>
                </a:cxn>
                <a:cxn ang="0">
                  <a:pos x="220" y="353"/>
                </a:cxn>
                <a:cxn ang="0">
                  <a:pos x="260" y="370"/>
                </a:cxn>
                <a:cxn ang="0">
                  <a:pos x="301" y="388"/>
                </a:cxn>
                <a:cxn ang="0">
                  <a:pos x="329" y="393"/>
                </a:cxn>
                <a:cxn ang="0">
                  <a:pos x="349" y="388"/>
                </a:cxn>
                <a:cxn ang="0">
                  <a:pos x="369" y="383"/>
                </a:cxn>
                <a:cxn ang="0">
                  <a:pos x="388" y="378"/>
                </a:cxn>
                <a:cxn ang="0">
                  <a:pos x="404" y="362"/>
                </a:cxn>
                <a:cxn ang="0">
                  <a:pos x="418" y="335"/>
                </a:cxn>
                <a:cxn ang="0">
                  <a:pos x="432" y="307"/>
                </a:cxn>
                <a:cxn ang="0">
                  <a:pos x="445" y="279"/>
                </a:cxn>
                <a:cxn ang="0">
                  <a:pos x="464" y="247"/>
                </a:cxn>
                <a:cxn ang="0">
                  <a:pos x="491" y="211"/>
                </a:cxn>
                <a:cxn ang="0">
                  <a:pos x="516" y="174"/>
                </a:cxn>
                <a:cxn ang="0">
                  <a:pos x="540" y="139"/>
                </a:cxn>
                <a:cxn ang="0">
                  <a:pos x="540" y="108"/>
                </a:cxn>
                <a:cxn ang="0">
                  <a:pos x="516" y="83"/>
                </a:cxn>
                <a:cxn ang="0">
                  <a:pos x="491" y="58"/>
                </a:cxn>
                <a:cxn ang="0">
                  <a:pos x="464" y="34"/>
                </a:cxn>
                <a:cxn ang="0">
                  <a:pos x="375" y="12"/>
                </a:cxn>
                <a:cxn ang="0">
                  <a:pos x="251" y="2"/>
                </a:cxn>
                <a:cxn ang="0">
                  <a:pos x="158" y="2"/>
                </a:cxn>
                <a:cxn ang="0">
                  <a:pos x="92" y="13"/>
                </a:cxn>
                <a:cxn ang="0">
                  <a:pos x="50" y="38"/>
                </a:cxn>
                <a:cxn ang="0">
                  <a:pos x="23" y="80"/>
                </a:cxn>
                <a:cxn ang="0">
                  <a:pos x="9" y="138"/>
                </a:cxn>
                <a:cxn ang="0">
                  <a:pos x="2" y="215"/>
                </a:cxn>
              </a:cxnLst>
              <a:rect l="0" t="0" r="r" b="b"/>
              <a:pathLst>
                <a:path w="553" h="396">
                  <a:moveTo>
                    <a:pt x="0" y="261"/>
                  </a:moveTo>
                  <a:lnTo>
                    <a:pt x="20" y="269"/>
                  </a:lnTo>
                  <a:lnTo>
                    <a:pt x="40" y="278"/>
                  </a:lnTo>
                  <a:lnTo>
                    <a:pt x="60" y="286"/>
                  </a:lnTo>
                  <a:lnTo>
                    <a:pt x="81" y="294"/>
                  </a:lnTo>
                  <a:lnTo>
                    <a:pt x="100" y="304"/>
                  </a:lnTo>
                  <a:lnTo>
                    <a:pt x="120" y="312"/>
                  </a:lnTo>
                  <a:lnTo>
                    <a:pt x="141" y="320"/>
                  </a:lnTo>
                  <a:lnTo>
                    <a:pt x="160" y="328"/>
                  </a:lnTo>
                  <a:lnTo>
                    <a:pt x="180" y="337"/>
                  </a:lnTo>
                  <a:lnTo>
                    <a:pt x="200" y="345"/>
                  </a:lnTo>
                  <a:lnTo>
                    <a:pt x="220" y="353"/>
                  </a:lnTo>
                  <a:lnTo>
                    <a:pt x="240" y="362"/>
                  </a:lnTo>
                  <a:lnTo>
                    <a:pt x="260" y="370"/>
                  </a:lnTo>
                  <a:lnTo>
                    <a:pt x="280" y="378"/>
                  </a:lnTo>
                  <a:lnTo>
                    <a:pt x="301" y="388"/>
                  </a:lnTo>
                  <a:lnTo>
                    <a:pt x="320" y="396"/>
                  </a:lnTo>
                  <a:lnTo>
                    <a:pt x="329" y="393"/>
                  </a:lnTo>
                  <a:lnTo>
                    <a:pt x="340" y="391"/>
                  </a:lnTo>
                  <a:lnTo>
                    <a:pt x="349" y="388"/>
                  </a:lnTo>
                  <a:lnTo>
                    <a:pt x="359" y="385"/>
                  </a:lnTo>
                  <a:lnTo>
                    <a:pt x="369" y="383"/>
                  </a:lnTo>
                  <a:lnTo>
                    <a:pt x="378" y="381"/>
                  </a:lnTo>
                  <a:lnTo>
                    <a:pt x="388" y="378"/>
                  </a:lnTo>
                  <a:lnTo>
                    <a:pt x="397" y="376"/>
                  </a:lnTo>
                  <a:lnTo>
                    <a:pt x="404" y="362"/>
                  </a:lnTo>
                  <a:lnTo>
                    <a:pt x="411" y="348"/>
                  </a:lnTo>
                  <a:lnTo>
                    <a:pt x="418" y="335"/>
                  </a:lnTo>
                  <a:lnTo>
                    <a:pt x="425" y="321"/>
                  </a:lnTo>
                  <a:lnTo>
                    <a:pt x="432" y="307"/>
                  </a:lnTo>
                  <a:lnTo>
                    <a:pt x="439" y="293"/>
                  </a:lnTo>
                  <a:lnTo>
                    <a:pt x="445" y="279"/>
                  </a:lnTo>
                  <a:lnTo>
                    <a:pt x="452" y="265"/>
                  </a:lnTo>
                  <a:lnTo>
                    <a:pt x="464" y="247"/>
                  </a:lnTo>
                  <a:lnTo>
                    <a:pt x="477" y="229"/>
                  </a:lnTo>
                  <a:lnTo>
                    <a:pt x="491" y="211"/>
                  </a:lnTo>
                  <a:lnTo>
                    <a:pt x="503" y="193"/>
                  </a:lnTo>
                  <a:lnTo>
                    <a:pt x="516" y="174"/>
                  </a:lnTo>
                  <a:lnTo>
                    <a:pt x="529" y="156"/>
                  </a:lnTo>
                  <a:lnTo>
                    <a:pt x="540" y="139"/>
                  </a:lnTo>
                  <a:lnTo>
                    <a:pt x="553" y="120"/>
                  </a:lnTo>
                  <a:lnTo>
                    <a:pt x="540" y="108"/>
                  </a:lnTo>
                  <a:lnTo>
                    <a:pt x="529" y="95"/>
                  </a:lnTo>
                  <a:lnTo>
                    <a:pt x="516" y="83"/>
                  </a:lnTo>
                  <a:lnTo>
                    <a:pt x="503" y="71"/>
                  </a:lnTo>
                  <a:lnTo>
                    <a:pt x="491" y="58"/>
                  </a:lnTo>
                  <a:lnTo>
                    <a:pt x="477" y="46"/>
                  </a:lnTo>
                  <a:lnTo>
                    <a:pt x="464" y="34"/>
                  </a:lnTo>
                  <a:lnTo>
                    <a:pt x="452" y="21"/>
                  </a:lnTo>
                  <a:lnTo>
                    <a:pt x="375" y="12"/>
                  </a:lnTo>
                  <a:lnTo>
                    <a:pt x="309" y="6"/>
                  </a:lnTo>
                  <a:lnTo>
                    <a:pt x="251" y="2"/>
                  </a:lnTo>
                  <a:lnTo>
                    <a:pt x="200" y="0"/>
                  </a:lnTo>
                  <a:lnTo>
                    <a:pt x="158" y="2"/>
                  </a:lnTo>
                  <a:lnTo>
                    <a:pt x="122" y="6"/>
                  </a:lnTo>
                  <a:lnTo>
                    <a:pt x="92" y="13"/>
                  </a:lnTo>
                  <a:lnTo>
                    <a:pt x="69" y="25"/>
                  </a:lnTo>
                  <a:lnTo>
                    <a:pt x="50" y="38"/>
                  </a:lnTo>
                  <a:lnTo>
                    <a:pt x="35" y="57"/>
                  </a:lnTo>
                  <a:lnTo>
                    <a:pt x="23" y="80"/>
                  </a:lnTo>
                  <a:lnTo>
                    <a:pt x="15" y="106"/>
                  </a:lnTo>
                  <a:lnTo>
                    <a:pt x="9" y="138"/>
                  </a:lnTo>
                  <a:lnTo>
                    <a:pt x="5" y="174"/>
                  </a:lnTo>
                  <a:lnTo>
                    <a:pt x="2" y="215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0033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1069975" y="747713"/>
              <a:ext cx="434975" cy="306388"/>
            </a:xfrm>
            <a:custGeom>
              <a:avLst/>
              <a:gdLst/>
              <a:ahLst/>
              <a:cxnLst>
                <a:cxn ang="0">
                  <a:pos x="19" y="261"/>
                </a:cxn>
                <a:cxn ang="0">
                  <a:pos x="59" y="279"/>
                </a:cxn>
                <a:cxn ang="0">
                  <a:pos x="98" y="295"/>
                </a:cxn>
                <a:cxn ang="0">
                  <a:pos x="137" y="312"/>
                </a:cxn>
                <a:cxn ang="0">
                  <a:pos x="177" y="328"/>
                </a:cxn>
                <a:cxn ang="0">
                  <a:pos x="216" y="344"/>
                </a:cxn>
                <a:cxn ang="0">
                  <a:pos x="255" y="362"/>
                </a:cxn>
                <a:cxn ang="0">
                  <a:pos x="295" y="378"/>
                </a:cxn>
                <a:cxn ang="0">
                  <a:pos x="323" y="383"/>
                </a:cxn>
                <a:cxn ang="0">
                  <a:pos x="343" y="378"/>
                </a:cxn>
                <a:cxn ang="0">
                  <a:pos x="363" y="373"/>
                </a:cxn>
                <a:cxn ang="0">
                  <a:pos x="382" y="368"/>
                </a:cxn>
                <a:cxn ang="0">
                  <a:pos x="398" y="352"/>
                </a:cxn>
                <a:cxn ang="0">
                  <a:pos x="412" y="325"/>
                </a:cxn>
                <a:cxn ang="0">
                  <a:pos x="426" y="297"/>
                </a:cxn>
                <a:cxn ang="0">
                  <a:pos x="439" y="269"/>
                </a:cxn>
                <a:cxn ang="0">
                  <a:pos x="458" y="237"/>
                </a:cxn>
                <a:cxn ang="0">
                  <a:pos x="485" y="201"/>
                </a:cxn>
                <a:cxn ang="0">
                  <a:pos x="510" y="164"/>
                </a:cxn>
                <a:cxn ang="0">
                  <a:pos x="534" y="129"/>
                </a:cxn>
                <a:cxn ang="0">
                  <a:pos x="534" y="98"/>
                </a:cxn>
                <a:cxn ang="0">
                  <a:pos x="510" y="73"/>
                </a:cxn>
                <a:cxn ang="0">
                  <a:pos x="485" y="49"/>
                </a:cxn>
                <a:cxn ang="0">
                  <a:pos x="458" y="25"/>
                </a:cxn>
                <a:cxn ang="0">
                  <a:pos x="369" y="7"/>
                </a:cxn>
                <a:cxn ang="0">
                  <a:pos x="246" y="0"/>
                </a:cxn>
                <a:cxn ang="0">
                  <a:pos x="155" y="3"/>
                </a:cxn>
                <a:cxn ang="0">
                  <a:pos x="91" y="17"/>
                </a:cxn>
                <a:cxn ang="0">
                  <a:pos x="49" y="43"/>
                </a:cxn>
                <a:cxn ang="0">
                  <a:pos x="24" y="84"/>
                </a:cxn>
                <a:cxn ang="0">
                  <a:pos x="10" y="139"/>
                </a:cxn>
                <a:cxn ang="0">
                  <a:pos x="2" y="211"/>
                </a:cxn>
              </a:cxnLst>
              <a:rect l="0" t="0" r="r" b="b"/>
              <a:pathLst>
                <a:path w="547" h="386">
                  <a:moveTo>
                    <a:pt x="0" y="253"/>
                  </a:moveTo>
                  <a:lnTo>
                    <a:pt x="19" y="261"/>
                  </a:lnTo>
                  <a:lnTo>
                    <a:pt x="39" y="270"/>
                  </a:lnTo>
                  <a:lnTo>
                    <a:pt x="59" y="279"/>
                  </a:lnTo>
                  <a:lnTo>
                    <a:pt x="78" y="287"/>
                  </a:lnTo>
                  <a:lnTo>
                    <a:pt x="98" y="295"/>
                  </a:lnTo>
                  <a:lnTo>
                    <a:pt x="117" y="304"/>
                  </a:lnTo>
                  <a:lnTo>
                    <a:pt x="137" y="312"/>
                  </a:lnTo>
                  <a:lnTo>
                    <a:pt x="158" y="320"/>
                  </a:lnTo>
                  <a:lnTo>
                    <a:pt x="177" y="328"/>
                  </a:lnTo>
                  <a:lnTo>
                    <a:pt x="197" y="336"/>
                  </a:lnTo>
                  <a:lnTo>
                    <a:pt x="216" y="344"/>
                  </a:lnTo>
                  <a:lnTo>
                    <a:pt x="236" y="352"/>
                  </a:lnTo>
                  <a:lnTo>
                    <a:pt x="255" y="362"/>
                  </a:lnTo>
                  <a:lnTo>
                    <a:pt x="275" y="370"/>
                  </a:lnTo>
                  <a:lnTo>
                    <a:pt x="295" y="378"/>
                  </a:lnTo>
                  <a:lnTo>
                    <a:pt x="314" y="386"/>
                  </a:lnTo>
                  <a:lnTo>
                    <a:pt x="323" y="383"/>
                  </a:lnTo>
                  <a:lnTo>
                    <a:pt x="334" y="381"/>
                  </a:lnTo>
                  <a:lnTo>
                    <a:pt x="343" y="378"/>
                  </a:lnTo>
                  <a:lnTo>
                    <a:pt x="353" y="375"/>
                  </a:lnTo>
                  <a:lnTo>
                    <a:pt x="363" y="373"/>
                  </a:lnTo>
                  <a:lnTo>
                    <a:pt x="372" y="371"/>
                  </a:lnTo>
                  <a:lnTo>
                    <a:pt x="382" y="368"/>
                  </a:lnTo>
                  <a:lnTo>
                    <a:pt x="391" y="366"/>
                  </a:lnTo>
                  <a:lnTo>
                    <a:pt x="398" y="352"/>
                  </a:lnTo>
                  <a:lnTo>
                    <a:pt x="405" y="338"/>
                  </a:lnTo>
                  <a:lnTo>
                    <a:pt x="412" y="325"/>
                  </a:lnTo>
                  <a:lnTo>
                    <a:pt x="419" y="311"/>
                  </a:lnTo>
                  <a:lnTo>
                    <a:pt x="426" y="297"/>
                  </a:lnTo>
                  <a:lnTo>
                    <a:pt x="433" y="283"/>
                  </a:lnTo>
                  <a:lnTo>
                    <a:pt x="439" y="269"/>
                  </a:lnTo>
                  <a:lnTo>
                    <a:pt x="446" y="255"/>
                  </a:lnTo>
                  <a:lnTo>
                    <a:pt x="458" y="237"/>
                  </a:lnTo>
                  <a:lnTo>
                    <a:pt x="471" y="219"/>
                  </a:lnTo>
                  <a:lnTo>
                    <a:pt x="485" y="201"/>
                  </a:lnTo>
                  <a:lnTo>
                    <a:pt x="497" y="183"/>
                  </a:lnTo>
                  <a:lnTo>
                    <a:pt x="510" y="164"/>
                  </a:lnTo>
                  <a:lnTo>
                    <a:pt x="523" y="146"/>
                  </a:lnTo>
                  <a:lnTo>
                    <a:pt x="534" y="129"/>
                  </a:lnTo>
                  <a:lnTo>
                    <a:pt x="547" y="110"/>
                  </a:lnTo>
                  <a:lnTo>
                    <a:pt x="534" y="98"/>
                  </a:lnTo>
                  <a:lnTo>
                    <a:pt x="523" y="86"/>
                  </a:lnTo>
                  <a:lnTo>
                    <a:pt x="510" y="73"/>
                  </a:lnTo>
                  <a:lnTo>
                    <a:pt x="497" y="62"/>
                  </a:lnTo>
                  <a:lnTo>
                    <a:pt x="485" y="49"/>
                  </a:lnTo>
                  <a:lnTo>
                    <a:pt x="471" y="38"/>
                  </a:lnTo>
                  <a:lnTo>
                    <a:pt x="458" y="25"/>
                  </a:lnTo>
                  <a:lnTo>
                    <a:pt x="446" y="13"/>
                  </a:lnTo>
                  <a:lnTo>
                    <a:pt x="369" y="7"/>
                  </a:lnTo>
                  <a:lnTo>
                    <a:pt x="304" y="2"/>
                  </a:lnTo>
                  <a:lnTo>
                    <a:pt x="246" y="0"/>
                  </a:lnTo>
                  <a:lnTo>
                    <a:pt x="197" y="1"/>
                  </a:lnTo>
                  <a:lnTo>
                    <a:pt x="155" y="3"/>
                  </a:lnTo>
                  <a:lnTo>
                    <a:pt x="121" y="9"/>
                  </a:lnTo>
                  <a:lnTo>
                    <a:pt x="91" y="17"/>
                  </a:lnTo>
                  <a:lnTo>
                    <a:pt x="68" y="28"/>
                  </a:lnTo>
                  <a:lnTo>
                    <a:pt x="49" y="43"/>
                  </a:lnTo>
                  <a:lnTo>
                    <a:pt x="34" y="62"/>
                  </a:lnTo>
                  <a:lnTo>
                    <a:pt x="24" y="84"/>
                  </a:lnTo>
                  <a:lnTo>
                    <a:pt x="16" y="109"/>
                  </a:lnTo>
                  <a:lnTo>
                    <a:pt x="10" y="139"/>
                  </a:lnTo>
                  <a:lnTo>
                    <a:pt x="6" y="172"/>
                  </a:lnTo>
                  <a:lnTo>
                    <a:pt x="2" y="211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35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1074738" y="754063"/>
              <a:ext cx="430212" cy="300038"/>
            </a:xfrm>
            <a:custGeom>
              <a:avLst/>
              <a:gdLst/>
              <a:ahLst/>
              <a:cxnLst>
                <a:cxn ang="0">
                  <a:pos x="19" y="256"/>
                </a:cxn>
                <a:cxn ang="0">
                  <a:pos x="57" y="272"/>
                </a:cxn>
                <a:cxn ang="0">
                  <a:pos x="96" y="288"/>
                </a:cxn>
                <a:cxn ang="0">
                  <a:pos x="134" y="304"/>
                </a:cxn>
                <a:cxn ang="0">
                  <a:pos x="173" y="320"/>
                </a:cxn>
                <a:cxn ang="0">
                  <a:pos x="211" y="336"/>
                </a:cxn>
                <a:cxn ang="0">
                  <a:pos x="251" y="353"/>
                </a:cxn>
                <a:cxn ang="0">
                  <a:pos x="289" y="369"/>
                </a:cxn>
                <a:cxn ang="0">
                  <a:pos x="317" y="374"/>
                </a:cxn>
                <a:cxn ang="0">
                  <a:pos x="337" y="369"/>
                </a:cxn>
                <a:cxn ang="0">
                  <a:pos x="357" y="364"/>
                </a:cxn>
                <a:cxn ang="0">
                  <a:pos x="376" y="359"/>
                </a:cxn>
                <a:cxn ang="0">
                  <a:pos x="392" y="343"/>
                </a:cxn>
                <a:cxn ang="0">
                  <a:pos x="406" y="316"/>
                </a:cxn>
                <a:cxn ang="0">
                  <a:pos x="420" y="288"/>
                </a:cxn>
                <a:cxn ang="0">
                  <a:pos x="433" y="260"/>
                </a:cxn>
                <a:cxn ang="0">
                  <a:pos x="452" y="228"/>
                </a:cxn>
                <a:cxn ang="0">
                  <a:pos x="479" y="192"/>
                </a:cxn>
                <a:cxn ang="0">
                  <a:pos x="504" y="155"/>
                </a:cxn>
                <a:cxn ang="0">
                  <a:pos x="528" y="120"/>
                </a:cxn>
                <a:cxn ang="0">
                  <a:pos x="528" y="90"/>
                </a:cxn>
                <a:cxn ang="0">
                  <a:pos x="504" y="66"/>
                </a:cxn>
                <a:cxn ang="0">
                  <a:pos x="479" y="42"/>
                </a:cxn>
                <a:cxn ang="0">
                  <a:pos x="452" y="18"/>
                </a:cxn>
                <a:cxn ang="0">
                  <a:pos x="365" y="2"/>
                </a:cxn>
                <a:cxn ang="0">
                  <a:pos x="243" y="0"/>
                </a:cxn>
                <a:cxn ang="0">
                  <a:pos x="153" y="6"/>
                </a:cxn>
                <a:cxn ang="0">
                  <a:pos x="89" y="22"/>
                </a:cxn>
                <a:cxn ang="0">
                  <a:pos x="49" y="49"/>
                </a:cxn>
                <a:cxn ang="0">
                  <a:pos x="25" y="89"/>
                </a:cxn>
                <a:cxn ang="0">
                  <a:pos x="11" y="142"/>
                </a:cxn>
                <a:cxn ang="0">
                  <a:pos x="3" y="208"/>
                </a:cxn>
              </a:cxnLst>
              <a:rect l="0" t="0" r="r" b="b"/>
              <a:pathLst>
                <a:path w="541" h="377">
                  <a:moveTo>
                    <a:pt x="0" y="248"/>
                  </a:moveTo>
                  <a:lnTo>
                    <a:pt x="19" y="256"/>
                  </a:lnTo>
                  <a:lnTo>
                    <a:pt x="38" y="264"/>
                  </a:lnTo>
                  <a:lnTo>
                    <a:pt x="57" y="272"/>
                  </a:lnTo>
                  <a:lnTo>
                    <a:pt x="77" y="280"/>
                  </a:lnTo>
                  <a:lnTo>
                    <a:pt x="96" y="288"/>
                  </a:lnTo>
                  <a:lnTo>
                    <a:pt x="115" y="296"/>
                  </a:lnTo>
                  <a:lnTo>
                    <a:pt x="134" y="304"/>
                  </a:lnTo>
                  <a:lnTo>
                    <a:pt x="154" y="312"/>
                  </a:lnTo>
                  <a:lnTo>
                    <a:pt x="173" y="320"/>
                  </a:lnTo>
                  <a:lnTo>
                    <a:pt x="193" y="328"/>
                  </a:lnTo>
                  <a:lnTo>
                    <a:pt x="211" y="336"/>
                  </a:lnTo>
                  <a:lnTo>
                    <a:pt x="231" y="344"/>
                  </a:lnTo>
                  <a:lnTo>
                    <a:pt x="251" y="353"/>
                  </a:lnTo>
                  <a:lnTo>
                    <a:pt x="270" y="361"/>
                  </a:lnTo>
                  <a:lnTo>
                    <a:pt x="289" y="369"/>
                  </a:lnTo>
                  <a:lnTo>
                    <a:pt x="308" y="377"/>
                  </a:lnTo>
                  <a:lnTo>
                    <a:pt x="317" y="374"/>
                  </a:lnTo>
                  <a:lnTo>
                    <a:pt x="328" y="372"/>
                  </a:lnTo>
                  <a:lnTo>
                    <a:pt x="337" y="369"/>
                  </a:lnTo>
                  <a:lnTo>
                    <a:pt x="347" y="366"/>
                  </a:lnTo>
                  <a:lnTo>
                    <a:pt x="357" y="364"/>
                  </a:lnTo>
                  <a:lnTo>
                    <a:pt x="366" y="362"/>
                  </a:lnTo>
                  <a:lnTo>
                    <a:pt x="376" y="359"/>
                  </a:lnTo>
                  <a:lnTo>
                    <a:pt x="385" y="357"/>
                  </a:lnTo>
                  <a:lnTo>
                    <a:pt x="392" y="343"/>
                  </a:lnTo>
                  <a:lnTo>
                    <a:pt x="399" y="329"/>
                  </a:lnTo>
                  <a:lnTo>
                    <a:pt x="406" y="316"/>
                  </a:lnTo>
                  <a:lnTo>
                    <a:pt x="413" y="302"/>
                  </a:lnTo>
                  <a:lnTo>
                    <a:pt x="420" y="288"/>
                  </a:lnTo>
                  <a:lnTo>
                    <a:pt x="427" y="274"/>
                  </a:lnTo>
                  <a:lnTo>
                    <a:pt x="433" y="260"/>
                  </a:lnTo>
                  <a:lnTo>
                    <a:pt x="440" y="246"/>
                  </a:lnTo>
                  <a:lnTo>
                    <a:pt x="452" y="228"/>
                  </a:lnTo>
                  <a:lnTo>
                    <a:pt x="465" y="210"/>
                  </a:lnTo>
                  <a:lnTo>
                    <a:pt x="479" y="192"/>
                  </a:lnTo>
                  <a:lnTo>
                    <a:pt x="491" y="174"/>
                  </a:lnTo>
                  <a:lnTo>
                    <a:pt x="504" y="155"/>
                  </a:lnTo>
                  <a:lnTo>
                    <a:pt x="517" y="137"/>
                  </a:lnTo>
                  <a:lnTo>
                    <a:pt x="528" y="120"/>
                  </a:lnTo>
                  <a:lnTo>
                    <a:pt x="541" y="101"/>
                  </a:lnTo>
                  <a:lnTo>
                    <a:pt x="528" y="90"/>
                  </a:lnTo>
                  <a:lnTo>
                    <a:pt x="517" y="78"/>
                  </a:lnTo>
                  <a:lnTo>
                    <a:pt x="504" y="66"/>
                  </a:lnTo>
                  <a:lnTo>
                    <a:pt x="491" y="54"/>
                  </a:lnTo>
                  <a:lnTo>
                    <a:pt x="479" y="42"/>
                  </a:lnTo>
                  <a:lnTo>
                    <a:pt x="465" y="30"/>
                  </a:lnTo>
                  <a:lnTo>
                    <a:pt x="452" y="18"/>
                  </a:lnTo>
                  <a:lnTo>
                    <a:pt x="440" y="7"/>
                  </a:lnTo>
                  <a:lnTo>
                    <a:pt x="365" y="2"/>
                  </a:lnTo>
                  <a:lnTo>
                    <a:pt x="299" y="0"/>
                  </a:lnTo>
                  <a:lnTo>
                    <a:pt x="243" y="0"/>
                  </a:lnTo>
                  <a:lnTo>
                    <a:pt x="194" y="1"/>
                  </a:lnTo>
                  <a:lnTo>
                    <a:pt x="153" y="6"/>
                  </a:lnTo>
                  <a:lnTo>
                    <a:pt x="118" y="12"/>
                  </a:lnTo>
                  <a:lnTo>
                    <a:pt x="89" y="22"/>
                  </a:lnTo>
                  <a:lnTo>
                    <a:pt x="68" y="33"/>
                  </a:lnTo>
                  <a:lnTo>
                    <a:pt x="49" y="49"/>
                  </a:lnTo>
                  <a:lnTo>
                    <a:pt x="35" y="67"/>
                  </a:lnTo>
                  <a:lnTo>
                    <a:pt x="25" y="89"/>
                  </a:lnTo>
                  <a:lnTo>
                    <a:pt x="17" y="113"/>
                  </a:lnTo>
                  <a:lnTo>
                    <a:pt x="11" y="142"/>
                  </a:lnTo>
                  <a:lnTo>
                    <a:pt x="7" y="173"/>
                  </a:lnTo>
                  <a:lnTo>
                    <a:pt x="3" y="20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0038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079500" y="760413"/>
              <a:ext cx="425450" cy="293688"/>
            </a:xfrm>
            <a:custGeom>
              <a:avLst/>
              <a:gdLst/>
              <a:ahLst/>
              <a:cxnLst>
                <a:cxn ang="0">
                  <a:pos x="19" y="252"/>
                </a:cxn>
                <a:cxn ang="0">
                  <a:pos x="57" y="267"/>
                </a:cxn>
                <a:cxn ang="0">
                  <a:pos x="95" y="283"/>
                </a:cxn>
                <a:cxn ang="0">
                  <a:pos x="133" y="298"/>
                </a:cxn>
                <a:cxn ang="0">
                  <a:pos x="171" y="314"/>
                </a:cxn>
                <a:cxn ang="0">
                  <a:pos x="209" y="331"/>
                </a:cxn>
                <a:cxn ang="0">
                  <a:pos x="247" y="346"/>
                </a:cxn>
                <a:cxn ang="0">
                  <a:pos x="285" y="362"/>
                </a:cxn>
                <a:cxn ang="0">
                  <a:pos x="312" y="367"/>
                </a:cxn>
                <a:cxn ang="0">
                  <a:pos x="332" y="362"/>
                </a:cxn>
                <a:cxn ang="0">
                  <a:pos x="352" y="357"/>
                </a:cxn>
                <a:cxn ang="0">
                  <a:pos x="371" y="352"/>
                </a:cxn>
                <a:cxn ang="0">
                  <a:pos x="387" y="336"/>
                </a:cxn>
                <a:cxn ang="0">
                  <a:pos x="401" y="309"/>
                </a:cxn>
                <a:cxn ang="0">
                  <a:pos x="415" y="281"/>
                </a:cxn>
                <a:cxn ang="0">
                  <a:pos x="428" y="253"/>
                </a:cxn>
                <a:cxn ang="0">
                  <a:pos x="447" y="221"/>
                </a:cxn>
                <a:cxn ang="0">
                  <a:pos x="474" y="185"/>
                </a:cxn>
                <a:cxn ang="0">
                  <a:pos x="499" y="148"/>
                </a:cxn>
                <a:cxn ang="0">
                  <a:pos x="523" y="113"/>
                </a:cxn>
                <a:cxn ang="0">
                  <a:pos x="523" y="83"/>
                </a:cxn>
                <a:cxn ang="0">
                  <a:pos x="499" y="60"/>
                </a:cxn>
                <a:cxn ang="0">
                  <a:pos x="474" y="37"/>
                </a:cxn>
                <a:cxn ang="0">
                  <a:pos x="447" y="14"/>
                </a:cxn>
                <a:cxn ang="0">
                  <a:pos x="360" y="0"/>
                </a:cxn>
                <a:cxn ang="0">
                  <a:pos x="239" y="1"/>
                </a:cxn>
                <a:cxn ang="0">
                  <a:pos x="151" y="10"/>
                </a:cxn>
                <a:cxn ang="0">
                  <a:pos x="89" y="29"/>
                </a:cxn>
                <a:cxn ang="0">
                  <a:pos x="50" y="57"/>
                </a:cxn>
                <a:cxn ang="0">
                  <a:pos x="26" y="95"/>
                </a:cxn>
                <a:cxn ang="0">
                  <a:pos x="13" y="146"/>
                </a:cxn>
                <a:cxn ang="0">
                  <a:pos x="4" y="208"/>
                </a:cxn>
              </a:cxnLst>
              <a:rect l="0" t="0" r="r" b="b"/>
              <a:pathLst>
                <a:path w="536" h="370">
                  <a:moveTo>
                    <a:pt x="0" y="244"/>
                  </a:moveTo>
                  <a:lnTo>
                    <a:pt x="19" y="252"/>
                  </a:lnTo>
                  <a:lnTo>
                    <a:pt x="38" y="260"/>
                  </a:lnTo>
                  <a:lnTo>
                    <a:pt x="57" y="267"/>
                  </a:lnTo>
                  <a:lnTo>
                    <a:pt x="76" y="275"/>
                  </a:lnTo>
                  <a:lnTo>
                    <a:pt x="95" y="283"/>
                  </a:lnTo>
                  <a:lnTo>
                    <a:pt x="114" y="291"/>
                  </a:lnTo>
                  <a:lnTo>
                    <a:pt x="133" y="298"/>
                  </a:lnTo>
                  <a:lnTo>
                    <a:pt x="152" y="306"/>
                  </a:lnTo>
                  <a:lnTo>
                    <a:pt x="171" y="314"/>
                  </a:lnTo>
                  <a:lnTo>
                    <a:pt x="189" y="322"/>
                  </a:lnTo>
                  <a:lnTo>
                    <a:pt x="209" y="331"/>
                  </a:lnTo>
                  <a:lnTo>
                    <a:pt x="227" y="337"/>
                  </a:lnTo>
                  <a:lnTo>
                    <a:pt x="247" y="346"/>
                  </a:lnTo>
                  <a:lnTo>
                    <a:pt x="265" y="354"/>
                  </a:lnTo>
                  <a:lnTo>
                    <a:pt x="285" y="362"/>
                  </a:lnTo>
                  <a:lnTo>
                    <a:pt x="303" y="370"/>
                  </a:lnTo>
                  <a:lnTo>
                    <a:pt x="312" y="367"/>
                  </a:lnTo>
                  <a:lnTo>
                    <a:pt x="323" y="365"/>
                  </a:lnTo>
                  <a:lnTo>
                    <a:pt x="332" y="362"/>
                  </a:lnTo>
                  <a:lnTo>
                    <a:pt x="342" y="359"/>
                  </a:lnTo>
                  <a:lnTo>
                    <a:pt x="352" y="357"/>
                  </a:lnTo>
                  <a:lnTo>
                    <a:pt x="361" y="355"/>
                  </a:lnTo>
                  <a:lnTo>
                    <a:pt x="371" y="352"/>
                  </a:lnTo>
                  <a:lnTo>
                    <a:pt x="380" y="350"/>
                  </a:lnTo>
                  <a:lnTo>
                    <a:pt x="387" y="336"/>
                  </a:lnTo>
                  <a:lnTo>
                    <a:pt x="394" y="322"/>
                  </a:lnTo>
                  <a:lnTo>
                    <a:pt x="401" y="309"/>
                  </a:lnTo>
                  <a:lnTo>
                    <a:pt x="408" y="295"/>
                  </a:lnTo>
                  <a:lnTo>
                    <a:pt x="415" y="281"/>
                  </a:lnTo>
                  <a:lnTo>
                    <a:pt x="422" y="267"/>
                  </a:lnTo>
                  <a:lnTo>
                    <a:pt x="428" y="253"/>
                  </a:lnTo>
                  <a:lnTo>
                    <a:pt x="435" y="239"/>
                  </a:lnTo>
                  <a:lnTo>
                    <a:pt x="447" y="221"/>
                  </a:lnTo>
                  <a:lnTo>
                    <a:pt x="460" y="203"/>
                  </a:lnTo>
                  <a:lnTo>
                    <a:pt x="474" y="185"/>
                  </a:lnTo>
                  <a:lnTo>
                    <a:pt x="486" y="167"/>
                  </a:lnTo>
                  <a:lnTo>
                    <a:pt x="499" y="148"/>
                  </a:lnTo>
                  <a:lnTo>
                    <a:pt x="512" y="130"/>
                  </a:lnTo>
                  <a:lnTo>
                    <a:pt x="523" y="113"/>
                  </a:lnTo>
                  <a:lnTo>
                    <a:pt x="536" y="94"/>
                  </a:lnTo>
                  <a:lnTo>
                    <a:pt x="523" y="83"/>
                  </a:lnTo>
                  <a:lnTo>
                    <a:pt x="512" y="71"/>
                  </a:lnTo>
                  <a:lnTo>
                    <a:pt x="499" y="60"/>
                  </a:lnTo>
                  <a:lnTo>
                    <a:pt x="486" y="48"/>
                  </a:lnTo>
                  <a:lnTo>
                    <a:pt x="474" y="37"/>
                  </a:lnTo>
                  <a:lnTo>
                    <a:pt x="460" y="25"/>
                  </a:lnTo>
                  <a:lnTo>
                    <a:pt x="447" y="14"/>
                  </a:lnTo>
                  <a:lnTo>
                    <a:pt x="435" y="2"/>
                  </a:lnTo>
                  <a:lnTo>
                    <a:pt x="360" y="0"/>
                  </a:lnTo>
                  <a:lnTo>
                    <a:pt x="295" y="0"/>
                  </a:lnTo>
                  <a:lnTo>
                    <a:pt x="239" y="1"/>
                  </a:lnTo>
                  <a:lnTo>
                    <a:pt x="192" y="4"/>
                  </a:lnTo>
                  <a:lnTo>
                    <a:pt x="151" y="10"/>
                  </a:lnTo>
                  <a:lnTo>
                    <a:pt x="117" y="18"/>
                  </a:lnTo>
                  <a:lnTo>
                    <a:pt x="89" y="29"/>
                  </a:lnTo>
                  <a:lnTo>
                    <a:pt x="67" y="41"/>
                  </a:lnTo>
                  <a:lnTo>
                    <a:pt x="50" y="57"/>
                  </a:lnTo>
                  <a:lnTo>
                    <a:pt x="36" y="75"/>
                  </a:lnTo>
                  <a:lnTo>
                    <a:pt x="26" y="95"/>
                  </a:lnTo>
                  <a:lnTo>
                    <a:pt x="19" y="120"/>
                  </a:lnTo>
                  <a:lnTo>
                    <a:pt x="13" y="146"/>
                  </a:lnTo>
                  <a:lnTo>
                    <a:pt x="8" y="175"/>
                  </a:lnTo>
                  <a:lnTo>
                    <a:pt x="4" y="208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113A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084263" y="763588"/>
              <a:ext cx="420687" cy="290513"/>
            </a:xfrm>
            <a:custGeom>
              <a:avLst/>
              <a:gdLst/>
              <a:ahLst/>
              <a:cxnLst>
                <a:cxn ang="0">
                  <a:pos x="19" y="250"/>
                </a:cxn>
                <a:cxn ang="0">
                  <a:pos x="55" y="265"/>
                </a:cxn>
                <a:cxn ang="0">
                  <a:pos x="93" y="282"/>
                </a:cxn>
                <a:cxn ang="0">
                  <a:pos x="130" y="297"/>
                </a:cxn>
                <a:cxn ang="0">
                  <a:pos x="167" y="312"/>
                </a:cxn>
                <a:cxn ang="0">
                  <a:pos x="204" y="327"/>
                </a:cxn>
                <a:cxn ang="0">
                  <a:pos x="242" y="343"/>
                </a:cxn>
                <a:cxn ang="0">
                  <a:pos x="279" y="358"/>
                </a:cxn>
                <a:cxn ang="0">
                  <a:pos x="306" y="363"/>
                </a:cxn>
                <a:cxn ang="0">
                  <a:pos x="326" y="358"/>
                </a:cxn>
                <a:cxn ang="0">
                  <a:pos x="346" y="353"/>
                </a:cxn>
                <a:cxn ang="0">
                  <a:pos x="365" y="348"/>
                </a:cxn>
                <a:cxn ang="0">
                  <a:pos x="381" y="332"/>
                </a:cxn>
                <a:cxn ang="0">
                  <a:pos x="395" y="305"/>
                </a:cxn>
                <a:cxn ang="0">
                  <a:pos x="409" y="277"/>
                </a:cxn>
                <a:cxn ang="0">
                  <a:pos x="422" y="249"/>
                </a:cxn>
                <a:cxn ang="0">
                  <a:pos x="441" y="217"/>
                </a:cxn>
                <a:cxn ang="0">
                  <a:pos x="468" y="181"/>
                </a:cxn>
                <a:cxn ang="0">
                  <a:pos x="493" y="144"/>
                </a:cxn>
                <a:cxn ang="0">
                  <a:pos x="517" y="109"/>
                </a:cxn>
                <a:cxn ang="0">
                  <a:pos x="517" y="79"/>
                </a:cxn>
                <a:cxn ang="0">
                  <a:pos x="493" y="57"/>
                </a:cxn>
                <a:cxn ang="0">
                  <a:pos x="468" y="34"/>
                </a:cxn>
                <a:cxn ang="0">
                  <a:pos x="441" y="12"/>
                </a:cxn>
                <a:cxn ang="0">
                  <a:pos x="355" y="0"/>
                </a:cxn>
                <a:cxn ang="0">
                  <a:pos x="235" y="6"/>
                </a:cxn>
                <a:cxn ang="0">
                  <a:pos x="148" y="19"/>
                </a:cxn>
                <a:cxn ang="0">
                  <a:pos x="88" y="38"/>
                </a:cxn>
                <a:cxn ang="0">
                  <a:pos x="50" y="68"/>
                </a:cxn>
                <a:cxn ang="0">
                  <a:pos x="27" y="105"/>
                </a:cxn>
                <a:cxn ang="0">
                  <a:pos x="14" y="152"/>
                </a:cxn>
                <a:cxn ang="0">
                  <a:pos x="5" y="210"/>
                </a:cxn>
              </a:cxnLst>
              <a:rect l="0" t="0" r="r" b="b"/>
              <a:pathLst>
                <a:path w="530" h="366">
                  <a:moveTo>
                    <a:pt x="0" y="242"/>
                  </a:moveTo>
                  <a:lnTo>
                    <a:pt x="19" y="250"/>
                  </a:lnTo>
                  <a:lnTo>
                    <a:pt x="37" y="257"/>
                  </a:lnTo>
                  <a:lnTo>
                    <a:pt x="55" y="265"/>
                  </a:lnTo>
                  <a:lnTo>
                    <a:pt x="75" y="274"/>
                  </a:lnTo>
                  <a:lnTo>
                    <a:pt x="93" y="282"/>
                  </a:lnTo>
                  <a:lnTo>
                    <a:pt x="112" y="288"/>
                  </a:lnTo>
                  <a:lnTo>
                    <a:pt x="130" y="297"/>
                  </a:lnTo>
                  <a:lnTo>
                    <a:pt x="149" y="303"/>
                  </a:lnTo>
                  <a:lnTo>
                    <a:pt x="167" y="312"/>
                  </a:lnTo>
                  <a:lnTo>
                    <a:pt x="186" y="320"/>
                  </a:lnTo>
                  <a:lnTo>
                    <a:pt x="204" y="327"/>
                  </a:lnTo>
                  <a:lnTo>
                    <a:pt x="224" y="335"/>
                  </a:lnTo>
                  <a:lnTo>
                    <a:pt x="242" y="343"/>
                  </a:lnTo>
                  <a:lnTo>
                    <a:pt x="260" y="351"/>
                  </a:lnTo>
                  <a:lnTo>
                    <a:pt x="279" y="358"/>
                  </a:lnTo>
                  <a:lnTo>
                    <a:pt x="297" y="366"/>
                  </a:lnTo>
                  <a:lnTo>
                    <a:pt x="306" y="363"/>
                  </a:lnTo>
                  <a:lnTo>
                    <a:pt x="317" y="361"/>
                  </a:lnTo>
                  <a:lnTo>
                    <a:pt x="326" y="358"/>
                  </a:lnTo>
                  <a:lnTo>
                    <a:pt x="336" y="355"/>
                  </a:lnTo>
                  <a:lnTo>
                    <a:pt x="346" y="353"/>
                  </a:lnTo>
                  <a:lnTo>
                    <a:pt x="355" y="351"/>
                  </a:lnTo>
                  <a:lnTo>
                    <a:pt x="365" y="348"/>
                  </a:lnTo>
                  <a:lnTo>
                    <a:pt x="374" y="346"/>
                  </a:lnTo>
                  <a:lnTo>
                    <a:pt x="381" y="332"/>
                  </a:lnTo>
                  <a:lnTo>
                    <a:pt x="388" y="318"/>
                  </a:lnTo>
                  <a:lnTo>
                    <a:pt x="395" y="305"/>
                  </a:lnTo>
                  <a:lnTo>
                    <a:pt x="402" y="291"/>
                  </a:lnTo>
                  <a:lnTo>
                    <a:pt x="409" y="277"/>
                  </a:lnTo>
                  <a:lnTo>
                    <a:pt x="416" y="263"/>
                  </a:lnTo>
                  <a:lnTo>
                    <a:pt x="422" y="249"/>
                  </a:lnTo>
                  <a:lnTo>
                    <a:pt x="429" y="235"/>
                  </a:lnTo>
                  <a:lnTo>
                    <a:pt x="441" y="217"/>
                  </a:lnTo>
                  <a:lnTo>
                    <a:pt x="454" y="199"/>
                  </a:lnTo>
                  <a:lnTo>
                    <a:pt x="468" y="181"/>
                  </a:lnTo>
                  <a:lnTo>
                    <a:pt x="480" y="163"/>
                  </a:lnTo>
                  <a:lnTo>
                    <a:pt x="493" y="144"/>
                  </a:lnTo>
                  <a:lnTo>
                    <a:pt x="506" y="126"/>
                  </a:lnTo>
                  <a:lnTo>
                    <a:pt x="517" y="109"/>
                  </a:lnTo>
                  <a:lnTo>
                    <a:pt x="530" y="90"/>
                  </a:lnTo>
                  <a:lnTo>
                    <a:pt x="517" y="79"/>
                  </a:lnTo>
                  <a:lnTo>
                    <a:pt x="506" y="67"/>
                  </a:lnTo>
                  <a:lnTo>
                    <a:pt x="493" y="57"/>
                  </a:lnTo>
                  <a:lnTo>
                    <a:pt x="480" y="45"/>
                  </a:lnTo>
                  <a:lnTo>
                    <a:pt x="468" y="34"/>
                  </a:lnTo>
                  <a:lnTo>
                    <a:pt x="454" y="22"/>
                  </a:lnTo>
                  <a:lnTo>
                    <a:pt x="441" y="12"/>
                  </a:lnTo>
                  <a:lnTo>
                    <a:pt x="429" y="0"/>
                  </a:lnTo>
                  <a:lnTo>
                    <a:pt x="355" y="0"/>
                  </a:lnTo>
                  <a:lnTo>
                    <a:pt x="290" y="1"/>
                  </a:lnTo>
                  <a:lnTo>
                    <a:pt x="235" y="6"/>
                  </a:lnTo>
                  <a:lnTo>
                    <a:pt x="188" y="11"/>
                  </a:lnTo>
                  <a:lnTo>
                    <a:pt x="148" y="19"/>
                  </a:lnTo>
                  <a:lnTo>
                    <a:pt x="115" y="28"/>
                  </a:lnTo>
                  <a:lnTo>
                    <a:pt x="88" y="38"/>
                  </a:lnTo>
                  <a:lnTo>
                    <a:pt x="67" y="52"/>
                  </a:lnTo>
                  <a:lnTo>
                    <a:pt x="50" y="68"/>
                  </a:lnTo>
                  <a:lnTo>
                    <a:pt x="37" y="86"/>
                  </a:lnTo>
                  <a:lnTo>
                    <a:pt x="27" y="105"/>
                  </a:lnTo>
                  <a:lnTo>
                    <a:pt x="20" y="128"/>
                  </a:lnTo>
                  <a:lnTo>
                    <a:pt x="14" y="152"/>
                  </a:lnTo>
                  <a:lnTo>
                    <a:pt x="9" y="180"/>
                  </a:lnTo>
                  <a:lnTo>
                    <a:pt x="5" y="21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233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089025" y="765176"/>
              <a:ext cx="415925" cy="288925"/>
            </a:xfrm>
            <a:custGeom>
              <a:avLst/>
              <a:gdLst/>
              <a:ahLst/>
              <a:cxnLst>
                <a:cxn ang="0">
                  <a:pos x="18" y="250"/>
                </a:cxn>
                <a:cxn ang="0">
                  <a:pos x="54" y="265"/>
                </a:cxn>
                <a:cxn ang="0">
                  <a:pos x="91" y="280"/>
                </a:cxn>
                <a:cxn ang="0">
                  <a:pos x="128" y="295"/>
                </a:cxn>
                <a:cxn ang="0">
                  <a:pos x="163" y="310"/>
                </a:cxn>
                <a:cxn ang="0">
                  <a:pos x="200" y="325"/>
                </a:cxn>
                <a:cxn ang="0">
                  <a:pos x="237" y="340"/>
                </a:cxn>
                <a:cxn ang="0">
                  <a:pos x="273" y="355"/>
                </a:cxn>
                <a:cxn ang="0">
                  <a:pos x="300" y="360"/>
                </a:cxn>
                <a:cxn ang="0">
                  <a:pos x="320" y="355"/>
                </a:cxn>
                <a:cxn ang="0">
                  <a:pos x="340" y="350"/>
                </a:cxn>
                <a:cxn ang="0">
                  <a:pos x="359" y="345"/>
                </a:cxn>
                <a:cxn ang="0">
                  <a:pos x="375" y="329"/>
                </a:cxn>
                <a:cxn ang="0">
                  <a:pos x="389" y="302"/>
                </a:cxn>
                <a:cxn ang="0">
                  <a:pos x="403" y="274"/>
                </a:cxn>
                <a:cxn ang="0">
                  <a:pos x="416" y="246"/>
                </a:cxn>
                <a:cxn ang="0">
                  <a:pos x="435" y="214"/>
                </a:cxn>
                <a:cxn ang="0">
                  <a:pos x="462" y="178"/>
                </a:cxn>
                <a:cxn ang="0">
                  <a:pos x="487" y="141"/>
                </a:cxn>
                <a:cxn ang="0">
                  <a:pos x="511" y="106"/>
                </a:cxn>
                <a:cxn ang="0">
                  <a:pos x="511" y="77"/>
                </a:cxn>
                <a:cxn ang="0">
                  <a:pos x="487" y="55"/>
                </a:cxn>
                <a:cxn ang="0">
                  <a:pos x="462" y="32"/>
                </a:cxn>
                <a:cxn ang="0">
                  <a:pos x="435" y="10"/>
                </a:cxn>
                <a:cxn ang="0">
                  <a:pos x="349" y="2"/>
                </a:cxn>
                <a:cxn ang="0">
                  <a:pos x="230" y="11"/>
                </a:cxn>
                <a:cxn ang="0">
                  <a:pos x="145" y="26"/>
                </a:cxn>
                <a:cxn ang="0">
                  <a:pos x="86" y="49"/>
                </a:cxn>
                <a:cxn ang="0">
                  <a:pos x="49" y="79"/>
                </a:cxn>
                <a:cxn ang="0">
                  <a:pos x="28" y="116"/>
                </a:cxn>
                <a:cxn ang="0">
                  <a:pos x="15" y="161"/>
                </a:cxn>
                <a:cxn ang="0">
                  <a:pos x="6" y="214"/>
                </a:cxn>
              </a:cxnLst>
              <a:rect l="0" t="0" r="r" b="b"/>
              <a:pathLst>
                <a:path w="524" h="363">
                  <a:moveTo>
                    <a:pt x="0" y="243"/>
                  </a:moveTo>
                  <a:lnTo>
                    <a:pt x="18" y="250"/>
                  </a:lnTo>
                  <a:lnTo>
                    <a:pt x="37" y="258"/>
                  </a:lnTo>
                  <a:lnTo>
                    <a:pt x="54" y="265"/>
                  </a:lnTo>
                  <a:lnTo>
                    <a:pt x="72" y="273"/>
                  </a:lnTo>
                  <a:lnTo>
                    <a:pt x="91" y="280"/>
                  </a:lnTo>
                  <a:lnTo>
                    <a:pt x="109" y="288"/>
                  </a:lnTo>
                  <a:lnTo>
                    <a:pt x="128" y="295"/>
                  </a:lnTo>
                  <a:lnTo>
                    <a:pt x="146" y="303"/>
                  </a:lnTo>
                  <a:lnTo>
                    <a:pt x="163" y="310"/>
                  </a:lnTo>
                  <a:lnTo>
                    <a:pt x="182" y="318"/>
                  </a:lnTo>
                  <a:lnTo>
                    <a:pt x="200" y="325"/>
                  </a:lnTo>
                  <a:lnTo>
                    <a:pt x="219" y="333"/>
                  </a:lnTo>
                  <a:lnTo>
                    <a:pt x="237" y="340"/>
                  </a:lnTo>
                  <a:lnTo>
                    <a:pt x="254" y="348"/>
                  </a:lnTo>
                  <a:lnTo>
                    <a:pt x="273" y="355"/>
                  </a:lnTo>
                  <a:lnTo>
                    <a:pt x="291" y="363"/>
                  </a:lnTo>
                  <a:lnTo>
                    <a:pt x="300" y="360"/>
                  </a:lnTo>
                  <a:lnTo>
                    <a:pt x="311" y="358"/>
                  </a:lnTo>
                  <a:lnTo>
                    <a:pt x="320" y="355"/>
                  </a:lnTo>
                  <a:lnTo>
                    <a:pt x="330" y="352"/>
                  </a:lnTo>
                  <a:lnTo>
                    <a:pt x="340" y="350"/>
                  </a:lnTo>
                  <a:lnTo>
                    <a:pt x="349" y="348"/>
                  </a:lnTo>
                  <a:lnTo>
                    <a:pt x="359" y="345"/>
                  </a:lnTo>
                  <a:lnTo>
                    <a:pt x="368" y="343"/>
                  </a:lnTo>
                  <a:lnTo>
                    <a:pt x="375" y="329"/>
                  </a:lnTo>
                  <a:lnTo>
                    <a:pt x="382" y="315"/>
                  </a:lnTo>
                  <a:lnTo>
                    <a:pt x="389" y="302"/>
                  </a:lnTo>
                  <a:lnTo>
                    <a:pt x="396" y="288"/>
                  </a:lnTo>
                  <a:lnTo>
                    <a:pt x="403" y="274"/>
                  </a:lnTo>
                  <a:lnTo>
                    <a:pt x="410" y="260"/>
                  </a:lnTo>
                  <a:lnTo>
                    <a:pt x="416" y="246"/>
                  </a:lnTo>
                  <a:lnTo>
                    <a:pt x="423" y="232"/>
                  </a:lnTo>
                  <a:lnTo>
                    <a:pt x="435" y="214"/>
                  </a:lnTo>
                  <a:lnTo>
                    <a:pt x="448" y="196"/>
                  </a:lnTo>
                  <a:lnTo>
                    <a:pt x="462" y="178"/>
                  </a:lnTo>
                  <a:lnTo>
                    <a:pt x="474" y="160"/>
                  </a:lnTo>
                  <a:lnTo>
                    <a:pt x="487" y="141"/>
                  </a:lnTo>
                  <a:lnTo>
                    <a:pt x="500" y="123"/>
                  </a:lnTo>
                  <a:lnTo>
                    <a:pt x="511" y="106"/>
                  </a:lnTo>
                  <a:lnTo>
                    <a:pt x="524" y="87"/>
                  </a:lnTo>
                  <a:lnTo>
                    <a:pt x="511" y="77"/>
                  </a:lnTo>
                  <a:lnTo>
                    <a:pt x="500" y="65"/>
                  </a:lnTo>
                  <a:lnTo>
                    <a:pt x="487" y="55"/>
                  </a:lnTo>
                  <a:lnTo>
                    <a:pt x="474" y="43"/>
                  </a:lnTo>
                  <a:lnTo>
                    <a:pt x="462" y="32"/>
                  </a:lnTo>
                  <a:lnTo>
                    <a:pt x="448" y="22"/>
                  </a:lnTo>
                  <a:lnTo>
                    <a:pt x="435" y="10"/>
                  </a:lnTo>
                  <a:lnTo>
                    <a:pt x="423" y="0"/>
                  </a:lnTo>
                  <a:lnTo>
                    <a:pt x="349" y="2"/>
                  </a:lnTo>
                  <a:lnTo>
                    <a:pt x="285" y="5"/>
                  </a:lnTo>
                  <a:lnTo>
                    <a:pt x="230" y="11"/>
                  </a:lnTo>
                  <a:lnTo>
                    <a:pt x="184" y="18"/>
                  </a:lnTo>
                  <a:lnTo>
                    <a:pt x="145" y="26"/>
                  </a:lnTo>
                  <a:lnTo>
                    <a:pt x="113" y="37"/>
                  </a:lnTo>
                  <a:lnTo>
                    <a:pt x="86" y="49"/>
                  </a:lnTo>
                  <a:lnTo>
                    <a:pt x="66" y="63"/>
                  </a:lnTo>
                  <a:lnTo>
                    <a:pt x="49" y="79"/>
                  </a:lnTo>
                  <a:lnTo>
                    <a:pt x="37" y="96"/>
                  </a:lnTo>
                  <a:lnTo>
                    <a:pt x="28" y="116"/>
                  </a:lnTo>
                  <a:lnTo>
                    <a:pt x="21" y="138"/>
                  </a:lnTo>
                  <a:lnTo>
                    <a:pt x="15" y="161"/>
                  </a:lnTo>
                  <a:lnTo>
                    <a:pt x="10" y="186"/>
                  </a:lnTo>
                  <a:lnTo>
                    <a:pt x="6" y="214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353D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093788" y="766763"/>
              <a:ext cx="411162" cy="287338"/>
            </a:xfrm>
            <a:custGeom>
              <a:avLst/>
              <a:gdLst/>
              <a:ahLst/>
              <a:cxnLst>
                <a:cxn ang="0">
                  <a:pos x="18" y="250"/>
                </a:cxn>
                <a:cxn ang="0">
                  <a:pos x="54" y="265"/>
                </a:cxn>
                <a:cxn ang="0">
                  <a:pos x="89" y="280"/>
                </a:cxn>
                <a:cxn ang="0">
                  <a:pos x="125" y="295"/>
                </a:cxn>
                <a:cxn ang="0">
                  <a:pos x="161" y="309"/>
                </a:cxn>
                <a:cxn ang="0">
                  <a:pos x="197" y="324"/>
                </a:cxn>
                <a:cxn ang="0">
                  <a:pos x="232" y="339"/>
                </a:cxn>
                <a:cxn ang="0">
                  <a:pos x="268" y="354"/>
                </a:cxn>
                <a:cxn ang="0">
                  <a:pos x="294" y="358"/>
                </a:cxn>
                <a:cxn ang="0">
                  <a:pos x="314" y="353"/>
                </a:cxn>
                <a:cxn ang="0">
                  <a:pos x="334" y="348"/>
                </a:cxn>
                <a:cxn ang="0">
                  <a:pos x="353" y="343"/>
                </a:cxn>
                <a:cxn ang="0">
                  <a:pos x="369" y="327"/>
                </a:cxn>
                <a:cxn ang="0">
                  <a:pos x="383" y="300"/>
                </a:cxn>
                <a:cxn ang="0">
                  <a:pos x="397" y="272"/>
                </a:cxn>
                <a:cxn ang="0">
                  <a:pos x="410" y="244"/>
                </a:cxn>
                <a:cxn ang="0">
                  <a:pos x="429" y="212"/>
                </a:cxn>
                <a:cxn ang="0">
                  <a:pos x="456" y="176"/>
                </a:cxn>
                <a:cxn ang="0">
                  <a:pos x="481" y="139"/>
                </a:cxn>
                <a:cxn ang="0">
                  <a:pos x="505" y="104"/>
                </a:cxn>
                <a:cxn ang="0">
                  <a:pos x="505" y="75"/>
                </a:cxn>
                <a:cxn ang="0">
                  <a:pos x="481" y="54"/>
                </a:cxn>
                <a:cxn ang="0">
                  <a:pos x="456" y="32"/>
                </a:cxn>
                <a:cxn ang="0">
                  <a:pos x="429" y="10"/>
                </a:cxn>
                <a:cxn ang="0">
                  <a:pos x="344" y="5"/>
                </a:cxn>
                <a:cxn ang="0">
                  <a:pos x="226" y="17"/>
                </a:cxn>
                <a:cxn ang="0">
                  <a:pos x="142" y="37"/>
                </a:cxn>
                <a:cxn ang="0">
                  <a:pos x="85" y="61"/>
                </a:cxn>
                <a:cxn ang="0">
                  <a:pos x="49" y="92"/>
                </a:cxn>
                <a:cxn ang="0">
                  <a:pos x="28" y="128"/>
                </a:cxn>
                <a:cxn ang="0">
                  <a:pos x="16" y="171"/>
                </a:cxn>
                <a:cxn ang="0">
                  <a:pos x="5" y="218"/>
                </a:cxn>
              </a:cxnLst>
              <a:rect l="0" t="0" r="r" b="b"/>
              <a:pathLst>
                <a:path w="518" h="361">
                  <a:moveTo>
                    <a:pt x="0" y="243"/>
                  </a:moveTo>
                  <a:lnTo>
                    <a:pt x="18" y="250"/>
                  </a:lnTo>
                  <a:lnTo>
                    <a:pt x="35" y="258"/>
                  </a:lnTo>
                  <a:lnTo>
                    <a:pt x="54" y="265"/>
                  </a:lnTo>
                  <a:lnTo>
                    <a:pt x="71" y="272"/>
                  </a:lnTo>
                  <a:lnTo>
                    <a:pt x="89" y="280"/>
                  </a:lnTo>
                  <a:lnTo>
                    <a:pt x="107" y="287"/>
                  </a:lnTo>
                  <a:lnTo>
                    <a:pt x="125" y="295"/>
                  </a:lnTo>
                  <a:lnTo>
                    <a:pt x="142" y="302"/>
                  </a:lnTo>
                  <a:lnTo>
                    <a:pt x="161" y="309"/>
                  </a:lnTo>
                  <a:lnTo>
                    <a:pt x="178" y="317"/>
                  </a:lnTo>
                  <a:lnTo>
                    <a:pt x="197" y="324"/>
                  </a:lnTo>
                  <a:lnTo>
                    <a:pt x="214" y="331"/>
                  </a:lnTo>
                  <a:lnTo>
                    <a:pt x="232" y="339"/>
                  </a:lnTo>
                  <a:lnTo>
                    <a:pt x="250" y="346"/>
                  </a:lnTo>
                  <a:lnTo>
                    <a:pt x="268" y="354"/>
                  </a:lnTo>
                  <a:lnTo>
                    <a:pt x="285" y="361"/>
                  </a:lnTo>
                  <a:lnTo>
                    <a:pt x="294" y="358"/>
                  </a:lnTo>
                  <a:lnTo>
                    <a:pt x="305" y="356"/>
                  </a:lnTo>
                  <a:lnTo>
                    <a:pt x="314" y="353"/>
                  </a:lnTo>
                  <a:lnTo>
                    <a:pt x="324" y="350"/>
                  </a:lnTo>
                  <a:lnTo>
                    <a:pt x="334" y="348"/>
                  </a:lnTo>
                  <a:lnTo>
                    <a:pt x="343" y="346"/>
                  </a:lnTo>
                  <a:lnTo>
                    <a:pt x="353" y="343"/>
                  </a:lnTo>
                  <a:lnTo>
                    <a:pt x="362" y="341"/>
                  </a:lnTo>
                  <a:lnTo>
                    <a:pt x="369" y="327"/>
                  </a:lnTo>
                  <a:lnTo>
                    <a:pt x="376" y="313"/>
                  </a:lnTo>
                  <a:lnTo>
                    <a:pt x="383" y="300"/>
                  </a:lnTo>
                  <a:lnTo>
                    <a:pt x="390" y="286"/>
                  </a:lnTo>
                  <a:lnTo>
                    <a:pt x="397" y="272"/>
                  </a:lnTo>
                  <a:lnTo>
                    <a:pt x="404" y="258"/>
                  </a:lnTo>
                  <a:lnTo>
                    <a:pt x="410" y="244"/>
                  </a:lnTo>
                  <a:lnTo>
                    <a:pt x="417" y="230"/>
                  </a:lnTo>
                  <a:lnTo>
                    <a:pt x="429" y="212"/>
                  </a:lnTo>
                  <a:lnTo>
                    <a:pt x="442" y="194"/>
                  </a:lnTo>
                  <a:lnTo>
                    <a:pt x="456" y="176"/>
                  </a:lnTo>
                  <a:lnTo>
                    <a:pt x="468" y="158"/>
                  </a:lnTo>
                  <a:lnTo>
                    <a:pt x="481" y="139"/>
                  </a:lnTo>
                  <a:lnTo>
                    <a:pt x="494" y="121"/>
                  </a:lnTo>
                  <a:lnTo>
                    <a:pt x="505" y="104"/>
                  </a:lnTo>
                  <a:lnTo>
                    <a:pt x="518" y="85"/>
                  </a:lnTo>
                  <a:lnTo>
                    <a:pt x="505" y="75"/>
                  </a:lnTo>
                  <a:lnTo>
                    <a:pt x="494" y="65"/>
                  </a:lnTo>
                  <a:lnTo>
                    <a:pt x="481" y="54"/>
                  </a:lnTo>
                  <a:lnTo>
                    <a:pt x="468" y="43"/>
                  </a:lnTo>
                  <a:lnTo>
                    <a:pt x="456" y="32"/>
                  </a:lnTo>
                  <a:lnTo>
                    <a:pt x="442" y="22"/>
                  </a:lnTo>
                  <a:lnTo>
                    <a:pt x="429" y="10"/>
                  </a:lnTo>
                  <a:lnTo>
                    <a:pt x="417" y="0"/>
                  </a:lnTo>
                  <a:lnTo>
                    <a:pt x="344" y="5"/>
                  </a:lnTo>
                  <a:lnTo>
                    <a:pt x="281" y="10"/>
                  </a:lnTo>
                  <a:lnTo>
                    <a:pt x="226" y="17"/>
                  </a:lnTo>
                  <a:lnTo>
                    <a:pt x="180" y="26"/>
                  </a:lnTo>
                  <a:lnTo>
                    <a:pt x="142" y="37"/>
                  </a:lnTo>
                  <a:lnTo>
                    <a:pt x="111" y="48"/>
                  </a:lnTo>
                  <a:lnTo>
                    <a:pt x="85" y="61"/>
                  </a:lnTo>
                  <a:lnTo>
                    <a:pt x="65" y="76"/>
                  </a:lnTo>
                  <a:lnTo>
                    <a:pt x="49" y="92"/>
                  </a:lnTo>
                  <a:lnTo>
                    <a:pt x="38" y="109"/>
                  </a:lnTo>
                  <a:lnTo>
                    <a:pt x="28" y="128"/>
                  </a:lnTo>
                  <a:lnTo>
                    <a:pt x="22" y="149"/>
                  </a:lnTo>
                  <a:lnTo>
                    <a:pt x="16" y="171"/>
                  </a:lnTo>
                  <a:lnTo>
                    <a:pt x="11" y="194"/>
                  </a:lnTo>
                  <a:lnTo>
                    <a:pt x="5" y="218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473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098550" y="769938"/>
              <a:ext cx="406400" cy="284163"/>
            </a:xfrm>
            <a:custGeom>
              <a:avLst/>
              <a:gdLst/>
              <a:ahLst/>
              <a:cxnLst>
                <a:cxn ang="0">
                  <a:pos x="18" y="252"/>
                </a:cxn>
                <a:cxn ang="0">
                  <a:pos x="53" y="267"/>
                </a:cxn>
                <a:cxn ang="0">
                  <a:pos x="88" y="280"/>
                </a:cxn>
                <a:cxn ang="0">
                  <a:pos x="122" y="294"/>
                </a:cxn>
                <a:cxn ang="0">
                  <a:pos x="158" y="309"/>
                </a:cxn>
                <a:cxn ang="0">
                  <a:pos x="193" y="323"/>
                </a:cxn>
                <a:cxn ang="0">
                  <a:pos x="227" y="337"/>
                </a:cxn>
                <a:cxn ang="0">
                  <a:pos x="263" y="352"/>
                </a:cxn>
                <a:cxn ang="0">
                  <a:pos x="289" y="356"/>
                </a:cxn>
                <a:cxn ang="0">
                  <a:pos x="309" y="351"/>
                </a:cxn>
                <a:cxn ang="0">
                  <a:pos x="329" y="346"/>
                </a:cxn>
                <a:cxn ang="0">
                  <a:pos x="348" y="341"/>
                </a:cxn>
                <a:cxn ang="0">
                  <a:pos x="364" y="325"/>
                </a:cxn>
                <a:cxn ang="0">
                  <a:pos x="378" y="298"/>
                </a:cxn>
                <a:cxn ang="0">
                  <a:pos x="392" y="270"/>
                </a:cxn>
                <a:cxn ang="0">
                  <a:pos x="405" y="242"/>
                </a:cxn>
                <a:cxn ang="0">
                  <a:pos x="424" y="210"/>
                </a:cxn>
                <a:cxn ang="0">
                  <a:pos x="451" y="174"/>
                </a:cxn>
                <a:cxn ang="0">
                  <a:pos x="476" y="137"/>
                </a:cxn>
                <a:cxn ang="0">
                  <a:pos x="500" y="102"/>
                </a:cxn>
                <a:cxn ang="0">
                  <a:pos x="500" y="73"/>
                </a:cxn>
                <a:cxn ang="0">
                  <a:pos x="476" y="52"/>
                </a:cxn>
                <a:cxn ang="0">
                  <a:pos x="451" y="31"/>
                </a:cxn>
                <a:cxn ang="0">
                  <a:pos x="424" y="11"/>
                </a:cxn>
                <a:cxn ang="0">
                  <a:pos x="339" y="7"/>
                </a:cxn>
                <a:cxn ang="0">
                  <a:pos x="223" y="24"/>
                </a:cxn>
                <a:cxn ang="0">
                  <a:pos x="141" y="46"/>
                </a:cxn>
                <a:cxn ang="0">
                  <a:pos x="84" y="74"/>
                </a:cxn>
                <a:cxn ang="0">
                  <a:pos x="50" y="105"/>
                </a:cxn>
                <a:cxn ang="0">
                  <a:pos x="29" y="141"/>
                </a:cxn>
                <a:cxn ang="0">
                  <a:pos x="18" y="180"/>
                </a:cxn>
                <a:cxn ang="0">
                  <a:pos x="7" y="223"/>
                </a:cxn>
              </a:cxnLst>
              <a:rect l="0" t="0" r="r" b="b"/>
              <a:pathLst>
                <a:path w="513" h="359">
                  <a:moveTo>
                    <a:pt x="0" y="245"/>
                  </a:moveTo>
                  <a:lnTo>
                    <a:pt x="18" y="252"/>
                  </a:lnTo>
                  <a:lnTo>
                    <a:pt x="35" y="258"/>
                  </a:lnTo>
                  <a:lnTo>
                    <a:pt x="53" y="267"/>
                  </a:lnTo>
                  <a:lnTo>
                    <a:pt x="71" y="273"/>
                  </a:lnTo>
                  <a:lnTo>
                    <a:pt x="88" y="280"/>
                  </a:lnTo>
                  <a:lnTo>
                    <a:pt x="105" y="287"/>
                  </a:lnTo>
                  <a:lnTo>
                    <a:pt x="122" y="294"/>
                  </a:lnTo>
                  <a:lnTo>
                    <a:pt x="141" y="301"/>
                  </a:lnTo>
                  <a:lnTo>
                    <a:pt x="158" y="309"/>
                  </a:lnTo>
                  <a:lnTo>
                    <a:pt x="175" y="316"/>
                  </a:lnTo>
                  <a:lnTo>
                    <a:pt x="193" y="323"/>
                  </a:lnTo>
                  <a:lnTo>
                    <a:pt x="210" y="330"/>
                  </a:lnTo>
                  <a:lnTo>
                    <a:pt x="227" y="337"/>
                  </a:lnTo>
                  <a:lnTo>
                    <a:pt x="246" y="345"/>
                  </a:lnTo>
                  <a:lnTo>
                    <a:pt x="263" y="352"/>
                  </a:lnTo>
                  <a:lnTo>
                    <a:pt x="280" y="359"/>
                  </a:lnTo>
                  <a:lnTo>
                    <a:pt x="289" y="356"/>
                  </a:lnTo>
                  <a:lnTo>
                    <a:pt x="300" y="354"/>
                  </a:lnTo>
                  <a:lnTo>
                    <a:pt x="309" y="351"/>
                  </a:lnTo>
                  <a:lnTo>
                    <a:pt x="319" y="348"/>
                  </a:lnTo>
                  <a:lnTo>
                    <a:pt x="329" y="346"/>
                  </a:lnTo>
                  <a:lnTo>
                    <a:pt x="338" y="344"/>
                  </a:lnTo>
                  <a:lnTo>
                    <a:pt x="348" y="341"/>
                  </a:lnTo>
                  <a:lnTo>
                    <a:pt x="357" y="339"/>
                  </a:lnTo>
                  <a:lnTo>
                    <a:pt x="364" y="325"/>
                  </a:lnTo>
                  <a:lnTo>
                    <a:pt x="371" y="311"/>
                  </a:lnTo>
                  <a:lnTo>
                    <a:pt x="378" y="298"/>
                  </a:lnTo>
                  <a:lnTo>
                    <a:pt x="385" y="284"/>
                  </a:lnTo>
                  <a:lnTo>
                    <a:pt x="392" y="270"/>
                  </a:lnTo>
                  <a:lnTo>
                    <a:pt x="399" y="256"/>
                  </a:lnTo>
                  <a:lnTo>
                    <a:pt x="405" y="242"/>
                  </a:lnTo>
                  <a:lnTo>
                    <a:pt x="412" y="228"/>
                  </a:lnTo>
                  <a:lnTo>
                    <a:pt x="424" y="210"/>
                  </a:lnTo>
                  <a:lnTo>
                    <a:pt x="437" y="192"/>
                  </a:lnTo>
                  <a:lnTo>
                    <a:pt x="451" y="174"/>
                  </a:lnTo>
                  <a:lnTo>
                    <a:pt x="463" y="156"/>
                  </a:lnTo>
                  <a:lnTo>
                    <a:pt x="476" y="137"/>
                  </a:lnTo>
                  <a:lnTo>
                    <a:pt x="489" y="119"/>
                  </a:lnTo>
                  <a:lnTo>
                    <a:pt x="500" y="102"/>
                  </a:lnTo>
                  <a:lnTo>
                    <a:pt x="513" y="83"/>
                  </a:lnTo>
                  <a:lnTo>
                    <a:pt x="500" y="73"/>
                  </a:lnTo>
                  <a:lnTo>
                    <a:pt x="489" y="63"/>
                  </a:lnTo>
                  <a:lnTo>
                    <a:pt x="476" y="52"/>
                  </a:lnTo>
                  <a:lnTo>
                    <a:pt x="463" y="42"/>
                  </a:lnTo>
                  <a:lnTo>
                    <a:pt x="451" y="31"/>
                  </a:lnTo>
                  <a:lnTo>
                    <a:pt x="437" y="21"/>
                  </a:lnTo>
                  <a:lnTo>
                    <a:pt x="424" y="11"/>
                  </a:lnTo>
                  <a:lnTo>
                    <a:pt x="412" y="0"/>
                  </a:lnTo>
                  <a:lnTo>
                    <a:pt x="339" y="7"/>
                  </a:lnTo>
                  <a:lnTo>
                    <a:pt x="277" y="15"/>
                  </a:lnTo>
                  <a:lnTo>
                    <a:pt x="223" y="24"/>
                  </a:lnTo>
                  <a:lnTo>
                    <a:pt x="178" y="35"/>
                  </a:lnTo>
                  <a:lnTo>
                    <a:pt x="141" y="46"/>
                  </a:lnTo>
                  <a:lnTo>
                    <a:pt x="110" y="59"/>
                  </a:lnTo>
                  <a:lnTo>
                    <a:pt x="84" y="74"/>
                  </a:lnTo>
                  <a:lnTo>
                    <a:pt x="65" y="89"/>
                  </a:lnTo>
                  <a:lnTo>
                    <a:pt x="50" y="105"/>
                  </a:lnTo>
                  <a:lnTo>
                    <a:pt x="38" y="122"/>
                  </a:lnTo>
                  <a:lnTo>
                    <a:pt x="29" y="141"/>
                  </a:lnTo>
                  <a:lnTo>
                    <a:pt x="23" y="159"/>
                  </a:lnTo>
                  <a:lnTo>
                    <a:pt x="18" y="180"/>
                  </a:lnTo>
                  <a:lnTo>
                    <a:pt x="12" y="201"/>
                  </a:lnTo>
                  <a:lnTo>
                    <a:pt x="7" y="223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593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103313" y="771526"/>
              <a:ext cx="401637" cy="282575"/>
            </a:xfrm>
            <a:custGeom>
              <a:avLst/>
              <a:gdLst/>
              <a:ahLst/>
              <a:cxnLst>
                <a:cxn ang="0">
                  <a:pos x="17" y="251"/>
                </a:cxn>
                <a:cxn ang="0">
                  <a:pos x="52" y="265"/>
                </a:cxn>
                <a:cxn ang="0">
                  <a:pos x="87" y="280"/>
                </a:cxn>
                <a:cxn ang="0">
                  <a:pos x="121" y="293"/>
                </a:cxn>
                <a:cxn ang="0">
                  <a:pos x="154" y="307"/>
                </a:cxn>
                <a:cxn ang="0">
                  <a:pos x="189" y="321"/>
                </a:cxn>
                <a:cxn ang="0">
                  <a:pos x="224" y="335"/>
                </a:cxn>
                <a:cxn ang="0">
                  <a:pos x="257" y="349"/>
                </a:cxn>
                <a:cxn ang="0">
                  <a:pos x="283" y="353"/>
                </a:cxn>
                <a:cxn ang="0">
                  <a:pos x="303" y="348"/>
                </a:cxn>
                <a:cxn ang="0">
                  <a:pos x="323" y="343"/>
                </a:cxn>
                <a:cxn ang="0">
                  <a:pos x="342" y="338"/>
                </a:cxn>
                <a:cxn ang="0">
                  <a:pos x="358" y="322"/>
                </a:cxn>
                <a:cxn ang="0">
                  <a:pos x="372" y="295"/>
                </a:cxn>
                <a:cxn ang="0">
                  <a:pos x="386" y="267"/>
                </a:cxn>
                <a:cxn ang="0">
                  <a:pos x="399" y="239"/>
                </a:cxn>
                <a:cxn ang="0">
                  <a:pos x="418" y="207"/>
                </a:cxn>
                <a:cxn ang="0">
                  <a:pos x="445" y="171"/>
                </a:cxn>
                <a:cxn ang="0">
                  <a:pos x="470" y="134"/>
                </a:cxn>
                <a:cxn ang="0">
                  <a:pos x="494" y="99"/>
                </a:cxn>
                <a:cxn ang="0">
                  <a:pos x="494" y="70"/>
                </a:cxn>
                <a:cxn ang="0">
                  <a:pos x="470" y="50"/>
                </a:cxn>
                <a:cxn ang="0">
                  <a:pos x="445" y="30"/>
                </a:cxn>
                <a:cxn ang="0">
                  <a:pos x="418" y="10"/>
                </a:cxn>
                <a:cxn ang="0">
                  <a:pos x="333" y="9"/>
                </a:cxn>
                <a:cxn ang="0">
                  <a:pos x="219" y="30"/>
                </a:cxn>
                <a:cxn ang="0">
                  <a:pos x="137" y="55"/>
                </a:cxn>
                <a:cxn ang="0">
                  <a:pos x="83" y="84"/>
                </a:cxn>
                <a:cxn ang="0">
                  <a:pos x="50" y="117"/>
                </a:cxn>
                <a:cxn ang="0">
                  <a:pos x="30" y="152"/>
                </a:cxn>
                <a:cxn ang="0">
                  <a:pos x="19" y="187"/>
                </a:cxn>
                <a:cxn ang="0">
                  <a:pos x="7" y="225"/>
                </a:cxn>
              </a:cxnLst>
              <a:rect l="0" t="0" r="r" b="b"/>
              <a:pathLst>
                <a:path w="507" h="356">
                  <a:moveTo>
                    <a:pt x="0" y="244"/>
                  </a:moveTo>
                  <a:lnTo>
                    <a:pt x="17" y="251"/>
                  </a:lnTo>
                  <a:lnTo>
                    <a:pt x="35" y="258"/>
                  </a:lnTo>
                  <a:lnTo>
                    <a:pt x="52" y="265"/>
                  </a:lnTo>
                  <a:lnTo>
                    <a:pt x="69" y="273"/>
                  </a:lnTo>
                  <a:lnTo>
                    <a:pt x="87" y="280"/>
                  </a:lnTo>
                  <a:lnTo>
                    <a:pt x="104" y="287"/>
                  </a:lnTo>
                  <a:lnTo>
                    <a:pt x="121" y="293"/>
                  </a:lnTo>
                  <a:lnTo>
                    <a:pt x="137" y="300"/>
                  </a:lnTo>
                  <a:lnTo>
                    <a:pt x="154" y="307"/>
                  </a:lnTo>
                  <a:lnTo>
                    <a:pt x="172" y="314"/>
                  </a:lnTo>
                  <a:lnTo>
                    <a:pt x="189" y="321"/>
                  </a:lnTo>
                  <a:lnTo>
                    <a:pt x="206" y="328"/>
                  </a:lnTo>
                  <a:lnTo>
                    <a:pt x="224" y="335"/>
                  </a:lnTo>
                  <a:lnTo>
                    <a:pt x="240" y="342"/>
                  </a:lnTo>
                  <a:lnTo>
                    <a:pt x="257" y="349"/>
                  </a:lnTo>
                  <a:lnTo>
                    <a:pt x="274" y="356"/>
                  </a:lnTo>
                  <a:lnTo>
                    <a:pt x="283" y="353"/>
                  </a:lnTo>
                  <a:lnTo>
                    <a:pt x="294" y="351"/>
                  </a:lnTo>
                  <a:lnTo>
                    <a:pt x="303" y="348"/>
                  </a:lnTo>
                  <a:lnTo>
                    <a:pt x="313" y="345"/>
                  </a:lnTo>
                  <a:lnTo>
                    <a:pt x="323" y="343"/>
                  </a:lnTo>
                  <a:lnTo>
                    <a:pt x="332" y="341"/>
                  </a:lnTo>
                  <a:lnTo>
                    <a:pt x="342" y="338"/>
                  </a:lnTo>
                  <a:lnTo>
                    <a:pt x="351" y="336"/>
                  </a:lnTo>
                  <a:lnTo>
                    <a:pt x="358" y="322"/>
                  </a:lnTo>
                  <a:lnTo>
                    <a:pt x="365" y="308"/>
                  </a:lnTo>
                  <a:lnTo>
                    <a:pt x="372" y="295"/>
                  </a:lnTo>
                  <a:lnTo>
                    <a:pt x="379" y="281"/>
                  </a:lnTo>
                  <a:lnTo>
                    <a:pt x="386" y="267"/>
                  </a:lnTo>
                  <a:lnTo>
                    <a:pt x="393" y="253"/>
                  </a:lnTo>
                  <a:lnTo>
                    <a:pt x="399" y="239"/>
                  </a:lnTo>
                  <a:lnTo>
                    <a:pt x="406" y="225"/>
                  </a:lnTo>
                  <a:lnTo>
                    <a:pt x="418" y="207"/>
                  </a:lnTo>
                  <a:lnTo>
                    <a:pt x="431" y="189"/>
                  </a:lnTo>
                  <a:lnTo>
                    <a:pt x="445" y="171"/>
                  </a:lnTo>
                  <a:lnTo>
                    <a:pt x="457" y="153"/>
                  </a:lnTo>
                  <a:lnTo>
                    <a:pt x="470" y="134"/>
                  </a:lnTo>
                  <a:lnTo>
                    <a:pt x="483" y="116"/>
                  </a:lnTo>
                  <a:lnTo>
                    <a:pt x="494" y="99"/>
                  </a:lnTo>
                  <a:lnTo>
                    <a:pt x="507" y="80"/>
                  </a:lnTo>
                  <a:lnTo>
                    <a:pt x="494" y="70"/>
                  </a:lnTo>
                  <a:lnTo>
                    <a:pt x="483" y="61"/>
                  </a:lnTo>
                  <a:lnTo>
                    <a:pt x="470" y="50"/>
                  </a:lnTo>
                  <a:lnTo>
                    <a:pt x="457" y="40"/>
                  </a:lnTo>
                  <a:lnTo>
                    <a:pt x="445" y="30"/>
                  </a:lnTo>
                  <a:lnTo>
                    <a:pt x="431" y="19"/>
                  </a:lnTo>
                  <a:lnTo>
                    <a:pt x="418" y="10"/>
                  </a:lnTo>
                  <a:lnTo>
                    <a:pt x="406" y="0"/>
                  </a:lnTo>
                  <a:lnTo>
                    <a:pt x="333" y="9"/>
                  </a:lnTo>
                  <a:lnTo>
                    <a:pt x="272" y="18"/>
                  </a:lnTo>
                  <a:lnTo>
                    <a:pt x="219" y="30"/>
                  </a:lnTo>
                  <a:lnTo>
                    <a:pt x="174" y="41"/>
                  </a:lnTo>
                  <a:lnTo>
                    <a:pt x="137" y="55"/>
                  </a:lnTo>
                  <a:lnTo>
                    <a:pt x="107" y="69"/>
                  </a:lnTo>
                  <a:lnTo>
                    <a:pt x="83" y="84"/>
                  </a:lnTo>
                  <a:lnTo>
                    <a:pt x="65" y="100"/>
                  </a:lnTo>
                  <a:lnTo>
                    <a:pt x="50" y="117"/>
                  </a:lnTo>
                  <a:lnTo>
                    <a:pt x="39" y="133"/>
                  </a:lnTo>
                  <a:lnTo>
                    <a:pt x="30" y="152"/>
                  </a:lnTo>
                  <a:lnTo>
                    <a:pt x="24" y="169"/>
                  </a:lnTo>
                  <a:lnTo>
                    <a:pt x="19" y="187"/>
                  </a:lnTo>
                  <a:lnTo>
                    <a:pt x="13" y="206"/>
                  </a:lnTo>
                  <a:lnTo>
                    <a:pt x="7" y="2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68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1106488" y="773113"/>
              <a:ext cx="398462" cy="280988"/>
            </a:xfrm>
            <a:custGeom>
              <a:avLst/>
              <a:gdLst/>
              <a:ahLst/>
              <a:cxnLst>
                <a:cxn ang="0">
                  <a:pos x="17" y="252"/>
                </a:cxn>
                <a:cxn ang="0">
                  <a:pos x="51" y="265"/>
                </a:cxn>
                <a:cxn ang="0">
                  <a:pos x="84" y="279"/>
                </a:cxn>
                <a:cxn ang="0">
                  <a:pos x="117" y="293"/>
                </a:cxn>
                <a:cxn ang="0">
                  <a:pos x="151" y="305"/>
                </a:cxn>
                <a:cxn ang="0">
                  <a:pos x="185" y="319"/>
                </a:cxn>
                <a:cxn ang="0">
                  <a:pos x="219" y="333"/>
                </a:cxn>
                <a:cxn ang="0">
                  <a:pos x="252" y="347"/>
                </a:cxn>
                <a:cxn ang="0">
                  <a:pos x="277" y="351"/>
                </a:cxn>
                <a:cxn ang="0">
                  <a:pos x="297" y="346"/>
                </a:cxn>
                <a:cxn ang="0">
                  <a:pos x="317" y="341"/>
                </a:cxn>
                <a:cxn ang="0">
                  <a:pos x="336" y="336"/>
                </a:cxn>
                <a:cxn ang="0">
                  <a:pos x="352" y="320"/>
                </a:cxn>
                <a:cxn ang="0">
                  <a:pos x="366" y="293"/>
                </a:cxn>
                <a:cxn ang="0">
                  <a:pos x="380" y="265"/>
                </a:cxn>
                <a:cxn ang="0">
                  <a:pos x="393" y="237"/>
                </a:cxn>
                <a:cxn ang="0">
                  <a:pos x="412" y="205"/>
                </a:cxn>
                <a:cxn ang="0">
                  <a:pos x="439" y="169"/>
                </a:cxn>
                <a:cxn ang="0">
                  <a:pos x="464" y="132"/>
                </a:cxn>
                <a:cxn ang="0">
                  <a:pos x="488" y="97"/>
                </a:cxn>
                <a:cxn ang="0">
                  <a:pos x="488" y="69"/>
                </a:cxn>
                <a:cxn ang="0">
                  <a:pos x="464" y="49"/>
                </a:cxn>
                <a:cxn ang="0">
                  <a:pos x="439" y="30"/>
                </a:cxn>
                <a:cxn ang="0">
                  <a:pos x="412" y="10"/>
                </a:cxn>
                <a:cxn ang="0">
                  <a:pos x="328" y="11"/>
                </a:cxn>
                <a:cxn ang="0">
                  <a:pos x="214" y="36"/>
                </a:cxn>
                <a:cxn ang="0">
                  <a:pos x="135" y="64"/>
                </a:cxn>
                <a:cxn ang="0">
                  <a:pos x="82" y="97"/>
                </a:cxn>
                <a:cxn ang="0">
                  <a:pos x="49" y="129"/>
                </a:cxn>
                <a:cxn ang="0">
                  <a:pos x="31" y="164"/>
                </a:cxn>
                <a:cxn ang="0">
                  <a:pos x="19" y="197"/>
                </a:cxn>
                <a:cxn ang="0">
                  <a:pos x="8" y="229"/>
                </a:cxn>
              </a:cxnLst>
              <a:rect l="0" t="0" r="r" b="b"/>
              <a:pathLst>
                <a:path w="501" h="354">
                  <a:moveTo>
                    <a:pt x="0" y="245"/>
                  </a:moveTo>
                  <a:lnTo>
                    <a:pt x="17" y="252"/>
                  </a:lnTo>
                  <a:lnTo>
                    <a:pt x="33" y="259"/>
                  </a:lnTo>
                  <a:lnTo>
                    <a:pt x="51" y="265"/>
                  </a:lnTo>
                  <a:lnTo>
                    <a:pt x="67" y="272"/>
                  </a:lnTo>
                  <a:lnTo>
                    <a:pt x="84" y="279"/>
                  </a:lnTo>
                  <a:lnTo>
                    <a:pt x="101" y="286"/>
                  </a:lnTo>
                  <a:lnTo>
                    <a:pt x="117" y="293"/>
                  </a:lnTo>
                  <a:lnTo>
                    <a:pt x="135" y="300"/>
                  </a:lnTo>
                  <a:lnTo>
                    <a:pt x="151" y="305"/>
                  </a:lnTo>
                  <a:lnTo>
                    <a:pt x="168" y="312"/>
                  </a:lnTo>
                  <a:lnTo>
                    <a:pt x="185" y="319"/>
                  </a:lnTo>
                  <a:lnTo>
                    <a:pt x="201" y="326"/>
                  </a:lnTo>
                  <a:lnTo>
                    <a:pt x="219" y="333"/>
                  </a:lnTo>
                  <a:lnTo>
                    <a:pt x="235" y="340"/>
                  </a:lnTo>
                  <a:lnTo>
                    <a:pt x="252" y="347"/>
                  </a:lnTo>
                  <a:lnTo>
                    <a:pt x="268" y="354"/>
                  </a:lnTo>
                  <a:lnTo>
                    <a:pt x="277" y="351"/>
                  </a:lnTo>
                  <a:lnTo>
                    <a:pt x="288" y="349"/>
                  </a:lnTo>
                  <a:lnTo>
                    <a:pt x="297" y="346"/>
                  </a:lnTo>
                  <a:lnTo>
                    <a:pt x="307" y="343"/>
                  </a:lnTo>
                  <a:lnTo>
                    <a:pt x="317" y="341"/>
                  </a:lnTo>
                  <a:lnTo>
                    <a:pt x="326" y="339"/>
                  </a:lnTo>
                  <a:lnTo>
                    <a:pt x="336" y="336"/>
                  </a:lnTo>
                  <a:lnTo>
                    <a:pt x="345" y="334"/>
                  </a:lnTo>
                  <a:lnTo>
                    <a:pt x="352" y="320"/>
                  </a:lnTo>
                  <a:lnTo>
                    <a:pt x="359" y="306"/>
                  </a:lnTo>
                  <a:lnTo>
                    <a:pt x="366" y="293"/>
                  </a:lnTo>
                  <a:lnTo>
                    <a:pt x="373" y="279"/>
                  </a:lnTo>
                  <a:lnTo>
                    <a:pt x="380" y="265"/>
                  </a:lnTo>
                  <a:lnTo>
                    <a:pt x="387" y="251"/>
                  </a:lnTo>
                  <a:lnTo>
                    <a:pt x="393" y="237"/>
                  </a:lnTo>
                  <a:lnTo>
                    <a:pt x="400" y="223"/>
                  </a:lnTo>
                  <a:lnTo>
                    <a:pt x="412" y="205"/>
                  </a:lnTo>
                  <a:lnTo>
                    <a:pt x="425" y="187"/>
                  </a:lnTo>
                  <a:lnTo>
                    <a:pt x="439" y="169"/>
                  </a:lnTo>
                  <a:lnTo>
                    <a:pt x="451" y="151"/>
                  </a:lnTo>
                  <a:lnTo>
                    <a:pt x="464" y="132"/>
                  </a:lnTo>
                  <a:lnTo>
                    <a:pt x="477" y="114"/>
                  </a:lnTo>
                  <a:lnTo>
                    <a:pt x="488" y="97"/>
                  </a:lnTo>
                  <a:lnTo>
                    <a:pt x="501" y="78"/>
                  </a:lnTo>
                  <a:lnTo>
                    <a:pt x="488" y="69"/>
                  </a:lnTo>
                  <a:lnTo>
                    <a:pt x="477" y="59"/>
                  </a:lnTo>
                  <a:lnTo>
                    <a:pt x="464" y="49"/>
                  </a:lnTo>
                  <a:lnTo>
                    <a:pt x="451" y="39"/>
                  </a:lnTo>
                  <a:lnTo>
                    <a:pt x="439" y="30"/>
                  </a:lnTo>
                  <a:lnTo>
                    <a:pt x="425" y="19"/>
                  </a:lnTo>
                  <a:lnTo>
                    <a:pt x="412" y="10"/>
                  </a:lnTo>
                  <a:lnTo>
                    <a:pt x="400" y="0"/>
                  </a:lnTo>
                  <a:lnTo>
                    <a:pt x="328" y="11"/>
                  </a:lnTo>
                  <a:lnTo>
                    <a:pt x="267" y="23"/>
                  </a:lnTo>
                  <a:lnTo>
                    <a:pt x="214" y="36"/>
                  </a:lnTo>
                  <a:lnTo>
                    <a:pt x="170" y="51"/>
                  </a:lnTo>
                  <a:lnTo>
                    <a:pt x="135" y="64"/>
                  </a:lnTo>
                  <a:lnTo>
                    <a:pt x="106" y="81"/>
                  </a:lnTo>
                  <a:lnTo>
                    <a:pt x="82" y="97"/>
                  </a:lnTo>
                  <a:lnTo>
                    <a:pt x="63" y="113"/>
                  </a:lnTo>
                  <a:lnTo>
                    <a:pt x="49" y="129"/>
                  </a:lnTo>
                  <a:lnTo>
                    <a:pt x="39" y="146"/>
                  </a:lnTo>
                  <a:lnTo>
                    <a:pt x="31" y="164"/>
                  </a:lnTo>
                  <a:lnTo>
                    <a:pt x="24" y="181"/>
                  </a:lnTo>
                  <a:lnTo>
                    <a:pt x="19" y="197"/>
                  </a:lnTo>
                  <a:lnTo>
                    <a:pt x="14" y="213"/>
                  </a:lnTo>
                  <a:lnTo>
                    <a:pt x="8" y="229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7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111250" y="774701"/>
              <a:ext cx="393700" cy="279400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262" y="352"/>
                </a:cxn>
                <a:cxn ang="0">
                  <a:pos x="339" y="332"/>
                </a:cxn>
                <a:cxn ang="0">
                  <a:pos x="394" y="221"/>
                </a:cxn>
                <a:cxn ang="0">
                  <a:pos x="495" y="76"/>
                </a:cxn>
                <a:cxn ang="0">
                  <a:pos x="394" y="0"/>
                </a:cxn>
                <a:cxn ang="0">
                  <a:pos x="322" y="13"/>
                </a:cxn>
                <a:cxn ang="0">
                  <a:pos x="262" y="28"/>
                </a:cxn>
                <a:cxn ang="0">
                  <a:pos x="210" y="43"/>
                </a:cxn>
                <a:cxn ang="0">
                  <a:pos x="168" y="58"/>
                </a:cxn>
                <a:cxn ang="0">
                  <a:pos x="132" y="74"/>
                </a:cxn>
                <a:cxn ang="0">
                  <a:pos x="103" y="91"/>
                </a:cxn>
                <a:cxn ang="0">
                  <a:pos x="80" y="109"/>
                </a:cxn>
                <a:cxn ang="0">
                  <a:pos x="63" y="125"/>
                </a:cxn>
                <a:cxn ang="0">
                  <a:pos x="49" y="142"/>
                </a:cxn>
                <a:cxn ang="0">
                  <a:pos x="40" y="159"/>
                </a:cxn>
                <a:cxn ang="0">
                  <a:pos x="32" y="175"/>
                </a:cxn>
                <a:cxn ang="0">
                  <a:pos x="26" y="192"/>
                </a:cxn>
                <a:cxn ang="0">
                  <a:pos x="20" y="206"/>
                </a:cxn>
                <a:cxn ang="0">
                  <a:pos x="15" y="221"/>
                </a:cxn>
                <a:cxn ang="0">
                  <a:pos x="8" y="234"/>
                </a:cxn>
                <a:cxn ang="0">
                  <a:pos x="0" y="247"/>
                </a:cxn>
              </a:cxnLst>
              <a:rect l="0" t="0" r="r" b="b"/>
              <a:pathLst>
                <a:path w="495" h="352">
                  <a:moveTo>
                    <a:pt x="0" y="247"/>
                  </a:moveTo>
                  <a:lnTo>
                    <a:pt x="262" y="352"/>
                  </a:lnTo>
                  <a:lnTo>
                    <a:pt x="339" y="332"/>
                  </a:lnTo>
                  <a:lnTo>
                    <a:pt x="394" y="221"/>
                  </a:lnTo>
                  <a:lnTo>
                    <a:pt x="495" y="76"/>
                  </a:lnTo>
                  <a:lnTo>
                    <a:pt x="394" y="0"/>
                  </a:lnTo>
                  <a:lnTo>
                    <a:pt x="322" y="13"/>
                  </a:lnTo>
                  <a:lnTo>
                    <a:pt x="262" y="28"/>
                  </a:lnTo>
                  <a:lnTo>
                    <a:pt x="210" y="43"/>
                  </a:lnTo>
                  <a:lnTo>
                    <a:pt x="168" y="58"/>
                  </a:lnTo>
                  <a:lnTo>
                    <a:pt x="132" y="74"/>
                  </a:lnTo>
                  <a:lnTo>
                    <a:pt x="103" y="91"/>
                  </a:lnTo>
                  <a:lnTo>
                    <a:pt x="80" y="109"/>
                  </a:lnTo>
                  <a:lnTo>
                    <a:pt x="63" y="125"/>
                  </a:lnTo>
                  <a:lnTo>
                    <a:pt x="49" y="142"/>
                  </a:lnTo>
                  <a:lnTo>
                    <a:pt x="40" y="159"/>
                  </a:lnTo>
                  <a:lnTo>
                    <a:pt x="32" y="175"/>
                  </a:lnTo>
                  <a:lnTo>
                    <a:pt x="26" y="192"/>
                  </a:lnTo>
                  <a:lnTo>
                    <a:pt x="20" y="206"/>
                  </a:lnTo>
                  <a:lnTo>
                    <a:pt x="15" y="221"/>
                  </a:lnTo>
                  <a:lnTo>
                    <a:pt x="8" y="234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684213" y="1304926"/>
              <a:ext cx="215900" cy="38417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85" y="20"/>
                </a:cxn>
                <a:cxn ang="0">
                  <a:pos x="193" y="42"/>
                </a:cxn>
                <a:cxn ang="0">
                  <a:pos x="202" y="63"/>
                </a:cxn>
                <a:cxn ang="0">
                  <a:pos x="212" y="84"/>
                </a:cxn>
                <a:cxn ang="0">
                  <a:pos x="220" y="106"/>
                </a:cxn>
                <a:cxn ang="0">
                  <a:pos x="229" y="126"/>
                </a:cxn>
                <a:cxn ang="0">
                  <a:pos x="238" y="148"/>
                </a:cxn>
                <a:cxn ang="0">
                  <a:pos x="247" y="169"/>
                </a:cxn>
                <a:cxn ang="0">
                  <a:pos x="253" y="190"/>
                </a:cxn>
                <a:cxn ang="0">
                  <a:pos x="260" y="210"/>
                </a:cxn>
                <a:cxn ang="0">
                  <a:pos x="266" y="232"/>
                </a:cxn>
                <a:cxn ang="0">
                  <a:pos x="271" y="253"/>
                </a:cxn>
                <a:cxn ang="0">
                  <a:pos x="265" y="270"/>
                </a:cxn>
                <a:cxn ang="0">
                  <a:pos x="257" y="287"/>
                </a:cxn>
                <a:cxn ang="0">
                  <a:pos x="250" y="304"/>
                </a:cxn>
                <a:cxn ang="0">
                  <a:pos x="242" y="320"/>
                </a:cxn>
                <a:cxn ang="0">
                  <a:pos x="233" y="336"/>
                </a:cxn>
                <a:cxn ang="0">
                  <a:pos x="227" y="353"/>
                </a:cxn>
                <a:cxn ang="0">
                  <a:pos x="219" y="370"/>
                </a:cxn>
                <a:cxn ang="0">
                  <a:pos x="212" y="387"/>
                </a:cxn>
                <a:cxn ang="0">
                  <a:pos x="208" y="411"/>
                </a:cxn>
                <a:cxn ang="0">
                  <a:pos x="206" y="435"/>
                </a:cxn>
                <a:cxn ang="0">
                  <a:pos x="202" y="459"/>
                </a:cxn>
                <a:cxn ang="0">
                  <a:pos x="199" y="484"/>
                </a:cxn>
                <a:cxn ang="0">
                  <a:pos x="185" y="480"/>
                </a:cxn>
                <a:cxn ang="0">
                  <a:pos x="171" y="478"/>
                </a:cxn>
                <a:cxn ang="0">
                  <a:pos x="157" y="474"/>
                </a:cxn>
                <a:cxn ang="0">
                  <a:pos x="143" y="471"/>
                </a:cxn>
                <a:cxn ang="0">
                  <a:pos x="129" y="467"/>
                </a:cxn>
                <a:cxn ang="0">
                  <a:pos x="115" y="464"/>
                </a:cxn>
                <a:cxn ang="0">
                  <a:pos x="100" y="462"/>
                </a:cxn>
                <a:cxn ang="0">
                  <a:pos x="86" y="458"/>
                </a:cxn>
                <a:cxn ang="0">
                  <a:pos x="76" y="434"/>
                </a:cxn>
                <a:cxn ang="0">
                  <a:pos x="64" y="410"/>
                </a:cxn>
                <a:cxn ang="0">
                  <a:pos x="54" y="386"/>
                </a:cxn>
                <a:cxn ang="0">
                  <a:pos x="43" y="361"/>
                </a:cxn>
                <a:cxn ang="0">
                  <a:pos x="32" y="337"/>
                </a:cxn>
                <a:cxn ang="0">
                  <a:pos x="22" y="313"/>
                </a:cxn>
                <a:cxn ang="0">
                  <a:pos x="10" y="290"/>
                </a:cxn>
                <a:cxn ang="0">
                  <a:pos x="0" y="266"/>
                </a:cxn>
                <a:cxn ang="0">
                  <a:pos x="7" y="237"/>
                </a:cxn>
                <a:cxn ang="0">
                  <a:pos x="12" y="207"/>
                </a:cxn>
                <a:cxn ang="0">
                  <a:pos x="19" y="178"/>
                </a:cxn>
                <a:cxn ang="0">
                  <a:pos x="26" y="149"/>
                </a:cxn>
                <a:cxn ang="0">
                  <a:pos x="33" y="119"/>
                </a:cxn>
                <a:cxn ang="0">
                  <a:pos x="40" y="91"/>
                </a:cxn>
                <a:cxn ang="0">
                  <a:pos x="47" y="62"/>
                </a:cxn>
                <a:cxn ang="0">
                  <a:pos x="54" y="33"/>
                </a:cxn>
                <a:cxn ang="0">
                  <a:pos x="69" y="28"/>
                </a:cxn>
                <a:cxn ang="0">
                  <a:pos x="84" y="25"/>
                </a:cxn>
                <a:cxn ang="0">
                  <a:pos x="99" y="20"/>
                </a:cxn>
                <a:cxn ang="0">
                  <a:pos x="115" y="16"/>
                </a:cxn>
                <a:cxn ang="0">
                  <a:pos x="130" y="11"/>
                </a:cxn>
                <a:cxn ang="0">
                  <a:pos x="145" y="8"/>
                </a:cxn>
                <a:cxn ang="0">
                  <a:pos x="161" y="3"/>
                </a:cxn>
                <a:cxn ang="0">
                  <a:pos x="176" y="0"/>
                </a:cxn>
              </a:cxnLst>
              <a:rect l="0" t="0" r="r" b="b"/>
              <a:pathLst>
                <a:path w="271" h="484">
                  <a:moveTo>
                    <a:pt x="176" y="0"/>
                  </a:moveTo>
                  <a:lnTo>
                    <a:pt x="185" y="20"/>
                  </a:lnTo>
                  <a:lnTo>
                    <a:pt x="193" y="42"/>
                  </a:lnTo>
                  <a:lnTo>
                    <a:pt x="202" y="63"/>
                  </a:lnTo>
                  <a:lnTo>
                    <a:pt x="212" y="84"/>
                  </a:lnTo>
                  <a:lnTo>
                    <a:pt x="220" y="106"/>
                  </a:lnTo>
                  <a:lnTo>
                    <a:pt x="229" y="126"/>
                  </a:lnTo>
                  <a:lnTo>
                    <a:pt x="238" y="148"/>
                  </a:lnTo>
                  <a:lnTo>
                    <a:pt x="247" y="169"/>
                  </a:lnTo>
                  <a:lnTo>
                    <a:pt x="253" y="190"/>
                  </a:lnTo>
                  <a:lnTo>
                    <a:pt x="260" y="210"/>
                  </a:lnTo>
                  <a:lnTo>
                    <a:pt x="266" y="232"/>
                  </a:lnTo>
                  <a:lnTo>
                    <a:pt x="271" y="253"/>
                  </a:lnTo>
                  <a:lnTo>
                    <a:pt x="265" y="270"/>
                  </a:lnTo>
                  <a:lnTo>
                    <a:pt x="257" y="287"/>
                  </a:lnTo>
                  <a:lnTo>
                    <a:pt x="250" y="304"/>
                  </a:lnTo>
                  <a:lnTo>
                    <a:pt x="242" y="320"/>
                  </a:lnTo>
                  <a:lnTo>
                    <a:pt x="233" y="336"/>
                  </a:lnTo>
                  <a:lnTo>
                    <a:pt x="227" y="353"/>
                  </a:lnTo>
                  <a:lnTo>
                    <a:pt x="219" y="370"/>
                  </a:lnTo>
                  <a:lnTo>
                    <a:pt x="212" y="387"/>
                  </a:lnTo>
                  <a:lnTo>
                    <a:pt x="208" y="411"/>
                  </a:lnTo>
                  <a:lnTo>
                    <a:pt x="206" y="435"/>
                  </a:lnTo>
                  <a:lnTo>
                    <a:pt x="202" y="459"/>
                  </a:lnTo>
                  <a:lnTo>
                    <a:pt x="199" y="484"/>
                  </a:lnTo>
                  <a:lnTo>
                    <a:pt x="185" y="480"/>
                  </a:lnTo>
                  <a:lnTo>
                    <a:pt x="171" y="478"/>
                  </a:lnTo>
                  <a:lnTo>
                    <a:pt x="157" y="474"/>
                  </a:lnTo>
                  <a:lnTo>
                    <a:pt x="143" y="471"/>
                  </a:lnTo>
                  <a:lnTo>
                    <a:pt x="129" y="467"/>
                  </a:lnTo>
                  <a:lnTo>
                    <a:pt x="115" y="464"/>
                  </a:lnTo>
                  <a:lnTo>
                    <a:pt x="100" y="462"/>
                  </a:lnTo>
                  <a:lnTo>
                    <a:pt x="86" y="458"/>
                  </a:lnTo>
                  <a:lnTo>
                    <a:pt x="76" y="434"/>
                  </a:lnTo>
                  <a:lnTo>
                    <a:pt x="64" y="410"/>
                  </a:lnTo>
                  <a:lnTo>
                    <a:pt x="54" y="386"/>
                  </a:lnTo>
                  <a:lnTo>
                    <a:pt x="43" y="361"/>
                  </a:lnTo>
                  <a:lnTo>
                    <a:pt x="32" y="337"/>
                  </a:lnTo>
                  <a:lnTo>
                    <a:pt x="22" y="313"/>
                  </a:lnTo>
                  <a:lnTo>
                    <a:pt x="10" y="290"/>
                  </a:lnTo>
                  <a:lnTo>
                    <a:pt x="0" y="266"/>
                  </a:lnTo>
                  <a:lnTo>
                    <a:pt x="7" y="237"/>
                  </a:lnTo>
                  <a:lnTo>
                    <a:pt x="12" y="207"/>
                  </a:lnTo>
                  <a:lnTo>
                    <a:pt x="19" y="178"/>
                  </a:lnTo>
                  <a:lnTo>
                    <a:pt x="26" y="149"/>
                  </a:lnTo>
                  <a:lnTo>
                    <a:pt x="33" y="119"/>
                  </a:lnTo>
                  <a:lnTo>
                    <a:pt x="40" y="91"/>
                  </a:lnTo>
                  <a:lnTo>
                    <a:pt x="47" y="62"/>
                  </a:lnTo>
                  <a:lnTo>
                    <a:pt x="54" y="33"/>
                  </a:lnTo>
                  <a:lnTo>
                    <a:pt x="69" y="28"/>
                  </a:lnTo>
                  <a:lnTo>
                    <a:pt x="84" y="25"/>
                  </a:lnTo>
                  <a:lnTo>
                    <a:pt x="99" y="20"/>
                  </a:lnTo>
                  <a:lnTo>
                    <a:pt x="115" y="16"/>
                  </a:lnTo>
                  <a:lnTo>
                    <a:pt x="130" y="11"/>
                  </a:lnTo>
                  <a:lnTo>
                    <a:pt x="145" y="8"/>
                  </a:lnTo>
                  <a:lnTo>
                    <a:pt x="161" y="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33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01675" y="1304926"/>
              <a:ext cx="198437" cy="384175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63" y="20"/>
                </a:cxn>
                <a:cxn ang="0">
                  <a:pos x="171" y="42"/>
                </a:cxn>
                <a:cxn ang="0">
                  <a:pos x="180" y="63"/>
                </a:cxn>
                <a:cxn ang="0">
                  <a:pos x="190" y="84"/>
                </a:cxn>
                <a:cxn ang="0">
                  <a:pos x="198" y="106"/>
                </a:cxn>
                <a:cxn ang="0">
                  <a:pos x="207" y="126"/>
                </a:cxn>
                <a:cxn ang="0">
                  <a:pos x="216" y="148"/>
                </a:cxn>
                <a:cxn ang="0">
                  <a:pos x="225" y="169"/>
                </a:cxn>
                <a:cxn ang="0">
                  <a:pos x="231" y="190"/>
                </a:cxn>
                <a:cxn ang="0">
                  <a:pos x="238" y="210"/>
                </a:cxn>
                <a:cxn ang="0">
                  <a:pos x="244" y="232"/>
                </a:cxn>
                <a:cxn ang="0">
                  <a:pos x="249" y="253"/>
                </a:cxn>
                <a:cxn ang="0">
                  <a:pos x="243" y="270"/>
                </a:cxn>
                <a:cxn ang="0">
                  <a:pos x="235" y="287"/>
                </a:cxn>
                <a:cxn ang="0">
                  <a:pos x="228" y="304"/>
                </a:cxn>
                <a:cxn ang="0">
                  <a:pos x="220" y="320"/>
                </a:cxn>
                <a:cxn ang="0">
                  <a:pos x="211" y="336"/>
                </a:cxn>
                <a:cxn ang="0">
                  <a:pos x="205" y="353"/>
                </a:cxn>
                <a:cxn ang="0">
                  <a:pos x="197" y="370"/>
                </a:cxn>
                <a:cxn ang="0">
                  <a:pos x="190" y="387"/>
                </a:cxn>
                <a:cxn ang="0">
                  <a:pos x="186" y="411"/>
                </a:cxn>
                <a:cxn ang="0">
                  <a:pos x="184" y="435"/>
                </a:cxn>
                <a:cxn ang="0">
                  <a:pos x="180" y="459"/>
                </a:cxn>
                <a:cxn ang="0">
                  <a:pos x="177" y="484"/>
                </a:cxn>
                <a:cxn ang="0">
                  <a:pos x="164" y="480"/>
                </a:cxn>
                <a:cxn ang="0">
                  <a:pos x="150" y="476"/>
                </a:cxn>
                <a:cxn ang="0">
                  <a:pos x="138" y="472"/>
                </a:cxn>
                <a:cxn ang="0">
                  <a:pos x="124" y="467"/>
                </a:cxn>
                <a:cxn ang="0">
                  <a:pos x="111" y="464"/>
                </a:cxn>
                <a:cxn ang="0">
                  <a:pos x="97" y="461"/>
                </a:cxn>
                <a:cxn ang="0">
                  <a:pos x="85" y="456"/>
                </a:cxn>
                <a:cxn ang="0">
                  <a:pos x="71" y="452"/>
                </a:cxn>
                <a:cxn ang="0">
                  <a:pos x="62" y="429"/>
                </a:cxn>
                <a:cxn ang="0">
                  <a:pos x="54" y="405"/>
                </a:cxn>
                <a:cxn ang="0">
                  <a:pos x="45" y="382"/>
                </a:cxn>
                <a:cxn ang="0">
                  <a:pos x="35" y="359"/>
                </a:cxn>
                <a:cxn ang="0">
                  <a:pos x="27" y="336"/>
                </a:cxn>
                <a:cxn ang="0">
                  <a:pos x="18" y="312"/>
                </a:cxn>
                <a:cxn ang="0">
                  <a:pos x="9" y="289"/>
                </a:cxn>
                <a:cxn ang="0">
                  <a:pos x="0" y="266"/>
                </a:cxn>
                <a:cxn ang="0">
                  <a:pos x="5" y="237"/>
                </a:cxn>
                <a:cxn ang="0">
                  <a:pos x="11" y="208"/>
                </a:cxn>
                <a:cxn ang="0">
                  <a:pos x="17" y="179"/>
                </a:cxn>
                <a:cxn ang="0">
                  <a:pos x="23" y="151"/>
                </a:cxn>
                <a:cxn ang="0">
                  <a:pos x="27" y="123"/>
                </a:cxn>
                <a:cxn ang="0">
                  <a:pos x="33" y="94"/>
                </a:cxn>
                <a:cxn ang="0">
                  <a:pos x="39" y="65"/>
                </a:cxn>
                <a:cxn ang="0">
                  <a:pos x="45" y="36"/>
                </a:cxn>
                <a:cxn ang="0">
                  <a:pos x="58" y="32"/>
                </a:cxn>
                <a:cxn ang="0">
                  <a:pos x="71" y="27"/>
                </a:cxn>
                <a:cxn ang="0">
                  <a:pos x="85" y="23"/>
                </a:cxn>
                <a:cxn ang="0">
                  <a:pos x="99" y="18"/>
                </a:cxn>
                <a:cxn ang="0">
                  <a:pos x="112" y="13"/>
                </a:cxn>
                <a:cxn ang="0">
                  <a:pos x="126" y="9"/>
                </a:cxn>
                <a:cxn ang="0">
                  <a:pos x="140" y="4"/>
                </a:cxn>
                <a:cxn ang="0">
                  <a:pos x="154" y="0"/>
                </a:cxn>
              </a:cxnLst>
              <a:rect l="0" t="0" r="r" b="b"/>
              <a:pathLst>
                <a:path w="249" h="484">
                  <a:moveTo>
                    <a:pt x="154" y="0"/>
                  </a:moveTo>
                  <a:lnTo>
                    <a:pt x="163" y="20"/>
                  </a:lnTo>
                  <a:lnTo>
                    <a:pt x="171" y="42"/>
                  </a:lnTo>
                  <a:lnTo>
                    <a:pt x="180" y="63"/>
                  </a:lnTo>
                  <a:lnTo>
                    <a:pt x="190" y="84"/>
                  </a:lnTo>
                  <a:lnTo>
                    <a:pt x="198" y="106"/>
                  </a:lnTo>
                  <a:lnTo>
                    <a:pt x="207" y="126"/>
                  </a:lnTo>
                  <a:lnTo>
                    <a:pt x="216" y="148"/>
                  </a:lnTo>
                  <a:lnTo>
                    <a:pt x="225" y="169"/>
                  </a:lnTo>
                  <a:lnTo>
                    <a:pt x="231" y="190"/>
                  </a:lnTo>
                  <a:lnTo>
                    <a:pt x="238" y="210"/>
                  </a:lnTo>
                  <a:lnTo>
                    <a:pt x="244" y="232"/>
                  </a:lnTo>
                  <a:lnTo>
                    <a:pt x="249" y="253"/>
                  </a:lnTo>
                  <a:lnTo>
                    <a:pt x="243" y="270"/>
                  </a:lnTo>
                  <a:lnTo>
                    <a:pt x="235" y="287"/>
                  </a:lnTo>
                  <a:lnTo>
                    <a:pt x="228" y="304"/>
                  </a:lnTo>
                  <a:lnTo>
                    <a:pt x="220" y="320"/>
                  </a:lnTo>
                  <a:lnTo>
                    <a:pt x="211" y="336"/>
                  </a:lnTo>
                  <a:lnTo>
                    <a:pt x="205" y="353"/>
                  </a:lnTo>
                  <a:lnTo>
                    <a:pt x="197" y="370"/>
                  </a:lnTo>
                  <a:lnTo>
                    <a:pt x="190" y="387"/>
                  </a:lnTo>
                  <a:lnTo>
                    <a:pt x="186" y="411"/>
                  </a:lnTo>
                  <a:lnTo>
                    <a:pt x="184" y="435"/>
                  </a:lnTo>
                  <a:lnTo>
                    <a:pt x="180" y="459"/>
                  </a:lnTo>
                  <a:lnTo>
                    <a:pt x="177" y="484"/>
                  </a:lnTo>
                  <a:lnTo>
                    <a:pt x="164" y="480"/>
                  </a:lnTo>
                  <a:lnTo>
                    <a:pt x="150" y="476"/>
                  </a:lnTo>
                  <a:lnTo>
                    <a:pt x="138" y="472"/>
                  </a:lnTo>
                  <a:lnTo>
                    <a:pt x="124" y="467"/>
                  </a:lnTo>
                  <a:lnTo>
                    <a:pt x="111" y="464"/>
                  </a:lnTo>
                  <a:lnTo>
                    <a:pt x="97" y="461"/>
                  </a:lnTo>
                  <a:lnTo>
                    <a:pt x="85" y="456"/>
                  </a:lnTo>
                  <a:lnTo>
                    <a:pt x="71" y="452"/>
                  </a:lnTo>
                  <a:lnTo>
                    <a:pt x="62" y="429"/>
                  </a:lnTo>
                  <a:lnTo>
                    <a:pt x="54" y="405"/>
                  </a:lnTo>
                  <a:lnTo>
                    <a:pt x="45" y="382"/>
                  </a:lnTo>
                  <a:lnTo>
                    <a:pt x="35" y="359"/>
                  </a:lnTo>
                  <a:lnTo>
                    <a:pt x="27" y="336"/>
                  </a:lnTo>
                  <a:lnTo>
                    <a:pt x="18" y="312"/>
                  </a:lnTo>
                  <a:lnTo>
                    <a:pt x="9" y="289"/>
                  </a:lnTo>
                  <a:lnTo>
                    <a:pt x="0" y="266"/>
                  </a:lnTo>
                  <a:lnTo>
                    <a:pt x="5" y="237"/>
                  </a:lnTo>
                  <a:lnTo>
                    <a:pt x="11" y="208"/>
                  </a:lnTo>
                  <a:lnTo>
                    <a:pt x="17" y="179"/>
                  </a:lnTo>
                  <a:lnTo>
                    <a:pt x="23" y="151"/>
                  </a:lnTo>
                  <a:lnTo>
                    <a:pt x="27" y="123"/>
                  </a:lnTo>
                  <a:lnTo>
                    <a:pt x="33" y="94"/>
                  </a:lnTo>
                  <a:lnTo>
                    <a:pt x="39" y="65"/>
                  </a:lnTo>
                  <a:lnTo>
                    <a:pt x="45" y="36"/>
                  </a:lnTo>
                  <a:lnTo>
                    <a:pt x="58" y="32"/>
                  </a:lnTo>
                  <a:lnTo>
                    <a:pt x="71" y="27"/>
                  </a:lnTo>
                  <a:lnTo>
                    <a:pt x="85" y="23"/>
                  </a:lnTo>
                  <a:lnTo>
                    <a:pt x="99" y="18"/>
                  </a:lnTo>
                  <a:lnTo>
                    <a:pt x="112" y="13"/>
                  </a:lnTo>
                  <a:lnTo>
                    <a:pt x="126" y="9"/>
                  </a:lnTo>
                  <a:lnTo>
                    <a:pt x="140" y="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35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19138" y="1304926"/>
              <a:ext cx="180975" cy="38417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40" y="20"/>
                </a:cxn>
                <a:cxn ang="0">
                  <a:pos x="148" y="42"/>
                </a:cxn>
                <a:cxn ang="0">
                  <a:pos x="157" y="63"/>
                </a:cxn>
                <a:cxn ang="0">
                  <a:pos x="167" y="84"/>
                </a:cxn>
                <a:cxn ang="0">
                  <a:pos x="175" y="106"/>
                </a:cxn>
                <a:cxn ang="0">
                  <a:pos x="184" y="126"/>
                </a:cxn>
                <a:cxn ang="0">
                  <a:pos x="193" y="148"/>
                </a:cxn>
                <a:cxn ang="0">
                  <a:pos x="202" y="169"/>
                </a:cxn>
                <a:cxn ang="0">
                  <a:pos x="208" y="190"/>
                </a:cxn>
                <a:cxn ang="0">
                  <a:pos x="215" y="210"/>
                </a:cxn>
                <a:cxn ang="0">
                  <a:pos x="221" y="232"/>
                </a:cxn>
                <a:cxn ang="0">
                  <a:pos x="226" y="253"/>
                </a:cxn>
                <a:cxn ang="0">
                  <a:pos x="220" y="270"/>
                </a:cxn>
                <a:cxn ang="0">
                  <a:pos x="212" y="287"/>
                </a:cxn>
                <a:cxn ang="0">
                  <a:pos x="205" y="304"/>
                </a:cxn>
                <a:cxn ang="0">
                  <a:pos x="197" y="320"/>
                </a:cxn>
                <a:cxn ang="0">
                  <a:pos x="188" y="336"/>
                </a:cxn>
                <a:cxn ang="0">
                  <a:pos x="182" y="353"/>
                </a:cxn>
                <a:cxn ang="0">
                  <a:pos x="174" y="370"/>
                </a:cxn>
                <a:cxn ang="0">
                  <a:pos x="167" y="387"/>
                </a:cxn>
                <a:cxn ang="0">
                  <a:pos x="163" y="411"/>
                </a:cxn>
                <a:cxn ang="0">
                  <a:pos x="161" y="435"/>
                </a:cxn>
                <a:cxn ang="0">
                  <a:pos x="157" y="459"/>
                </a:cxn>
                <a:cxn ang="0">
                  <a:pos x="154" y="484"/>
                </a:cxn>
                <a:cxn ang="0">
                  <a:pos x="141" y="479"/>
                </a:cxn>
                <a:cxn ang="0">
                  <a:pos x="130" y="474"/>
                </a:cxn>
                <a:cxn ang="0">
                  <a:pos x="117" y="470"/>
                </a:cxn>
                <a:cxn ang="0">
                  <a:pos x="106" y="464"/>
                </a:cxn>
                <a:cxn ang="0">
                  <a:pos x="93" y="459"/>
                </a:cxn>
                <a:cxn ang="0">
                  <a:pos x="81" y="455"/>
                </a:cxn>
                <a:cxn ang="0">
                  <a:pos x="69" y="450"/>
                </a:cxn>
                <a:cxn ang="0">
                  <a:pos x="56" y="446"/>
                </a:cxn>
                <a:cxn ang="0">
                  <a:pos x="49" y="423"/>
                </a:cxn>
                <a:cxn ang="0">
                  <a:pos x="42" y="401"/>
                </a:cxn>
                <a:cxn ang="0">
                  <a:pos x="35" y="378"/>
                </a:cxn>
                <a:cxn ang="0">
                  <a:pos x="28" y="356"/>
                </a:cxn>
                <a:cxn ang="0">
                  <a:pos x="20" y="333"/>
                </a:cxn>
                <a:cxn ang="0">
                  <a:pos x="13" y="311"/>
                </a:cxn>
                <a:cxn ang="0">
                  <a:pos x="7" y="288"/>
                </a:cxn>
                <a:cxn ang="0">
                  <a:pos x="0" y="266"/>
                </a:cxn>
                <a:cxn ang="0">
                  <a:pos x="8" y="209"/>
                </a:cxn>
                <a:cxn ang="0">
                  <a:pos x="16" y="153"/>
                </a:cxn>
                <a:cxn ang="0">
                  <a:pos x="25" y="96"/>
                </a:cxn>
                <a:cxn ang="0">
                  <a:pos x="33" y="40"/>
                </a:cxn>
                <a:cxn ang="0">
                  <a:pos x="46" y="35"/>
                </a:cxn>
                <a:cxn ang="0">
                  <a:pos x="57" y="31"/>
                </a:cxn>
                <a:cxn ang="0">
                  <a:pos x="70" y="25"/>
                </a:cxn>
                <a:cxn ang="0">
                  <a:pos x="81" y="20"/>
                </a:cxn>
                <a:cxn ang="0">
                  <a:pos x="94" y="15"/>
                </a:cxn>
                <a:cxn ang="0">
                  <a:pos x="106" y="10"/>
                </a:cxn>
                <a:cxn ang="0">
                  <a:pos x="118" y="4"/>
                </a:cxn>
                <a:cxn ang="0">
                  <a:pos x="131" y="0"/>
                </a:cxn>
              </a:cxnLst>
              <a:rect l="0" t="0" r="r" b="b"/>
              <a:pathLst>
                <a:path w="226" h="484">
                  <a:moveTo>
                    <a:pt x="131" y="0"/>
                  </a:moveTo>
                  <a:lnTo>
                    <a:pt x="140" y="20"/>
                  </a:lnTo>
                  <a:lnTo>
                    <a:pt x="148" y="42"/>
                  </a:lnTo>
                  <a:lnTo>
                    <a:pt x="157" y="63"/>
                  </a:lnTo>
                  <a:lnTo>
                    <a:pt x="167" y="84"/>
                  </a:lnTo>
                  <a:lnTo>
                    <a:pt x="175" y="106"/>
                  </a:lnTo>
                  <a:lnTo>
                    <a:pt x="184" y="126"/>
                  </a:lnTo>
                  <a:lnTo>
                    <a:pt x="193" y="148"/>
                  </a:lnTo>
                  <a:lnTo>
                    <a:pt x="202" y="169"/>
                  </a:lnTo>
                  <a:lnTo>
                    <a:pt x="208" y="190"/>
                  </a:lnTo>
                  <a:lnTo>
                    <a:pt x="215" y="210"/>
                  </a:lnTo>
                  <a:lnTo>
                    <a:pt x="221" y="232"/>
                  </a:lnTo>
                  <a:lnTo>
                    <a:pt x="226" y="253"/>
                  </a:lnTo>
                  <a:lnTo>
                    <a:pt x="220" y="270"/>
                  </a:lnTo>
                  <a:lnTo>
                    <a:pt x="212" y="287"/>
                  </a:lnTo>
                  <a:lnTo>
                    <a:pt x="205" y="304"/>
                  </a:lnTo>
                  <a:lnTo>
                    <a:pt x="197" y="320"/>
                  </a:lnTo>
                  <a:lnTo>
                    <a:pt x="188" y="336"/>
                  </a:lnTo>
                  <a:lnTo>
                    <a:pt x="182" y="353"/>
                  </a:lnTo>
                  <a:lnTo>
                    <a:pt x="174" y="370"/>
                  </a:lnTo>
                  <a:lnTo>
                    <a:pt x="167" y="387"/>
                  </a:lnTo>
                  <a:lnTo>
                    <a:pt x="163" y="411"/>
                  </a:lnTo>
                  <a:lnTo>
                    <a:pt x="161" y="435"/>
                  </a:lnTo>
                  <a:lnTo>
                    <a:pt x="157" y="459"/>
                  </a:lnTo>
                  <a:lnTo>
                    <a:pt x="154" y="484"/>
                  </a:lnTo>
                  <a:lnTo>
                    <a:pt x="141" y="479"/>
                  </a:lnTo>
                  <a:lnTo>
                    <a:pt x="130" y="474"/>
                  </a:lnTo>
                  <a:lnTo>
                    <a:pt x="117" y="470"/>
                  </a:lnTo>
                  <a:lnTo>
                    <a:pt x="106" y="464"/>
                  </a:lnTo>
                  <a:lnTo>
                    <a:pt x="93" y="459"/>
                  </a:lnTo>
                  <a:lnTo>
                    <a:pt x="81" y="455"/>
                  </a:lnTo>
                  <a:lnTo>
                    <a:pt x="69" y="450"/>
                  </a:lnTo>
                  <a:lnTo>
                    <a:pt x="56" y="446"/>
                  </a:lnTo>
                  <a:lnTo>
                    <a:pt x="49" y="423"/>
                  </a:lnTo>
                  <a:lnTo>
                    <a:pt x="42" y="401"/>
                  </a:lnTo>
                  <a:lnTo>
                    <a:pt x="35" y="378"/>
                  </a:lnTo>
                  <a:lnTo>
                    <a:pt x="28" y="356"/>
                  </a:lnTo>
                  <a:lnTo>
                    <a:pt x="20" y="333"/>
                  </a:lnTo>
                  <a:lnTo>
                    <a:pt x="13" y="311"/>
                  </a:lnTo>
                  <a:lnTo>
                    <a:pt x="7" y="288"/>
                  </a:lnTo>
                  <a:lnTo>
                    <a:pt x="0" y="266"/>
                  </a:lnTo>
                  <a:lnTo>
                    <a:pt x="8" y="209"/>
                  </a:lnTo>
                  <a:lnTo>
                    <a:pt x="16" y="153"/>
                  </a:lnTo>
                  <a:lnTo>
                    <a:pt x="25" y="96"/>
                  </a:lnTo>
                  <a:lnTo>
                    <a:pt x="33" y="40"/>
                  </a:lnTo>
                  <a:lnTo>
                    <a:pt x="46" y="35"/>
                  </a:lnTo>
                  <a:lnTo>
                    <a:pt x="57" y="31"/>
                  </a:lnTo>
                  <a:lnTo>
                    <a:pt x="70" y="25"/>
                  </a:lnTo>
                  <a:lnTo>
                    <a:pt x="81" y="20"/>
                  </a:lnTo>
                  <a:lnTo>
                    <a:pt x="94" y="15"/>
                  </a:lnTo>
                  <a:lnTo>
                    <a:pt x="106" y="10"/>
                  </a:lnTo>
                  <a:lnTo>
                    <a:pt x="118" y="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38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36600" y="1304926"/>
              <a:ext cx="163512" cy="384175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8" y="20"/>
                </a:cxn>
                <a:cxn ang="0">
                  <a:pos x="126" y="42"/>
                </a:cxn>
                <a:cxn ang="0">
                  <a:pos x="135" y="63"/>
                </a:cxn>
                <a:cxn ang="0">
                  <a:pos x="145" y="84"/>
                </a:cxn>
                <a:cxn ang="0">
                  <a:pos x="153" y="106"/>
                </a:cxn>
                <a:cxn ang="0">
                  <a:pos x="162" y="126"/>
                </a:cxn>
                <a:cxn ang="0">
                  <a:pos x="171" y="148"/>
                </a:cxn>
                <a:cxn ang="0">
                  <a:pos x="180" y="169"/>
                </a:cxn>
                <a:cxn ang="0">
                  <a:pos x="186" y="190"/>
                </a:cxn>
                <a:cxn ang="0">
                  <a:pos x="193" y="210"/>
                </a:cxn>
                <a:cxn ang="0">
                  <a:pos x="199" y="232"/>
                </a:cxn>
                <a:cxn ang="0">
                  <a:pos x="204" y="253"/>
                </a:cxn>
                <a:cxn ang="0">
                  <a:pos x="198" y="270"/>
                </a:cxn>
                <a:cxn ang="0">
                  <a:pos x="190" y="287"/>
                </a:cxn>
                <a:cxn ang="0">
                  <a:pos x="183" y="304"/>
                </a:cxn>
                <a:cxn ang="0">
                  <a:pos x="175" y="320"/>
                </a:cxn>
                <a:cxn ang="0">
                  <a:pos x="166" y="336"/>
                </a:cxn>
                <a:cxn ang="0">
                  <a:pos x="160" y="353"/>
                </a:cxn>
                <a:cxn ang="0">
                  <a:pos x="152" y="370"/>
                </a:cxn>
                <a:cxn ang="0">
                  <a:pos x="145" y="387"/>
                </a:cxn>
                <a:cxn ang="0">
                  <a:pos x="141" y="411"/>
                </a:cxn>
                <a:cxn ang="0">
                  <a:pos x="139" y="435"/>
                </a:cxn>
                <a:cxn ang="0">
                  <a:pos x="135" y="459"/>
                </a:cxn>
                <a:cxn ang="0">
                  <a:pos x="132" y="484"/>
                </a:cxn>
                <a:cxn ang="0">
                  <a:pos x="120" y="478"/>
                </a:cxn>
                <a:cxn ang="0">
                  <a:pos x="110" y="472"/>
                </a:cxn>
                <a:cxn ang="0">
                  <a:pos x="99" y="467"/>
                </a:cxn>
                <a:cxn ang="0">
                  <a:pos x="87" y="462"/>
                </a:cxn>
                <a:cxn ang="0">
                  <a:pos x="76" y="456"/>
                </a:cxn>
                <a:cxn ang="0">
                  <a:pos x="65" y="451"/>
                </a:cxn>
                <a:cxn ang="0">
                  <a:pos x="54" y="446"/>
                </a:cxn>
                <a:cxn ang="0">
                  <a:pos x="42" y="440"/>
                </a:cxn>
                <a:cxn ang="0">
                  <a:pos x="36" y="418"/>
                </a:cxn>
                <a:cxn ang="0">
                  <a:pos x="32" y="396"/>
                </a:cxn>
                <a:cxn ang="0">
                  <a:pos x="26" y="374"/>
                </a:cxn>
                <a:cxn ang="0">
                  <a:pos x="21" y="352"/>
                </a:cxn>
                <a:cxn ang="0">
                  <a:pos x="16" y="331"/>
                </a:cxn>
                <a:cxn ang="0">
                  <a:pos x="10" y="310"/>
                </a:cxn>
                <a:cxn ang="0">
                  <a:pos x="5" y="288"/>
                </a:cxn>
                <a:cxn ang="0">
                  <a:pos x="0" y="266"/>
                </a:cxn>
                <a:cxn ang="0">
                  <a:pos x="5" y="210"/>
                </a:cxn>
                <a:cxn ang="0">
                  <a:pos x="12" y="155"/>
                </a:cxn>
                <a:cxn ang="0">
                  <a:pos x="18" y="100"/>
                </a:cxn>
                <a:cxn ang="0">
                  <a:pos x="24" y="44"/>
                </a:cxn>
                <a:cxn ang="0">
                  <a:pos x="34" y="39"/>
                </a:cxn>
                <a:cxn ang="0">
                  <a:pos x="44" y="33"/>
                </a:cxn>
                <a:cxn ang="0">
                  <a:pos x="55" y="27"/>
                </a:cxn>
                <a:cxn ang="0">
                  <a:pos x="66" y="21"/>
                </a:cxn>
                <a:cxn ang="0">
                  <a:pos x="77" y="17"/>
                </a:cxn>
                <a:cxn ang="0">
                  <a:pos x="87" y="11"/>
                </a:cxn>
                <a:cxn ang="0">
                  <a:pos x="99" y="5"/>
                </a:cxn>
                <a:cxn ang="0">
                  <a:pos x="109" y="0"/>
                </a:cxn>
              </a:cxnLst>
              <a:rect l="0" t="0" r="r" b="b"/>
              <a:pathLst>
                <a:path w="204" h="484">
                  <a:moveTo>
                    <a:pt x="109" y="0"/>
                  </a:moveTo>
                  <a:lnTo>
                    <a:pt x="118" y="20"/>
                  </a:lnTo>
                  <a:lnTo>
                    <a:pt x="126" y="42"/>
                  </a:lnTo>
                  <a:lnTo>
                    <a:pt x="135" y="63"/>
                  </a:lnTo>
                  <a:lnTo>
                    <a:pt x="145" y="84"/>
                  </a:lnTo>
                  <a:lnTo>
                    <a:pt x="153" y="106"/>
                  </a:lnTo>
                  <a:lnTo>
                    <a:pt x="162" y="126"/>
                  </a:lnTo>
                  <a:lnTo>
                    <a:pt x="171" y="148"/>
                  </a:lnTo>
                  <a:lnTo>
                    <a:pt x="180" y="169"/>
                  </a:lnTo>
                  <a:lnTo>
                    <a:pt x="186" y="190"/>
                  </a:lnTo>
                  <a:lnTo>
                    <a:pt x="193" y="210"/>
                  </a:lnTo>
                  <a:lnTo>
                    <a:pt x="199" y="232"/>
                  </a:lnTo>
                  <a:lnTo>
                    <a:pt x="204" y="253"/>
                  </a:lnTo>
                  <a:lnTo>
                    <a:pt x="198" y="270"/>
                  </a:lnTo>
                  <a:lnTo>
                    <a:pt x="190" y="287"/>
                  </a:lnTo>
                  <a:lnTo>
                    <a:pt x="183" y="304"/>
                  </a:lnTo>
                  <a:lnTo>
                    <a:pt x="175" y="320"/>
                  </a:lnTo>
                  <a:lnTo>
                    <a:pt x="166" y="336"/>
                  </a:lnTo>
                  <a:lnTo>
                    <a:pt x="160" y="353"/>
                  </a:lnTo>
                  <a:lnTo>
                    <a:pt x="152" y="370"/>
                  </a:lnTo>
                  <a:lnTo>
                    <a:pt x="145" y="387"/>
                  </a:lnTo>
                  <a:lnTo>
                    <a:pt x="141" y="411"/>
                  </a:lnTo>
                  <a:lnTo>
                    <a:pt x="139" y="435"/>
                  </a:lnTo>
                  <a:lnTo>
                    <a:pt x="135" y="459"/>
                  </a:lnTo>
                  <a:lnTo>
                    <a:pt x="132" y="484"/>
                  </a:lnTo>
                  <a:lnTo>
                    <a:pt x="120" y="478"/>
                  </a:lnTo>
                  <a:lnTo>
                    <a:pt x="110" y="472"/>
                  </a:lnTo>
                  <a:lnTo>
                    <a:pt x="99" y="467"/>
                  </a:lnTo>
                  <a:lnTo>
                    <a:pt x="87" y="462"/>
                  </a:lnTo>
                  <a:lnTo>
                    <a:pt x="76" y="456"/>
                  </a:lnTo>
                  <a:lnTo>
                    <a:pt x="65" y="451"/>
                  </a:lnTo>
                  <a:lnTo>
                    <a:pt x="54" y="446"/>
                  </a:lnTo>
                  <a:lnTo>
                    <a:pt x="42" y="440"/>
                  </a:lnTo>
                  <a:lnTo>
                    <a:pt x="36" y="418"/>
                  </a:lnTo>
                  <a:lnTo>
                    <a:pt x="32" y="396"/>
                  </a:lnTo>
                  <a:lnTo>
                    <a:pt x="26" y="374"/>
                  </a:lnTo>
                  <a:lnTo>
                    <a:pt x="21" y="352"/>
                  </a:lnTo>
                  <a:lnTo>
                    <a:pt x="16" y="331"/>
                  </a:lnTo>
                  <a:lnTo>
                    <a:pt x="10" y="310"/>
                  </a:lnTo>
                  <a:lnTo>
                    <a:pt x="5" y="288"/>
                  </a:lnTo>
                  <a:lnTo>
                    <a:pt x="0" y="266"/>
                  </a:lnTo>
                  <a:lnTo>
                    <a:pt x="5" y="210"/>
                  </a:lnTo>
                  <a:lnTo>
                    <a:pt x="12" y="155"/>
                  </a:lnTo>
                  <a:lnTo>
                    <a:pt x="18" y="100"/>
                  </a:lnTo>
                  <a:lnTo>
                    <a:pt x="24" y="44"/>
                  </a:lnTo>
                  <a:lnTo>
                    <a:pt x="34" y="39"/>
                  </a:lnTo>
                  <a:lnTo>
                    <a:pt x="44" y="33"/>
                  </a:lnTo>
                  <a:lnTo>
                    <a:pt x="55" y="27"/>
                  </a:lnTo>
                  <a:lnTo>
                    <a:pt x="66" y="21"/>
                  </a:lnTo>
                  <a:lnTo>
                    <a:pt x="77" y="17"/>
                  </a:lnTo>
                  <a:lnTo>
                    <a:pt x="87" y="11"/>
                  </a:lnTo>
                  <a:lnTo>
                    <a:pt x="99" y="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13A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55650" y="1304926"/>
              <a:ext cx="144462" cy="384175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5" y="20"/>
                </a:cxn>
                <a:cxn ang="0">
                  <a:pos x="103" y="42"/>
                </a:cxn>
                <a:cxn ang="0">
                  <a:pos x="112" y="63"/>
                </a:cxn>
                <a:cxn ang="0">
                  <a:pos x="122" y="84"/>
                </a:cxn>
                <a:cxn ang="0">
                  <a:pos x="130" y="106"/>
                </a:cxn>
                <a:cxn ang="0">
                  <a:pos x="139" y="126"/>
                </a:cxn>
                <a:cxn ang="0">
                  <a:pos x="148" y="148"/>
                </a:cxn>
                <a:cxn ang="0">
                  <a:pos x="157" y="169"/>
                </a:cxn>
                <a:cxn ang="0">
                  <a:pos x="163" y="190"/>
                </a:cxn>
                <a:cxn ang="0">
                  <a:pos x="170" y="210"/>
                </a:cxn>
                <a:cxn ang="0">
                  <a:pos x="176" y="232"/>
                </a:cxn>
                <a:cxn ang="0">
                  <a:pos x="181" y="253"/>
                </a:cxn>
                <a:cxn ang="0">
                  <a:pos x="175" y="270"/>
                </a:cxn>
                <a:cxn ang="0">
                  <a:pos x="167" y="287"/>
                </a:cxn>
                <a:cxn ang="0">
                  <a:pos x="160" y="304"/>
                </a:cxn>
                <a:cxn ang="0">
                  <a:pos x="152" y="320"/>
                </a:cxn>
                <a:cxn ang="0">
                  <a:pos x="143" y="336"/>
                </a:cxn>
                <a:cxn ang="0">
                  <a:pos x="137" y="353"/>
                </a:cxn>
                <a:cxn ang="0">
                  <a:pos x="129" y="370"/>
                </a:cxn>
                <a:cxn ang="0">
                  <a:pos x="122" y="387"/>
                </a:cxn>
                <a:cxn ang="0">
                  <a:pos x="118" y="411"/>
                </a:cxn>
                <a:cxn ang="0">
                  <a:pos x="116" y="435"/>
                </a:cxn>
                <a:cxn ang="0">
                  <a:pos x="112" y="459"/>
                </a:cxn>
                <a:cxn ang="0">
                  <a:pos x="109" y="484"/>
                </a:cxn>
                <a:cxn ang="0">
                  <a:pos x="99" y="478"/>
                </a:cxn>
                <a:cxn ang="0">
                  <a:pos x="89" y="471"/>
                </a:cxn>
                <a:cxn ang="0">
                  <a:pos x="79" y="465"/>
                </a:cxn>
                <a:cxn ang="0">
                  <a:pos x="69" y="458"/>
                </a:cxn>
                <a:cxn ang="0">
                  <a:pos x="58" y="452"/>
                </a:cxn>
                <a:cxn ang="0">
                  <a:pos x="48" y="447"/>
                </a:cxn>
                <a:cxn ang="0">
                  <a:pos x="38" y="440"/>
                </a:cxn>
                <a:cxn ang="0">
                  <a:pos x="27" y="434"/>
                </a:cxn>
                <a:cxn ang="0">
                  <a:pos x="20" y="391"/>
                </a:cxn>
                <a:cxn ang="0">
                  <a:pos x="13" y="350"/>
                </a:cxn>
                <a:cxn ang="0">
                  <a:pos x="6" y="308"/>
                </a:cxn>
                <a:cxn ang="0">
                  <a:pos x="0" y="266"/>
                </a:cxn>
                <a:cxn ang="0">
                  <a:pos x="2" y="212"/>
                </a:cxn>
                <a:cxn ang="0">
                  <a:pos x="5" y="156"/>
                </a:cxn>
                <a:cxn ang="0">
                  <a:pos x="9" y="102"/>
                </a:cxn>
                <a:cxn ang="0">
                  <a:pos x="12" y="48"/>
                </a:cxn>
                <a:cxn ang="0">
                  <a:pos x="21" y="42"/>
                </a:cxn>
                <a:cxn ang="0">
                  <a:pos x="31" y="35"/>
                </a:cxn>
                <a:cxn ang="0">
                  <a:pos x="40" y="29"/>
                </a:cxn>
                <a:cxn ang="0">
                  <a:pos x="49" y="24"/>
                </a:cxn>
                <a:cxn ang="0">
                  <a:pos x="58" y="18"/>
                </a:cxn>
                <a:cxn ang="0">
                  <a:pos x="67" y="11"/>
                </a:cxn>
                <a:cxn ang="0">
                  <a:pos x="77" y="5"/>
                </a:cxn>
                <a:cxn ang="0">
                  <a:pos x="86" y="0"/>
                </a:cxn>
              </a:cxnLst>
              <a:rect l="0" t="0" r="r" b="b"/>
              <a:pathLst>
                <a:path w="181" h="484">
                  <a:moveTo>
                    <a:pt x="86" y="0"/>
                  </a:moveTo>
                  <a:lnTo>
                    <a:pt x="95" y="20"/>
                  </a:lnTo>
                  <a:lnTo>
                    <a:pt x="103" y="42"/>
                  </a:lnTo>
                  <a:lnTo>
                    <a:pt x="112" y="63"/>
                  </a:lnTo>
                  <a:lnTo>
                    <a:pt x="122" y="84"/>
                  </a:lnTo>
                  <a:lnTo>
                    <a:pt x="130" y="106"/>
                  </a:lnTo>
                  <a:lnTo>
                    <a:pt x="139" y="126"/>
                  </a:lnTo>
                  <a:lnTo>
                    <a:pt x="148" y="148"/>
                  </a:lnTo>
                  <a:lnTo>
                    <a:pt x="157" y="169"/>
                  </a:lnTo>
                  <a:lnTo>
                    <a:pt x="163" y="190"/>
                  </a:lnTo>
                  <a:lnTo>
                    <a:pt x="170" y="210"/>
                  </a:lnTo>
                  <a:lnTo>
                    <a:pt x="176" y="232"/>
                  </a:lnTo>
                  <a:lnTo>
                    <a:pt x="181" y="253"/>
                  </a:lnTo>
                  <a:lnTo>
                    <a:pt x="175" y="270"/>
                  </a:lnTo>
                  <a:lnTo>
                    <a:pt x="167" y="287"/>
                  </a:lnTo>
                  <a:lnTo>
                    <a:pt x="160" y="304"/>
                  </a:lnTo>
                  <a:lnTo>
                    <a:pt x="152" y="320"/>
                  </a:lnTo>
                  <a:lnTo>
                    <a:pt x="143" y="336"/>
                  </a:lnTo>
                  <a:lnTo>
                    <a:pt x="137" y="353"/>
                  </a:lnTo>
                  <a:lnTo>
                    <a:pt x="129" y="370"/>
                  </a:lnTo>
                  <a:lnTo>
                    <a:pt x="122" y="387"/>
                  </a:lnTo>
                  <a:lnTo>
                    <a:pt x="118" y="411"/>
                  </a:lnTo>
                  <a:lnTo>
                    <a:pt x="116" y="435"/>
                  </a:lnTo>
                  <a:lnTo>
                    <a:pt x="112" y="459"/>
                  </a:lnTo>
                  <a:lnTo>
                    <a:pt x="109" y="484"/>
                  </a:lnTo>
                  <a:lnTo>
                    <a:pt x="99" y="478"/>
                  </a:lnTo>
                  <a:lnTo>
                    <a:pt x="89" y="471"/>
                  </a:lnTo>
                  <a:lnTo>
                    <a:pt x="79" y="465"/>
                  </a:lnTo>
                  <a:lnTo>
                    <a:pt x="69" y="458"/>
                  </a:lnTo>
                  <a:lnTo>
                    <a:pt x="58" y="452"/>
                  </a:lnTo>
                  <a:lnTo>
                    <a:pt x="48" y="447"/>
                  </a:lnTo>
                  <a:lnTo>
                    <a:pt x="38" y="440"/>
                  </a:lnTo>
                  <a:lnTo>
                    <a:pt x="27" y="434"/>
                  </a:lnTo>
                  <a:lnTo>
                    <a:pt x="20" y="391"/>
                  </a:lnTo>
                  <a:lnTo>
                    <a:pt x="13" y="350"/>
                  </a:lnTo>
                  <a:lnTo>
                    <a:pt x="6" y="308"/>
                  </a:lnTo>
                  <a:lnTo>
                    <a:pt x="0" y="266"/>
                  </a:lnTo>
                  <a:lnTo>
                    <a:pt x="2" y="212"/>
                  </a:lnTo>
                  <a:lnTo>
                    <a:pt x="5" y="156"/>
                  </a:lnTo>
                  <a:lnTo>
                    <a:pt x="9" y="102"/>
                  </a:lnTo>
                  <a:lnTo>
                    <a:pt x="12" y="48"/>
                  </a:lnTo>
                  <a:lnTo>
                    <a:pt x="21" y="42"/>
                  </a:lnTo>
                  <a:lnTo>
                    <a:pt x="31" y="35"/>
                  </a:lnTo>
                  <a:lnTo>
                    <a:pt x="40" y="29"/>
                  </a:lnTo>
                  <a:lnTo>
                    <a:pt x="49" y="24"/>
                  </a:lnTo>
                  <a:lnTo>
                    <a:pt x="58" y="18"/>
                  </a:lnTo>
                  <a:lnTo>
                    <a:pt x="67" y="11"/>
                  </a:lnTo>
                  <a:lnTo>
                    <a:pt x="77" y="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33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73113" y="1304926"/>
              <a:ext cx="127000" cy="38417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0"/>
                </a:cxn>
                <a:cxn ang="0">
                  <a:pos x="82" y="42"/>
                </a:cxn>
                <a:cxn ang="0">
                  <a:pos x="91" y="63"/>
                </a:cxn>
                <a:cxn ang="0">
                  <a:pos x="101" y="84"/>
                </a:cxn>
                <a:cxn ang="0">
                  <a:pos x="109" y="106"/>
                </a:cxn>
                <a:cxn ang="0">
                  <a:pos x="118" y="126"/>
                </a:cxn>
                <a:cxn ang="0">
                  <a:pos x="127" y="148"/>
                </a:cxn>
                <a:cxn ang="0">
                  <a:pos x="136" y="169"/>
                </a:cxn>
                <a:cxn ang="0">
                  <a:pos x="142" y="190"/>
                </a:cxn>
                <a:cxn ang="0">
                  <a:pos x="149" y="210"/>
                </a:cxn>
                <a:cxn ang="0">
                  <a:pos x="155" y="232"/>
                </a:cxn>
                <a:cxn ang="0">
                  <a:pos x="160" y="253"/>
                </a:cxn>
                <a:cxn ang="0">
                  <a:pos x="154" y="270"/>
                </a:cxn>
                <a:cxn ang="0">
                  <a:pos x="146" y="287"/>
                </a:cxn>
                <a:cxn ang="0">
                  <a:pos x="139" y="304"/>
                </a:cxn>
                <a:cxn ang="0">
                  <a:pos x="131" y="320"/>
                </a:cxn>
                <a:cxn ang="0">
                  <a:pos x="122" y="336"/>
                </a:cxn>
                <a:cxn ang="0">
                  <a:pos x="116" y="353"/>
                </a:cxn>
                <a:cxn ang="0">
                  <a:pos x="108" y="370"/>
                </a:cxn>
                <a:cxn ang="0">
                  <a:pos x="101" y="387"/>
                </a:cxn>
                <a:cxn ang="0">
                  <a:pos x="97" y="411"/>
                </a:cxn>
                <a:cxn ang="0">
                  <a:pos x="95" y="435"/>
                </a:cxn>
                <a:cxn ang="0">
                  <a:pos x="91" y="459"/>
                </a:cxn>
                <a:cxn ang="0">
                  <a:pos x="88" y="484"/>
                </a:cxn>
                <a:cxn ang="0">
                  <a:pos x="79" y="477"/>
                </a:cxn>
                <a:cxn ang="0">
                  <a:pos x="70" y="470"/>
                </a:cxn>
                <a:cxn ang="0">
                  <a:pos x="60" y="463"/>
                </a:cxn>
                <a:cxn ang="0">
                  <a:pos x="51" y="456"/>
                </a:cxn>
                <a:cxn ang="0">
                  <a:pos x="42" y="449"/>
                </a:cxn>
                <a:cxn ang="0">
                  <a:pos x="32" y="442"/>
                </a:cxn>
                <a:cxn ang="0">
                  <a:pos x="22" y="435"/>
                </a:cxn>
                <a:cxn ang="0">
                  <a:pos x="13" y="428"/>
                </a:cxn>
                <a:cxn ang="0">
                  <a:pos x="11" y="388"/>
                </a:cxn>
                <a:cxn ang="0">
                  <a:pos x="7" y="346"/>
                </a:cxn>
                <a:cxn ang="0">
                  <a:pos x="4" y="306"/>
                </a:cxn>
                <a:cxn ang="0">
                  <a:pos x="0" y="266"/>
                </a:cxn>
                <a:cxn ang="0">
                  <a:pos x="2" y="213"/>
                </a:cxn>
                <a:cxn ang="0">
                  <a:pos x="3" y="159"/>
                </a:cxn>
                <a:cxn ang="0">
                  <a:pos x="3" y="106"/>
                </a:cxn>
                <a:cxn ang="0">
                  <a:pos x="4" y="53"/>
                </a:cxn>
                <a:cxn ang="0">
                  <a:pos x="11" y="46"/>
                </a:cxn>
                <a:cxn ang="0">
                  <a:pos x="19" y="39"/>
                </a:cxn>
                <a:cxn ang="0">
                  <a:pos x="26" y="32"/>
                </a:cxn>
                <a:cxn ang="0">
                  <a:pos x="34" y="26"/>
                </a:cxn>
                <a:cxn ang="0">
                  <a:pos x="42" y="19"/>
                </a:cxn>
                <a:cxn ang="0">
                  <a:pos x="50" y="12"/>
                </a:cxn>
                <a:cxn ang="0">
                  <a:pos x="57" y="6"/>
                </a:cxn>
                <a:cxn ang="0">
                  <a:pos x="65" y="0"/>
                </a:cxn>
              </a:cxnLst>
              <a:rect l="0" t="0" r="r" b="b"/>
              <a:pathLst>
                <a:path w="160" h="484">
                  <a:moveTo>
                    <a:pt x="65" y="0"/>
                  </a:moveTo>
                  <a:lnTo>
                    <a:pt x="74" y="20"/>
                  </a:lnTo>
                  <a:lnTo>
                    <a:pt x="82" y="42"/>
                  </a:lnTo>
                  <a:lnTo>
                    <a:pt x="91" y="63"/>
                  </a:lnTo>
                  <a:lnTo>
                    <a:pt x="101" y="84"/>
                  </a:lnTo>
                  <a:lnTo>
                    <a:pt x="109" y="106"/>
                  </a:lnTo>
                  <a:lnTo>
                    <a:pt x="118" y="126"/>
                  </a:lnTo>
                  <a:lnTo>
                    <a:pt x="127" y="148"/>
                  </a:lnTo>
                  <a:lnTo>
                    <a:pt x="136" y="169"/>
                  </a:lnTo>
                  <a:lnTo>
                    <a:pt x="142" y="190"/>
                  </a:lnTo>
                  <a:lnTo>
                    <a:pt x="149" y="210"/>
                  </a:lnTo>
                  <a:lnTo>
                    <a:pt x="155" y="232"/>
                  </a:lnTo>
                  <a:lnTo>
                    <a:pt x="160" y="253"/>
                  </a:lnTo>
                  <a:lnTo>
                    <a:pt x="154" y="270"/>
                  </a:lnTo>
                  <a:lnTo>
                    <a:pt x="146" y="287"/>
                  </a:lnTo>
                  <a:lnTo>
                    <a:pt x="139" y="304"/>
                  </a:lnTo>
                  <a:lnTo>
                    <a:pt x="131" y="320"/>
                  </a:lnTo>
                  <a:lnTo>
                    <a:pt x="122" y="336"/>
                  </a:lnTo>
                  <a:lnTo>
                    <a:pt x="116" y="353"/>
                  </a:lnTo>
                  <a:lnTo>
                    <a:pt x="108" y="370"/>
                  </a:lnTo>
                  <a:lnTo>
                    <a:pt x="101" y="387"/>
                  </a:lnTo>
                  <a:lnTo>
                    <a:pt x="97" y="411"/>
                  </a:lnTo>
                  <a:lnTo>
                    <a:pt x="95" y="435"/>
                  </a:lnTo>
                  <a:lnTo>
                    <a:pt x="91" y="459"/>
                  </a:lnTo>
                  <a:lnTo>
                    <a:pt x="88" y="484"/>
                  </a:lnTo>
                  <a:lnTo>
                    <a:pt x="79" y="477"/>
                  </a:lnTo>
                  <a:lnTo>
                    <a:pt x="70" y="470"/>
                  </a:lnTo>
                  <a:lnTo>
                    <a:pt x="60" y="463"/>
                  </a:lnTo>
                  <a:lnTo>
                    <a:pt x="51" y="456"/>
                  </a:lnTo>
                  <a:lnTo>
                    <a:pt x="42" y="449"/>
                  </a:lnTo>
                  <a:lnTo>
                    <a:pt x="32" y="442"/>
                  </a:lnTo>
                  <a:lnTo>
                    <a:pt x="22" y="435"/>
                  </a:lnTo>
                  <a:lnTo>
                    <a:pt x="13" y="428"/>
                  </a:lnTo>
                  <a:lnTo>
                    <a:pt x="11" y="388"/>
                  </a:lnTo>
                  <a:lnTo>
                    <a:pt x="7" y="346"/>
                  </a:lnTo>
                  <a:lnTo>
                    <a:pt x="4" y="306"/>
                  </a:lnTo>
                  <a:lnTo>
                    <a:pt x="0" y="266"/>
                  </a:lnTo>
                  <a:lnTo>
                    <a:pt x="2" y="213"/>
                  </a:lnTo>
                  <a:lnTo>
                    <a:pt x="3" y="159"/>
                  </a:lnTo>
                  <a:lnTo>
                    <a:pt x="3" y="106"/>
                  </a:lnTo>
                  <a:lnTo>
                    <a:pt x="4" y="53"/>
                  </a:lnTo>
                  <a:lnTo>
                    <a:pt x="11" y="46"/>
                  </a:lnTo>
                  <a:lnTo>
                    <a:pt x="19" y="39"/>
                  </a:lnTo>
                  <a:lnTo>
                    <a:pt x="26" y="32"/>
                  </a:lnTo>
                  <a:lnTo>
                    <a:pt x="34" y="26"/>
                  </a:lnTo>
                  <a:lnTo>
                    <a:pt x="42" y="19"/>
                  </a:lnTo>
                  <a:lnTo>
                    <a:pt x="50" y="12"/>
                  </a:lnTo>
                  <a:lnTo>
                    <a:pt x="57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53D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84225" y="1304926"/>
              <a:ext cx="115887" cy="38417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9" y="20"/>
                </a:cxn>
                <a:cxn ang="0">
                  <a:pos x="67" y="42"/>
                </a:cxn>
                <a:cxn ang="0">
                  <a:pos x="76" y="63"/>
                </a:cxn>
                <a:cxn ang="0">
                  <a:pos x="86" y="84"/>
                </a:cxn>
                <a:cxn ang="0">
                  <a:pos x="94" y="106"/>
                </a:cxn>
                <a:cxn ang="0">
                  <a:pos x="103" y="126"/>
                </a:cxn>
                <a:cxn ang="0">
                  <a:pos x="112" y="148"/>
                </a:cxn>
                <a:cxn ang="0">
                  <a:pos x="121" y="169"/>
                </a:cxn>
                <a:cxn ang="0">
                  <a:pos x="127" y="190"/>
                </a:cxn>
                <a:cxn ang="0">
                  <a:pos x="134" y="210"/>
                </a:cxn>
                <a:cxn ang="0">
                  <a:pos x="140" y="232"/>
                </a:cxn>
                <a:cxn ang="0">
                  <a:pos x="145" y="253"/>
                </a:cxn>
                <a:cxn ang="0">
                  <a:pos x="139" y="270"/>
                </a:cxn>
                <a:cxn ang="0">
                  <a:pos x="131" y="287"/>
                </a:cxn>
                <a:cxn ang="0">
                  <a:pos x="124" y="304"/>
                </a:cxn>
                <a:cxn ang="0">
                  <a:pos x="116" y="320"/>
                </a:cxn>
                <a:cxn ang="0">
                  <a:pos x="107" y="336"/>
                </a:cxn>
                <a:cxn ang="0">
                  <a:pos x="101" y="353"/>
                </a:cxn>
                <a:cxn ang="0">
                  <a:pos x="93" y="370"/>
                </a:cxn>
                <a:cxn ang="0">
                  <a:pos x="86" y="387"/>
                </a:cxn>
                <a:cxn ang="0">
                  <a:pos x="82" y="411"/>
                </a:cxn>
                <a:cxn ang="0">
                  <a:pos x="80" y="435"/>
                </a:cxn>
                <a:cxn ang="0">
                  <a:pos x="76" y="459"/>
                </a:cxn>
                <a:cxn ang="0">
                  <a:pos x="73" y="484"/>
                </a:cxn>
                <a:cxn ang="0">
                  <a:pos x="65" y="476"/>
                </a:cxn>
                <a:cxn ang="0">
                  <a:pos x="57" y="469"/>
                </a:cxn>
                <a:cxn ang="0">
                  <a:pos x="49" y="461"/>
                </a:cxn>
                <a:cxn ang="0">
                  <a:pos x="40" y="452"/>
                </a:cxn>
                <a:cxn ang="0">
                  <a:pos x="31" y="446"/>
                </a:cxn>
                <a:cxn ang="0">
                  <a:pos x="23" y="438"/>
                </a:cxn>
                <a:cxn ang="0">
                  <a:pos x="14" y="431"/>
                </a:cxn>
                <a:cxn ang="0">
                  <a:pos x="6" y="423"/>
                </a:cxn>
                <a:cxn ang="0">
                  <a:pos x="7" y="383"/>
                </a:cxn>
                <a:cxn ang="0">
                  <a:pos x="7" y="344"/>
                </a:cxn>
                <a:cxn ang="0">
                  <a:pos x="7" y="305"/>
                </a:cxn>
                <a:cxn ang="0">
                  <a:pos x="7" y="266"/>
                </a:cxn>
                <a:cxn ang="0">
                  <a:pos x="6" y="213"/>
                </a:cxn>
                <a:cxn ang="0">
                  <a:pos x="4" y="161"/>
                </a:cxn>
                <a:cxn ang="0">
                  <a:pos x="3" y="109"/>
                </a:cxn>
                <a:cxn ang="0">
                  <a:pos x="0" y="56"/>
                </a:cxn>
                <a:cxn ang="0">
                  <a:pos x="6" y="49"/>
                </a:cxn>
                <a:cxn ang="0">
                  <a:pos x="13" y="42"/>
                </a:cxn>
                <a:cxn ang="0">
                  <a:pos x="19" y="35"/>
                </a:cxn>
                <a:cxn ang="0">
                  <a:pos x="26" y="27"/>
                </a:cxn>
                <a:cxn ang="0">
                  <a:pos x="31" y="20"/>
                </a:cxn>
                <a:cxn ang="0">
                  <a:pos x="37" y="13"/>
                </a:cxn>
                <a:cxn ang="0">
                  <a:pos x="44" y="6"/>
                </a:cxn>
                <a:cxn ang="0">
                  <a:pos x="50" y="0"/>
                </a:cxn>
              </a:cxnLst>
              <a:rect l="0" t="0" r="r" b="b"/>
              <a:pathLst>
                <a:path w="145" h="484">
                  <a:moveTo>
                    <a:pt x="50" y="0"/>
                  </a:moveTo>
                  <a:lnTo>
                    <a:pt x="59" y="20"/>
                  </a:lnTo>
                  <a:lnTo>
                    <a:pt x="67" y="42"/>
                  </a:lnTo>
                  <a:lnTo>
                    <a:pt x="76" y="63"/>
                  </a:lnTo>
                  <a:lnTo>
                    <a:pt x="86" y="84"/>
                  </a:lnTo>
                  <a:lnTo>
                    <a:pt x="94" y="106"/>
                  </a:lnTo>
                  <a:lnTo>
                    <a:pt x="103" y="126"/>
                  </a:lnTo>
                  <a:lnTo>
                    <a:pt x="112" y="148"/>
                  </a:lnTo>
                  <a:lnTo>
                    <a:pt x="121" y="169"/>
                  </a:lnTo>
                  <a:lnTo>
                    <a:pt x="127" y="190"/>
                  </a:lnTo>
                  <a:lnTo>
                    <a:pt x="134" y="210"/>
                  </a:lnTo>
                  <a:lnTo>
                    <a:pt x="140" y="232"/>
                  </a:lnTo>
                  <a:lnTo>
                    <a:pt x="145" y="253"/>
                  </a:lnTo>
                  <a:lnTo>
                    <a:pt x="139" y="270"/>
                  </a:lnTo>
                  <a:lnTo>
                    <a:pt x="131" y="287"/>
                  </a:lnTo>
                  <a:lnTo>
                    <a:pt x="124" y="304"/>
                  </a:lnTo>
                  <a:lnTo>
                    <a:pt x="116" y="320"/>
                  </a:lnTo>
                  <a:lnTo>
                    <a:pt x="107" y="336"/>
                  </a:lnTo>
                  <a:lnTo>
                    <a:pt x="101" y="353"/>
                  </a:lnTo>
                  <a:lnTo>
                    <a:pt x="93" y="370"/>
                  </a:lnTo>
                  <a:lnTo>
                    <a:pt x="86" y="387"/>
                  </a:lnTo>
                  <a:lnTo>
                    <a:pt x="82" y="411"/>
                  </a:lnTo>
                  <a:lnTo>
                    <a:pt x="80" y="435"/>
                  </a:lnTo>
                  <a:lnTo>
                    <a:pt x="76" y="459"/>
                  </a:lnTo>
                  <a:lnTo>
                    <a:pt x="73" y="484"/>
                  </a:lnTo>
                  <a:lnTo>
                    <a:pt x="65" y="476"/>
                  </a:lnTo>
                  <a:lnTo>
                    <a:pt x="57" y="469"/>
                  </a:lnTo>
                  <a:lnTo>
                    <a:pt x="49" y="461"/>
                  </a:lnTo>
                  <a:lnTo>
                    <a:pt x="40" y="452"/>
                  </a:lnTo>
                  <a:lnTo>
                    <a:pt x="31" y="446"/>
                  </a:lnTo>
                  <a:lnTo>
                    <a:pt x="23" y="438"/>
                  </a:lnTo>
                  <a:lnTo>
                    <a:pt x="14" y="431"/>
                  </a:lnTo>
                  <a:lnTo>
                    <a:pt x="6" y="423"/>
                  </a:lnTo>
                  <a:lnTo>
                    <a:pt x="7" y="383"/>
                  </a:lnTo>
                  <a:lnTo>
                    <a:pt x="7" y="344"/>
                  </a:lnTo>
                  <a:lnTo>
                    <a:pt x="7" y="305"/>
                  </a:lnTo>
                  <a:lnTo>
                    <a:pt x="7" y="266"/>
                  </a:lnTo>
                  <a:lnTo>
                    <a:pt x="6" y="213"/>
                  </a:lnTo>
                  <a:lnTo>
                    <a:pt x="4" y="161"/>
                  </a:lnTo>
                  <a:lnTo>
                    <a:pt x="3" y="109"/>
                  </a:lnTo>
                  <a:lnTo>
                    <a:pt x="0" y="56"/>
                  </a:lnTo>
                  <a:lnTo>
                    <a:pt x="6" y="49"/>
                  </a:lnTo>
                  <a:lnTo>
                    <a:pt x="13" y="42"/>
                  </a:lnTo>
                  <a:lnTo>
                    <a:pt x="19" y="35"/>
                  </a:lnTo>
                  <a:lnTo>
                    <a:pt x="26" y="27"/>
                  </a:lnTo>
                  <a:lnTo>
                    <a:pt x="31" y="20"/>
                  </a:lnTo>
                  <a:lnTo>
                    <a:pt x="37" y="13"/>
                  </a:lnTo>
                  <a:lnTo>
                    <a:pt x="44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73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95338" y="1304926"/>
              <a:ext cx="104775" cy="3841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6" y="20"/>
                </a:cxn>
                <a:cxn ang="0">
                  <a:pos x="54" y="42"/>
                </a:cxn>
                <a:cxn ang="0">
                  <a:pos x="63" y="63"/>
                </a:cxn>
                <a:cxn ang="0">
                  <a:pos x="73" y="84"/>
                </a:cxn>
                <a:cxn ang="0">
                  <a:pos x="81" y="106"/>
                </a:cxn>
                <a:cxn ang="0">
                  <a:pos x="90" y="126"/>
                </a:cxn>
                <a:cxn ang="0">
                  <a:pos x="99" y="148"/>
                </a:cxn>
                <a:cxn ang="0">
                  <a:pos x="108" y="169"/>
                </a:cxn>
                <a:cxn ang="0">
                  <a:pos x="114" y="190"/>
                </a:cxn>
                <a:cxn ang="0">
                  <a:pos x="121" y="210"/>
                </a:cxn>
                <a:cxn ang="0">
                  <a:pos x="127" y="232"/>
                </a:cxn>
                <a:cxn ang="0">
                  <a:pos x="132" y="253"/>
                </a:cxn>
                <a:cxn ang="0">
                  <a:pos x="126" y="270"/>
                </a:cxn>
                <a:cxn ang="0">
                  <a:pos x="118" y="287"/>
                </a:cxn>
                <a:cxn ang="0">
                  <a:pos x="111" y="304"/>
                </a:cxn>
                <a:cxn ang="0">
                  <a:pos x="103" y="320"/>
                </a:cxn>
                <a:cxn ang="0">
                  <a:pos x="94" y="336"/>
                </a:cxn>
                <a:cxn ang="0">
                  <a:pos x="88" y="353"/>
                </a:cxn>
                <a:cxn ang="0">
                  <a:pos x="80" y="370"/>
                </a:cxn>
                <a:cxn ang="0">
                  <a:pos x="73" y="387"/>
                </a:cxn>
                <a:cxn ang="0">
                  <a:pos x="69" y="411"/>
                </a:cxn>
                <a:cxn ang="0">
                  <a:pos x="67" y="435"/>
                </a:cxn>
                <a:cxn ang="0">
                  <a:pos x="63" y="459"/>
                </a:cxn>
                <a:cxn ang="0">
                  <a:pos x="60" y="484"/>
                </a:cxn>
                <a:cxn ang="0">
                  <a:pos x="53" y="476"/>
                </a:cxn>
                <a:cxn ang="0">
                  <a:pos x="45" y="467"/>
                </a:cxn>
                <a:cxn ang="0">
                  <a:pos x="38" y="458"/>
                </a:cxn>
                <a:cxn ang="0">
                  <a:pos x="31" y="450"/>
                </a:cxn>
                <a:cxn ang="0">
                  <a:pos x="23" y="442"/>
                </a:cxn>
                <a:cxn ang="0">
                  <a:pos x="16" y="433"/>
                </a:cxn>
                <a:cxn ang="0">
                  <a:pos x="8" y="425"/>
                </a:cxn>
                <a:cxn ang="0">
                  <a:pos x="1" y="417"/>
                </a:cxn>
                <a:cxn ang="0">
                  <a:pos x="6" y="379"/>
                </a:cxn>
                <a:cxn ang="0">
                  <a:pos x="9" y="341"/>
                </a:cxn>
                <a:cxn ang="0">
                  <a:pos x="13" y="303"/>
                </a:cxn>
                <a:cxn ang="0">
                  <a:pos x="17" y="266"/>
                </a:cxn>
                <a:cxn ang="0">
                  <a:pos x="13" y="214"/>
                </a:cxn>
                <a:cxn ang="0">
                  <a:pos x="9" y="163"/>
                </a:cxn>
                <a:cxn ang="0">
                  <a:pos x="5" y="111"/>
                </a:cxn>
                <a:cxn ang="0">
                  <a:pos x="0" y="61"/>
                </a:cxn>
                <a:cxn ang="0">
                  <a:pos x="5" y="53"/>
                </a:cxn>
                <a:cxn ang="0">
                  <a:pos x="9" y="46"/>
                </a:cxn>
                <a:cxn ang="0">
                  <a:pos x="14" y="38"/>
                </a:cxn>
                <a:cxn ang="0">
                  <a:pos x="18" y="29"/>
                </a:cxn>
                <a:cxn ang="0">
                  <a:pos x="23" y="21"/>
                </a:cxn>
                <a:cxn ang="0">
                  <a:pos x="28" y="15"/>
                </a:cxn>
                <a:cxn ang="0">
                  <a:pos x="32" y="6"/>
                </a:cxn>
                <a:cxn ang="0">
                  <a:pos x="37" y="0"/>
                </a:cxn>
              </a:cxnLst>
              <a:rect l="0" t="0" r="r" b="b"/>
              <a:pathLst>
                <a:path w="132" h="484">
                  <a:moveTo>
                    <a:pt x="37" y="0"/>
                  </a:moveTo>
                  <a:lnTo>
                    <a:pt x="46" y="20"/>
                  </a:lnTo>
                  <a:lnTo>
                    <a:pt x="54" y="42"/>
                  </a:lnTo>
                  <a:lnTo>
                    <a:pt x="63" y="63"/>
                  </a:lnTo>
                  <a:lnTo>
                    <a:pt x="73" y="84"/>
                  </a:lnTo>
                  <a:lnTo>
                    <a:pt x="81" y="106"/>
                  </a:lnTo>
                  <a:lnTo>
                    <a:pt x="90" y="126"/>
                  </a:lnTo>
                  <a:lnTo>
                    <a:pt x="99" y="148"/>
                  </a:lnTo>
                  <a:lnTo>
                    <a:pt x="108" y="169"/>
                  </a:lnTo>
                  <a:lnTo>
                    <a:pt x="114" y="190"/>
                  </a:lnTo>
                  <a:lnTo>
                    <a:pt x="121" y="210"/>
                  </a:lnTo>
                  <a:lnTo>
                    <a:pt x="127" y="232"/>
                  </a:lnTo>
                  <a:lnTo>
                    <a:pt x="132" y="253"/>
                  </a:lnTo>
                  <a:lnTo>
                    <a:pt x="126" y="270"/>
                  </a:lnTo>
                  <a:lnTo>
                    <a:pt x="118" y="287"/>
                  </a:lnTo>
                  <a:lnTo>
                    <a:pt x="111" y="304"/>
                  </a:lnTo>
                  <a:lnTo>
                    <a:pt x="103" y="320"/>
                  </a:lnTo>
                  <a:lnTo>
                    <a:pt x="94" y="336"/>
                  </a:lnTo>
                  <a:lnTo>
                    <a:pt x="88" y="353"/>
                  </a:lnTo>
                  <a:lnTo>
                    <a:pt x="80" y="370"/>
                  </a:lnTo>
                  <a:lnTo>
                    <a:pt x="73" y="387"/>
                  </a:lnTo>
                  <a:lnTo>
                    <a:pt x="69" y="411"/>
                  </a:lnTo>
                  <a:lnTo>
                    <a:pt x="67" y="435"/>
                  </a:lnTo>
                  <a:lnTo>
                    <a:pt x="63" y="459"/>
                  </a:lnTo>
                  <a:lnTo>
                    <a:pt x="60" y="484"/>
                  </a:lnTo>
                  <a:lnTo>
                    <a:pt x="53" y="476"/>
                  </a:lnTo>
                  <a:lnTo>
                    <a:pt x="45" y="467"/>
                  </a:lnTo>
                  <a:lnTo>
                    <a:pt x="38" y="458"/>
                  </a:lnTo>
                  <a:lnTo>
                    <a:pt x="31" y="450"/>
                  </a:lnTo>
                  <a:lnTo>
                    <a:pt x="23" y="442"/>
                  </a:lnTo>
                  <a:lnTo>
                    <a:pt x="16" y="433"/>
                  </a:lnTo>
                  <a:lnTo>
                    <a:pt x="8" y="425"/>
                  </a:lnTo>
                  <a:lnTo>
                    <a:pt x="1" y="417"/>
                  </a:lnTo>
                  <a:lnTo>
                    <a:pt x="6" y="379"/>
                  </a:lnTo>
                  <a:lnTo>
                    <a:pt x="9" y="341"/>
                  </a:lnTo>
                  <a:lnTo>
                    <a:pt x="13" y="303"/>
                  </a:lnTo>
                  <a:lnTo>
                    <a:pt x="17" y="266"/>
                  </a:lnTo>
                  <a:lnTo>
                    <a:pt x="13" y="214"/>
                  </a:lnTo>
                  <a:lnTo>
                    <a:pt x="9" y="163"/>
                  </a:lnTo>
                  <a:lnTo>
                    <a:pt x="5" y="111"/>
                  </a:lnTo>
                  <a:lnTo>
                    <a:pt x="0" y="61"/>
                  </a:lnTo>
                  <a:lnTo>
                    <a:pt x="5" y="53"/>
                  </a:lnTo>
                  <a:lnTo>
                    <a:pt x="9" y="46"/>
                  </a:lnTo>
                  <a:lnTo>
                    <a:pt x="14" y="38"/>
                  </a:lnTo>
                  <a:lnTo>
                    <a:pt x="18" y="29"/>
                  </a:lnTo>
                  <a:lnTo>
                    <a:pt x="23" y="21"/>
                  </a:lnTo>
                  <a:lnTo>
                    <a:pt x="28" y="15"/>
                  </a:lnTo>
                  <a:lnTo>
                    <a:pt x="32" y="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3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801688" y="1304926"/>
              <a:ext cx="98425" cy="3841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7" y="20"/>
                </a:cxn>
                <a:cxn ang="0">
                  <a:pos x="45" y="42"/>
                </a:cxn>
                <a:cxn ang="0">
                  <a:pos x="54" y="63"/>
                </a:cxn>
                <a:cxn ang="0">
                  <a:pos x="64" y="84"/>
                </a:cxn>
                <a:cxn ang="0">
                  <a:pos x="72" y="106"/>
                </a:cxn>
                <a:cxn ang="0">
                  <a:pos x="81" y="126"/>
                </a:cxn>
                <a:cxn ang="0">
                  <a:pos x="90" y="148"/>
                </a:cxn>
                <a:cxn ang="0">
                  <a:pos x="99" y="169"/>
                </a:cxn>
                <a:cxn ang="0">
                  <a:pos x="105" y="190"/>
                </a:cxn>
                <a:cxn ang="0">
                  <a:pos x="112" y="210"/>
                </a:cxn>
                <a:cxn ang="0">
                  <a:pos x="118" y="232"/>
                </a:cxn>
                <a:cxn ang="0">
                  <a:pos x="123" y="253"/>
                </a:cxn>
                <a:cxn ang="0">
                  <a:pos x="117" y="270"/>
                </a:cxn>
                <a:cxn ang="0">
                  <a:pos x="109" y="287"/>
                </a:cxn>
                <a:cxn ang="0">
                  <a:pos x="102" y="304"/>
                </a:cxn>
                <a:cxn ang="0">
                  <a:pos x="94" y="320"/>
                </a:cxn>
                <a:cxn ang="0">
                  <a:pos x="85" y="336"/>
                </a:cxn>
                <a:cxn ang="0">
                  <a:pos x="79" y="353"/>
                </a:cxn>
                <a:cxn ang="0">
                  <a:pos x="71" y="370"/>
                </a:cxn>
                <a:cxn ang="0">
                  <a:pos x="64" y="387"/>
                </a:cxn>
                <a:cxn ang="0">
                  <a:pos x="60" y="411"/>
                </a:cxn>
                <a:cxn ang="0">
                  <a:pos x="58" y="435"/>
                </a:cxn>
                <a:cxn ang="0">
                  <a:pos x="54" y="459"/>
                </a:cxn>
                <a:cxn ang="0">
                  <a:pos x="51" y="484"/>
                </a:cxn>
                <a:cxn ang="0">
                  <a:pos x="45" y="474"/>
                </a:cxn>
                <a:cxn ang="0">
                  <a:pos x="38" y="465"/>
                </a:cxn>
                <a:cxn ang="0">
                  <a:pos x="33" y="456"/>
                </a:cxn>
                <a:cxn ang="0">
                  <a:pos x="26" y="447"/>
                </a:cxn>
                <a:cxn ang="0">
                  <a:pos x="20" y="439"/>
                </a:cxn>
                <a:cxn ang="0">
                  <a:pos x="13" y="429"/>
                </a:cxn>
                <a:cxn ang="0">
                  <a:pos x="7" y="420"/>
                </a:cxn>
                <a:cxn ang="0">
                  <a:pos x="0" y="411"/>
                </a:cxn>
                <a:cxn ang="0">
                  <a:pos x="8" y="374"/>
                </a:cxn>
                <a:cxn ang="0">
                  <a:pos x="15" y="338"/>
                </a:cxn>
                <a:cxn ang="0">
                  <a:pos x="23" y="301"/>
                </a:cxn>
                <a:cxn ang="0">
                  <a:pos x="30" y="266"/>
                </a:cxn>
                <a:cxn ang="0">
                  <a:pos x="23" y="215"/>
                </a:cxn>
                <a:cxn ang="0">
                  <a:pos x="16" y="164"/>
                </a:cxn>
                <a:cxn ang="0">
                  <a:pos x="9" y="115"/>
                </a:cxn>
                <a:cxn ang="0">
                  <a:pos x="4" y="64"/>
                </a:cxn>
                <a:cxn ang="0">
                  <a:pos x="9" y="48"/>
                </a:cxn>
                <a:cxn ang="0">
                  <a:pos x="16" y="32"/>
                </a:cxn>
                <a:cxn ang="0">
                  <a:pos x="22" y="16"/>
                </a:cxn>
                <a:cxn ang="0">
                  <a:pos x="28" y="0"/>
                </a:cxn>
              </a:cxnLst>
              <a:rect l="0" t="0" r="r" b="b"/>
              <a:pathLst>
                <a:path w="123" h="484">
                  <a:moveTo>
                    <a:pt x="28" y="0"/>
                  </a:moveTo>
                  <a:lnTo>
                    <a:pt x="37" y="20"/>
                  </a:lnTo>
                  <a:lnTo>
                    <a:pt x="45" y="42"/>
                  </a:lnTo>
                  <a:lnTo>
                    <a:pt x="54" y="63"/>
                  </a:lnTo>
                  <a:lnTo>
                    <a:pt x="64" y="84"/>
                  </a:lnTo>
                  <a:lnTo>
                    <a:pt x="72" y="106"/>
                  </a:lnTo>
                  <a:lnTo>
                    <a:pt x="81" y="126"/>
                  </a:lnTo>
                  <a:lnTo>
                    <a:pt x="90" y="148"/>
                  </a:lnTo>
                  <a:lnTo>
                    <a:pt x="99" y="169"/>
                  </a:lnTo>
                  <a:lnTo>
                    <a:pt x="105" y="190"/>
                  </a:lnTo>
                  <a:lnTo>
                    <a:pt x="112" y="210"/>
                  </a:lnTo>
                  <a:lnTo>
                    <a:pt x="118" y="232"/>
                  </a:lnTo>
                  <a:lnTo>
                    <a:pt x="123" y="253"/>
                  </a:lnTo>
                  <a:lnTo>
                    <a:pt x="117" y="270"/>
                  </a:lnTo>
                  <a:lnTo>
                    <a:pt x="109" y="287"/>
                  </a:lnTo>
                  <a:lnTo>
                    <a:pt x="102" y="304"/>
                  </a:lnTo>
                  <a:lnTo>
                    <a:pt x="94" y="320"/>
                  </a:lnTo>
                  <a:lnTo>
                    <a:pt x="85" y="336"/>
                  </a:lnTo>
                  <a:lnTo>
                    <a:pt x="79" y="353"/>
                  </a:lnTo>
                  <a:lnTo>
                    <a:pt x="71" y="370"/>
                  </a:lnTo>
                  <a:lnTo>
                    <a:pt x="64" y="387"/>
                  </a:lnTo>
                  <a:lnTo>
                    <a:pt x="60" y="411"/>
                  </a:lnTo>
                  <a:lnTo>
                    <a:pt x="58" y="435"/>
                  </a:lnTo>
                  <a:lnTo>
                    <a:pt x="54" y="459"/>
                  </a:lnTo>
                  <a:lnTo>
                    <a:pt x="51" y="484"/>
                  </a:lnTo>
                  <a:lnTo>
                    <a:pt x="45" y="474"/>
                  </a:lnTo>
                  <a:lnTo>
                    <a:pt x="38" y="465"/>
                  </a:lnTo>
                  <a:lnTo>
                    <a:pt x="33" y="456"/>
                  </a:lnTo>
                  <a:lnTo>
                    <a:pt x="26" y="447"/>
                  </a:lnTo>
                  <a:lnTo>
                    <a:pt x="20" y="439"/>
                  </a:lnTo>
                  <a:lnTo>
                    <a:pt x="13" y="429"/>
                  </a:lnTo>
                  <a:lnTo>
                    <a:pt x="7" y="420"/>
                  </a:lnTo>
                  <a:lnTo>
                    <a:pt x="0" y="411"/>
                  </a:lnTo>
                  <a:lnTo>
                    <a:pt x="8" y="374"/>
                  </a:lnTo>
                  <a:lnTo>
                    <a:pt x="15" y="338"/>
                  </a:lnTo>
                  <a:lnTo>
                    <a:pt x="23" y="301"/>
                  </a:lnTo>
                  <a:lnTo>
                    <a:pt x="30" y="266"/>
                  </a:lnTo>
                  <a:lnTo>
                    <a:pt x="23" y="215"/>
                  </a:lnTo>
                  <a:lnTo>
                    <a:pt x="16" y="164"/>
                  </a:lnTo>
                  <a:lnTo>
                    <a:pt x="9" y="115"/>
                  </a:lnTo>
                  <a:lnTo>
                    <a:pt x="4" y="64"/>
                  </a:lnTo>
                  <a:lnTo>
                    <a:pt x="9" y="48"/>
                  </a:lnTo>
                  <a:lnTo>
                    <a:pt x="16" y="32"/>
                  </a:lnTo>
                  <a:lnTo>
                    <a:pt x="22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8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808038" y="1304926"/>
              <a:ext cx="92075" cy="384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20"/>
                </a:cxn>
                <a:cxn ang="0">
                  <a:pos x="37" y="42"/>
                </a:cxn>
                <a:cxn ang="0">
                  <a:pos x="46" y="63"/>
                </a:cxn>
                <a:cxn ang="0">
                  <a:pos x="56" y="84"/>
                </a:cxn>
                <a:cxn ang="0">
                  <a:pos x="64" y="106"/>
                </a:cxn>
                <a:cxn ang="0">
                  <a:pos x="73" y="126"/>
                </a:cxn>
                <a:cxn ang="0">
                  <a:pos x="82" y="148"/>
                </a:cxn>
                <a:cxn ang="0">
                  <a:pos x="91" y="169"/>
                </a:cxn>
                <a:cxn ang="0">
                  <a:pos x="97" y="190"/>
                </a:cxn>
                <a:cxn ang="0">
                  <a:pos x="104" y="210"/>
                </a:cxn>
                <a:cxn ang="0">
                  <a:pos x="110" y="232"/>
                </a:cxn>
                <a:cxn ang="0">
                  <a:pos x="115" y="253"/>
                </a:cxn>
                <a:cxn ang="0">
                  <a:pos x="109" y="270"/>
                </a:cxn>
                <a:cxn ang="0">
                  <a:pos x="101" y="287"/>
                </a:cxn>
                <a:cxn ang="0">
                  <a:pos x="94" y="304"/>
                </a:cxn>
                <a:cxn ang="0">
                  <a:pos x="86" y="320"/>
                </a:cxn>
                <a:cxn ang="0">
                  <a:pos x="77" y="336"/>
                </a:cxn>
                <a:cxn ang="0">
                  <a:pos x="71" y="353"/>
                </a:cxn>
                <a:cxn ang="0">
                  <a:pos x="63" y="370"/>
                </a:cxn>
                <a:cxn ang="0">
                  <a:pos x="56" y="387"/>
                </a:cxn>
                <a:cxn ang="0">
                  <a:pos x="52" y="411"/>
                </a:cxn>
                <a:cxn ang="0">
                  <a:pos x="50" y="435"/>
                </a:cxn>
                <a:cxn ang="0">
                  <a:pos x="46" y="459"/>
                </a:cxn>
                <a:cxn ang="0">
                  <a:pos x="43" y="484"/>
                </a:cxn>
                <a:cxn ang="0">
                  <a:pos x="37" y="473"/>
                </a:cxn>
                <a:cxn ang="0">
                  <a:pos x="33" y="464"/>
                </a:cxn>
                <a:cxn ang="0">
                  <a:pos x="27" y="454"/>
                </a:cxn>
                <a:cxn ang="0">
                  <a:pos x="22" y="444"/>
                </a:cxn>
                <a:cxn ang="0">
                  <a:pos x="16" y="434"/>
                </a:cxn>
                <a:cxn ang="0">
                  <a:pos x="11" y="425"/>
                </a:cxn>
                <a:cxn ang="0">
                  <a:pos x="6" y="414"/>
                </a:cxn>
                <a:cxn ang="0">
                  <a:pos x="0" y="405"/>
                </a:cxn>
                <a:cxn ang="0">
                  <a:pos x="6" y="388"/>
                </a:cxn>
                <a:cxn ang="0">
                  <a:pos x="12" y="370"/>
                </a:cxn>
                <a:cxn ang="0">
                  <a:pos x="18" y="352"/>
                </a:cxn>
                <a:cxn ang="0">
                  <a:pos x="23" y="335"/>
                </a:cxn>
                <a:cxn ang="0">
                  <a:pos x="28" y="318"/>
                </a:cxn>
                <a:cxn ang="0">
                  <a:pos x="34" y="300"/>
                </a:cxn>
                <a:cxn ang="0">
                  <a:pos x="39" y="283"/>
                </a:cxn>
                <a:cxn ang="0">
                  <a:pos x="45" y="266"/>
                </a:cxn>
                <a:cxn ang="0">
                  <a:pos x="41" y="242"/>
                </a:cxn>
                <a:cxn ang="0">
                  <a:pos x="36" y="216"/>
                </a:cxn>
                <a:cxn ang="0">
                  <a:pos x="31" y="192"/>
                </a:cxn>
                <a:cxn ang="0">
                  <a:pos x="27" y="167"/>
                </a:cxn>
                <a:cxn ang="0">
                  <a:pos x="21" y="142"/>
                </a:cxn>
                <a:cxn ang="0">
                  <a:pos x="16" y="117"/>
                </a:cxn>
                <a:cxn ang="0">
                  <a:pos x="12" y="93"/>
                </a:cxn>
                <a:cxn ang="0">
                  <a:pos x="7" y="68"/>
                </a:cxn>
                <a:cxn ang="0">
                  <a:pos x="11" y="51"/>
                </a:cxn>
                <a:cxn ang="0">
                  <a:pos x="14" y="34"/>
                </a:cxn>
                <a:cxn ang="0">
                  <a:pos x="16" y="17"/>
                </a:cxn>
                <a:cxn ang="0">
                  <a:pos x="20" y="0"/>
                </a:cxn>
              </a:cxnLst>
              <a:rect l="0" t="0" r="r" b="b"/>
              <a:pathLst>
                <a:path w="115" h="484">
                  <a:moveTo>
                    <a:pt x="20" y="0"/>
                  </a:moveTo>
                  <a:lnTo>
                    <a:pt x="29" y="20"/>
                  </a:lnTo>
                  <a:lnTo>
                    <a:pt x="37" y="42"/>
                  </a:lnTo>
                  <a:lnTo>
                    <a:pt x="46" y="63"/>
                  </a:lnTo>
                  <a:lnTo>
                    <a:pt x="56" y="84"/>
                  </a:lnTo>
                  <a:lnTo>
                    <a:pt x="64" y="106"/>
                  </a:lnTo>
                  <a:lnTo>
                    <a:pt x="73" y="126"/>
                  </a:lnTo>
                  <a:lnTo>
                    <a:pt x="82" y="148"/>
                  </a:lnTo>
                  <a:lnTo>
                    <a:pt x="91" y="169"/>
                  </a:lnTo>
                  <a:lnTo>
                    <a:pt x="97" y="190"/>
                  </a:lnTo>
                  <a:lnTo>
                    <a:pt x="104" y="210"/>
                  </a:lnTo>
                  <a:lnTo>
                    <a:pt x="110" y="232"/>
                  </a:lnTo>
                  <a:lnTo>
                    <a:pt x="115" y="253"/>
                  </a:lnTo>
                  <a:lnTo>
                    <a:pt x="109" y="270"/>
                  </a:lnTo>
                  <a:lnTo>
                    <a:pt x="101" y="287"/>
                  </a:lnTo>
                  <a:lnTo>
                    <a:pt x="94" y="304"/>
                  </a:lnTo>
                  <a:lnTo>
                    <a:pt x="86" y="320"/>
                  </a:lnTo>
                  <a:lnTo>
                    <a:pt x="77" y="336"/>
                  </a:lnTo>
                  <a:lnTo>
                    <a:pt x="71" y="353"/>
                  </a:lnTo>
                  <a:lnTo>
                    <a:pt x="63" y="370"/>
                  </a:lnTo>
                  <a:lnTo>
                    <a:pt x="56" y="387"/>
                  </a:lnTo>
                  <a:lnTo>
                    <a:pt x="52" y="411"/>
                  </a:lnTo>
                  <a:lnTo>
                    <a:pt x="50" y="435"/>
                  </a:lnTo>
                  <a:lnTo>
                    <a:pt x="46" y="459"/>
                  </a:lnTo>
                  <a:lnTo>
                    <a:pt x="43" y="484"/>
                  </a:lnTo>
                  <a:lnTo>
                    <a:pt x="37" y="473"/>
                  </a:lnTo>
                  <a:lnTo>
                    <a:pt x="33" y="464"/>
                  </a:lnTo>
                  <a:lnTo>
                    <a:pt x="27" y="454"/>
                  </a:lnTo>
                  <a:lnTo>
                    <a:pt x="22" y="444"/>
                  </a:lnTo>
                  <a:lnTo>
                    <a:pt x="16" y="434"/>
                  </a:lnTo>
                  <a:lnTo>
                    <a:pt x="11" y="425"/>
                  </a:lnTo>
                  <a:lnTo>
                    <a:pt x="6" y="414"/>
                  </a:lnTo>
                  <a:lnTo>
                    <a:pt x="0" y="405"/>
                  </a:lnTo>
                  <a:lnTo>
                    <a:pt x="6" y="388"/>
                  </a:lnTo>
                  <a:lnTo>
                    <a:pt x="12" y="370"/>
                  </a:lnTo>
                  <a:lnTo>
                    <a:pt x="18" y="352"/>
                  </a:lnTo>
                  <a:lnTo>
                    <a:pt x="23" y="335"/>
                  </a:lnTo>
                  <a:lnTo>
                    <a:pt x="28" y="318"/>
                  </a:lnTo>
                  <a:lnTo>
                    <a:pt x="34" y="300"/>
                  </a:lnTo>
                  <a:lnTo>
                    <a:pt x="39" y="283"/>
                  </a:lnTo>
                  <a:lnTo>
                    <a:pt x="45" y="266"/>
                  </a:lnTo>
                  <a:lnTo>
                    <a:pt x="41" y="242"/>
                  </a:lnTo>
                  <a:lnTo>
                    <a:pt x="36" y="216"/>
                  </a:lnTo>
                  <a:lnTo>
                    <a:pt x="31" y="192"/>
                  </a:lnTo>
                  <a:lnTo>
                    <a:pt x="27" y="167"/>
                  </a:lnTo>
                  <a:lnTo>
                    <a:pt x="21" y="142"/>
                  </a:lnTo>
                  <a:lnTo>
                    <a:pt x="16" y="117"/>
                  </a:lnTo>
                  <a:lnTo>
                    <a:pt x="12" y="93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4" y="34"/>
                  </a:lnTo>
                  <a:lnTo>
                    <a:pt x="16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814388" y="1304926"/>
              <a:ext cx="85725" cy="3841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84" y="169"/>
                </a:cxn>
                <a:cxn ang="0">
                  <a:pos x="108" y="253"/>
                </a:cxn>
                <a:cxn ang="0">
                  <a:pos x="49" y="387"/>
                </a:cxn>
                <a:cxn ang="0">
                  <a:pos x="36" y="484"/>
                </a:cxn>
                <a:cxn ang="0">
                  <a:pos x="0" y="398"/>
                </a:cxn>
                <a:cxn ang="0">
                  <a:pos x="60" y="266"/>
                </a:cxn>
                <a:cxn ang="0">
                  <a:pos x="13" y="72"/>
                </a:cxn>
                <a:cxn ang="0">
                  <a:pos x="13" y="0"/>
                </a:cxn>
              </a:cxnLst>
              <a:rect l="0" t="0" r="r" b="b"/>
              <a:pathLst>
                <a:path w="108" h="484">
                  <a:moveTo>
                    <a:pt x="13" y="0"/>
                  </a:moveTo>
                  <a:lnTo>
                    <a:pt x="84" y="169"/>
                  </a:lnTo>
                  <a:lnTo>
                    <a:pt x="108" y="253"/>
                  </a:lnTo>
                  <a:lnTo>
                    <a:pt x="49" y="387"/>
                  </a:lnTo>
                  <a:lnTo>
                    <a:pt x="36" y="484"/>
                  </a:lnTo>
                  <a:lnTo>
                    <a:pt x="0" y="398"/>
                  </a:lnTo>
                  <a:lnTo>
                    <a:pt x="60" y="266"/>
                  </a:lnTo>
                  <a:lnTo>
                    <a:pt x="13" y="7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9" name="Picture 78" descr="DANCE DIL SA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33400"/>
            <a:ext cx="1905000" cy="1600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81 C 0.01545 -0.0067 0.06996 -0.02128 0.08889 -0.02128 C 0.16805 -0.05227 0.23194 -0.08026 0.23194 0.1499 C 0.23194 0.03378 0.30816 0.06639 0.36684 0.06639 C 0.42882 0.06639 0.46198 0.17211 0.46198 0.28638 C 0.46198 0.22901 0.55642 0.22855 0.58733 0.22855 C 0.69809 0.26556 0.64757 0.37983 0.64757 0.43882 C 0.64757 0.40921 0.71406 0.38168 0.72951 0.38168 C 0.74496 0.38168 0.76042 0.41106 0.76042 0.43905 C 0.76042 0.42425 0.76858 0.40944 0.77604 0.40944 C 0.78003 0.40944 0.79149 0.42425 0.79149 0.43905 C 0.79149 0.43165 0.79548 0.42425 0.79965 0.42425 C 0.79965 0.4261 0.80764 0.43165 0.80764 0.43905 C 0.80764 0.43535 0.80764 0.43165 0.81163 0.43165 C 0.81163 0.4335 0.8158 0.43512 0.8158 0.43905 C 0.8158 0.43697 0.8158 0.43535 0.8158 0.4335 C 0.81979 0.4335 0.81979 0.43535 0.81979 0.43697 C 0.82378 0.43697 0.82378 0.43512 0.82378 0.4335 C 0.82795 0.4335 0.82795 0.43535 0.82795 0.43697 " pathEditMode="relative" rAng="0" ptsTypes="fffffffffffffffffff">
                                      <p:cBhvr>
                                        <p:cTn id="6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Ravi</cp:lastModifiedBy>
  <cp:revision>2</cp:revision>
  <dcterms:created xsi:type="dcterms:W3CDTF">2019-07-01T06:25:36Z</dcterms:created>
  <dcterms:modified xsi:type="dcterms:W3CDTF">2022-08-02T13:19:28Z</dcterms:modified>
</cp:coreProperties>
</file>